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9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48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1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8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5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2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22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57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5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8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696200" cy="1905000"/>
          </a:xfrm>
        </p:spPr>
        <p:txBody>
          <a:bodyPr/>
          <a:lstStyle/>
          <a:p>
            <a:r>
              <a:rPr lang="en-US" dirty="0" smtClean="0"/>
              <a:t>           Project </a:t>
            </a:r>
            <a:r>
              <a:rPr lang="en-US" dirty="0"/>
              <a:t>N</a:t>
            </a:r>
            <a:r>
              <a:rPr lang="en-US" dirty="0" smtClean="0"/>
              <a:t>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sz="2800" dirty="0" smtClean="0"/>
              <a:t>FLIGHT </a:t>
            </a:r>
            <a:r>
              <a:rPr lang="en-US" sz="2800" dirty="0" smtClean="0"/>
              <a:t>PRICE </a:t>
            </a:r>
            <a:r>
              <a:rPr lang="en-US" sz="2800" dirty="0" smtClean="0"/>
              <a:t>PREDICTION PROJECT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2645" y="4038600"/>
            <a:ext cx="6553200" cy="198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	</a:t>
            </a:r>
          </a:p>
          <a:p>
            <a:endParaRPr lang="en-US" sz="2400" dirty="0" smtClean="0"/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SUBMITTED </a:t>
            </a:r>
            <a:r>
              <a:rPr lang="en-US" sz="3200" dirty="0" smtClean="0">
                <a:solidFill>
                  <a:schemeClr val="bg1"/>
                </a:solidFill>
              </a:rPr>
              <a:t>BY                                </a:t>
            </a: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RAUSHAN KUMAR</a:t>
            </a:r>
            <a:endParaRPr lang="en-US" sz="32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-533400"/>
            <a:ext cx="395287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</a:t>
            </a:r>
            <a:br>
              <a:rPr lang="en-US" dirty="0" smtClean="0"/>
            </a:br>
            <a:r>
              <a:rPr lang="en-US" dirty="0" smtClean="0"/>
              <a:t>airline column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14559" y="2489200"/>
            <a:ext cx="6381641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column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440" y="2590800"/>
            <a:ext cx="721076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Plot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83014" y="2489200"/>
            <a:ext cx="6941786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 column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440" y="2286000"/>
            <a:ext cx="746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Destination Plot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467600" cy="429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column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66440" y="2489200"/>
            <a:ext cx="6343202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values column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135264" y="2489200"/>
            <a:ext cx="5806672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Meal Plot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73300"/>
            <a:ext cx="78486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Arrival time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295400" y="2590800"/>
            <a:ext cx="64008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Departure time column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48957" y="2489200"/>
            <a:ext cx="6171043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Collected Data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440" y="2362200"/>
            <a:ext cx="7467600" cy="3761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303" y="2362200"/>
            <a:ext cx="67532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column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13252" y="2489200"/>
            <a:ext cx="4450695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new columns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66775" y="2570993"/>
            <a:ext cx="6343650" cy="3367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Departure &amp; Arrival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438400"/>
            <a:ext cx="7467600" cy="4032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Flight Duration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286000"/>
            <a:ext cx="7467600" cy="4484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Days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66775" y="2508932"/>
            <a:ext cx="6343650" cy="34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Stops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03544" y="2489200"/>
            <a:ext cx="6270111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Airline </a:t>
            </a:r>
            <a:r>
              <a:rPr lang="en-US" dirty="0" err="1" smtClean="0"/>
              <a:t>vs</a:t>
            </a:r>
            <a:r>
              <a:rPr lang="en-US" dirty="0" smtClean="0"/>
              <a:t> price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1"/>
            <a:ext cx="7467600" cy="397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467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8305800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0518" y="2819400"/>
            <a:ext cx="7267575" cy="332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751522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333379" y="2489200"/>
            <a:ext cx="5410442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Train_test_split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467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0"/>
            <a:ext cx="716756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 and predict data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362200"/>
            <a:ext cx="7467600" cy="4353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61182" y="2489200"/>
            <a:ext cx="5954836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23214" y="2489200"/>
            <a:ext cx="5230772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 parameter </a:t>
            </a:r>
            <a:r>
              <a:rPr lang="en-US" dirty="0" smtClean="0"/>
              <a:t>tuning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514600"/>
            <a:ext cx="7467600" cy="3750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90800"/>
            <a:ext cx="7467600" cy="2934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Create object </a:t>
            </a:r>
            <a:r>
              <a:rPr lang="en-US" dirty="0" smtClean="0"/>
              <a:t>file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66775" y="2595496"/>
            <a:ext cx="6343650" cy="331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066800" y="2743200"/>
            <a:ext cx="73914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 smtClean="0"/>
              <a:t>Thanks</a:t>
            </a:r>
            <a:endParaRPr lang="en-IN" sz="7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357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of the data set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0"/>
            <a:ext cx="6858000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data type of data set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440" y="2438400"/>
            <a:ext cx="7315200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info about data set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866441" y="2895600"/>
            <a:ext cx="713456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missing values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38324" y="3121024"/>
            <a:ext cx="4714875" cy="244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Null Values </a:t>
            </a:r>
            <a:r>
              <a:rPr lang="en-US" dirty="0" err="1" smtClean="0"/>
              <a:t>Heatmap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362200"/>
            <a:ext cx="7543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1714</TotalTime>
  <Words>91</Words>
  <Application>Microsoft Office PowerPoint</Application>
  <PresentationFormat>On-screen Show (4:3)</PresentationFormat>
  <Paragraphs>39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Century Gothic</vt:lpstr>
      <vt:lpstr>Wingdings 3</vt:lpstr>
      <vt:lpstr>Ion Boardroom</vt:lpstr>
      <vt:lpstr>           Project Name      FLIGHT PRICE PREDICTION PROJECT</vt:lpstr>
      <vt:lpstr>Collected Data</vt:lpstr>
      <vt:lpstr>Importing libraries</vt:lpstr>
      <vt:lpstr>Load data set</vt:lpstr>
      <vt:lpstr>Shape of the data set</vt:lpstr>
      <vt:lpstr>Checking data type of data set</vt:lpstr>
      <vt:lpstr>Short info about data set</vt:lpstr>
      <vt:lpstr>Checking missing values</vt:lpstr>
      <vt:lpstr>Null Values Heatmap</vt:lpstr>
      <vt:lpstr>Visualization: airline column</vt:lpstr>
      <vt:lpstr>Source column</vt:lpstr>
      <vt:lpstr>Source Plot</vt:lpstr>
      <vt:lpstr>Destination column</vt:lpstr>
      <vt:lpstr>Destination Plot</vt:lpstr>
      <vt:lpstr>Stops column</vt:lpstr>
      <vt:lpstr>Addition values column</vt:lpstr>
      <vt:lpstr>Meal Plot</vt:lpstr>
      <vt:lpstr>Arrival time</vt:lpstr>
      <vt:lpstr>Departure time column</vt:lpstr>
      <vt:lpstr>Data preprocessing</vt:lpstr>
      <vt:lpstr>Price column</vt:lpstr>
      <vt:lpstr>Deriving new columns</vt:lpstr>
      <vt:lpstr>Departure &amp; Arrival</vt:lpstr>
      <vt:lpstr>Flight Duration</vt:lpstr>
      <vt:lpstr>Days vs price</vt:lpstr>
      <vt:lpstr>Stops vs price</vt:lpstr>
      <vt:lpstr>Airline vs price</vt:lpstr>
      <vt:lpstr>encoding</vt:lpstr>
      <vt:lpstr>PowerPoint Presentation</vt:lpstr>
      <vt:lpstr>Feature importance</vt:lpstr>
      <vt:lpstr>PowerPoint Presentation</vt:lpstr>
      <vt:lpstr>Train_test_split</vt:lpstr>
      <vt:lpstr>Regression</vt:lpstr>
      <vt:lpstr>Fit and predict data</vt:lpstr>
      <vt:lpstr>PowerPoint Presentation</vt:lpstr>
      <vt:lpstr>PowerPoint Presentation</vt:lpstr>
      <vt:lpstr>Hyper parameter tuning</vt:lpstr>
      <vt:lpstr>PowerPoint Presentation</vt:lpstr>
      <vt:lpstr>Create object file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KUNAL</cp:lastModifiedBy>
  <cp:revision>62</cp:revision>
  <dcterms:created xsi:type="dcterms:W3CDTF">2006-08-16T00:00:00Z</dcterms:created>
  <dcterms:modified xsi:type="dcterms:W3CDTF">2022-01-30T16:37:36Z</dcterms:modified>
</cp:coreProperties>
</file>