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0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8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8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4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277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9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11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8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3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8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7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1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368" y="603835"/>
            <a:ext cx="10041572" cy="2029098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7722" y="4275103"/>
            <a:ext cx="9693229" cy="1739331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                 	</a:t>
            </a:r>
            <a:r>
              <a:rPr lang="en-IN" dirty="0"/>
              <a:t>	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Submitted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By:											</a:t>
            </a:r>
          </a:p>
          <a:p>
            <a:pPr algn="ctr"/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</a:rPr>
              <a:t> RAUSHAN 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KUMAR</a:t>
            </a:r>
            <a:r>
              <a:rPr lang="en-IN" dirty="0"/>
              <a:t>								</a:t>
            </a:r>
          </a:p>
        </p:txBody>
      </p:sp>
    </p:spTree>
    <p:extLst>
      <p:ext uri="{BB962C8B-B14F-4D97-AF65-F5344CB8AC3E}">
        <p14:creationId xmlns:p14="http://schemas.microsoft.com/office/powerpoint/2010/main" val="415626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Pipe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is an important step to get better results.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steps I followed in the project  for pre-processing:</a:t>
            </a:r>
          </a:p>
          <a:p>
            <a:pPr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handle null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temporal columns.</a:t>
            </a:r>
          </a:p>
          <a:p>
            <a:pPr algn="just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non relevant columns.</a:t>
            </a:r>
          </a:p>
          <a:p>
            <a:pPr algn="just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Skewness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of categorical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76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Pre 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Values replaced by mode or creating new categories depending upon the percentage of null values.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feature replaced by median.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encoding I used ordinal encoder.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Skewness: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treat skewness Power transformation is used </a:t>
            </a:r>
          </a:p>
        </p:txBody>
      </p:sp>
    </p:spTree>
    <p:extLst>
      <p:ext uri="{BB962C8B-B14F-4D97-AF65-F5344CB8AC3E}">
        <p14:creationId xmlns:p14="http://schemas.microsoft.com/office/powerpoint/2010/main" val="406111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After Pre-processing</a:t>
            </a:r>
            <a:endParaRPr lang="en-IN" dirty="0"/>
          </a:p>
        </p:txBody>
      </p:sp>
      <p:pic>
        <p:nvPicPr>
          <p:cNvPr id="4" name="Content Placeholder 3" descr="C:\Users\dell\Documents\housing\powertran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3" y="1697595"/>
            <a:ext cx="9632270" cy="3439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24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standard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Regression Problem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algorithms that I have used: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Standard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algorithms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Tree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Kneigbors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Ada Boost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Gradient Boost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Parametric Tuning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Gradient Boost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4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43990"/>
            <a:ext cx="9998029" cy="3004457"/>
          </a:xfrm>
        </p:spPr>
        <p:txBody>
          <a:bodyPr/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evaluated the performance of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score  and  MSE/RMSE.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plot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to visualize the best-fitted line.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r2 score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  Gradient Boost is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best result with:</a:t>
            </a:r>
          </a:p>
          <a:p>
            <a:pPr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 score:0.87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MSE: .14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26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16" y="694039"/>
            <a:ext cx="9980611" cy="16139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: Gradient Boost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score, MSE/RMSE							 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Plot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6164" y="2405773"/>
            <a:ext cx="5233850" cy="304799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570" y="2405773"/>
            <a:ext cx="363505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24" y="734096"/>
            <a:ext cx="8596668" cy="13208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34355"/>
            <a:ext cx="10006738" cy="377762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independent columns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challenges of the problem were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null values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skewed data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target variable after feature selection 2% score is less, therefore, I have not used that model because of the number of rows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1163 rows only it is affecting the accuracy for more rows it may not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precise prediction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that have excellent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high prices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 bath is highly correlated with the sale price and the year sold is least correlated.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2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494" y="3223888"/>
            <a:ext cx="7672841" cy="2699657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3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 Pipe Line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Modelling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01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2068"/>
            <a:ext cx="10798629" cy="21423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1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1163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(including the target variable). This is a standard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we need to predict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dell\Documents\housing\d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09" y="3100611"/>
            <a:ext cx="8009118" cy="259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8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are of numerical datatype.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categorical columns.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numerical columns each column is imbalanced.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key challenges.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columns are dropped because of null values and same records.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2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Sale Price is from 100000 to 500000.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Most of the houses is between 100000 to 200000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2824" y="3319069"/>
            <a:ext cx="6226629" cy="21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959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Glance at the Bi variate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655" y="1742483"/>
            <a:ext cx="4406538" cy="1310428"/>
          </a:xfrm>
        </p:spPr>
        <p:txBody>
          <a:bodyPr/>
          <a:lstStyle/>
          <a:p>
            <a:r>
              <a:rPr lang="en-IN" dirty="0" smtClean="0"/>
              <a:t>Sale Price with Exterior2nd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655" y="3471691"/>
            <a:ext cx="4406538" cy="20843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1012" y="2547814"/>
            <a:ext cx="3999001" cy="505097"/>
          </a:xfrm>
        </p:spPr>
        <p:txBody>
          <a:bodyPr/>
          <a:lstStyle/>
          <a:p>
            <a:r>
              <a:rPr lang="en-IN" dirty="0" smtClean="0"/>
              <a:t>Sale Price with Foundation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71012" y="3471863"/>
            <a:ext cx="4267199" cy="208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8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546" y="586948"/>
            <a:ext cx="8596668" cy="13208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246" y="1331486"/>
            <a:ext cx="4197531" cy="576262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 with Year Built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908" y="1907748"/>
            <a:ext cx="4476206" cy="265199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19939" y="1331486"/>
            <a:ext cx="4185618" cy="5762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Price with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RoofStyle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846880" y="2060353"/>
            <a:ext cx="4658677" cy="24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6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Variate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42" y="1721476"/>
            <a:ext cx="858665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8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485</Words>
  <Application>Microsoft Office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Times New Roman</vt:lpstr>
      <vt:lpstr>Trebuchet MS</vt:lpstr>
      <vt:lpstr>Wingdings</vt:lpstr>
      <vt:lpstr>Wingdings 3</vt:lpstr>
      <vt:lpstr>Facet</vt:lpstr>
      <vt:lpstr>HOUSING PROJECT </vt:lpstr>
      <vt:lpstr>Contents</vt:lpstr>
      <vt:lpstr>Problem Statement</vt:lpstr>
      <vt:lpstr>Data Analysis</vt:lpstr>
      <vt:lpstr>Independent Features</vt:lpstr>
      <vt:lpstr>Dependent Variable</vt:lpstr>
      <vt:lpstr>Glance at the Bi variate Analysis</vt:lpstr>
      <vt:lpstr>Conti..</vt:lpstr>
      <vt:lpstr>Multi Variate Analysis</vt:lpstr>
      <vt:lpstr>Pre-Processing Pipe Line</vt:lpstr>
      <vt:lpstr>Approaches For Pre Processing</vt:lpstr>
      <vt:lpstr>Data Set After Pre-processing</vt:lpstr>
      <vt:lpstr>Data Modelling</vt:lpstr>
      <vt:lpstr>Performance of the Models</vt:lpstr>
      <vt:lpstr>Best Model : Gradient Boost Regressor  r2 score, MSE/RMSE             Reg Plot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HOUSING: PRICE PREDICTION </dc:title>
  <dc:creator>dell</dc:creator>
  <cp:lastModifiedBy>KUNAL</cp:lastModifiedBy>
  <cp:revision>9</cp:revision>
  <dcterms:created xsi:type="dcterms:W3CDTF">2021-07-01T19:47:12Z</dcterms:created>
  <dcterms:modified xsi:type="dcterms:W3CDTF">2022-02-19T16:45:37Z</dcterms:modified>
</cp:coreProperties>
</file>