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0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82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5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86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53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4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3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4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7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5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1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138" y="1251212"/>
            <a:ext cx="8915399" cy="1045029"/>
          </a:xfrm>
        </p:spPr>
        <p:txBody>
          <a:bodyPr/>
          <a:lstStyle/>
          <a:p>
            <a:r>
              <a:rPr lang="en-IN" sz="4800" dirty="0" smtClean="0"/>
              <a:t>RATINGS PREDICTION PROJECT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881" y="4777379"/>
            <a:ext cx="9797732" cy="1126283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IN" sz="58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Submitted By :</a:t>
            </a:r>
          </a:p>
          <a:p>
            <a:pPr algn="ctr"/>
            <a:r>
              <a:rPr lang="en-IN" sz="58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						</a:t>
            </a:r>
            <a:r>
              <a:rPr lang="en-IN" sz="58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 </a:t>
            </a:r>
            <a:r>
              <a:rPr lang="en-IN" sz="58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    RAUSHAN KUMAR</a:t>
            </a:r>
            <a:r>
              <a:rPr lang="en-IN" sz="5800" dirty="0" smtClean="0">
                <a:latin typeface="Arial Rounded MT Bold" panose="020F0704030504030204" pitchFamily="34" charset="0"/>
              </a:rPr>
              <a:t>	</a:t>
            </a:r>
            <a:r>
              <a:rPr lang="en-IN" dirty="0" smtClean="0"/>
              <a:t>																 			</a:t>
            </a:r>
            <a:r>
              <a:rPr lang="en-IN" dirty="0" smtClean="0"/>
              <a:t>									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95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09" y="617770"/>
            <a:ext cx="8596668" cy="13208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77" y="1938570"/>
            <a:ext cx="9527766" cy="3777622"/>
          </a:xfrm>
        </p:spPr>
        <p:txBody>
          <a:bodyPr/>
          <a:lstStyle/>
          <a:p>
            <a:r>
              <a:rPr lang="en-IN" dirty="0" smtClean="0"/>
              <a:t>Label Encoding Of Ratings: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64340"/>
            <a:ext cx="8969179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1" y="624110"/>
            <a:ext cx="9623561" cy="1901376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Working Model: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SVC Model: Accuracy  = 0.88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51" y="2862617"/>
            <a:ext cx="6313608" cy="22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0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of SVC: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02" y="1930400"/>
            <a:ext cx="604769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9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2236"/>
            <a:ext cx="9728063" cy="3735977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from different websites like : amazon 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paytm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digit,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for which data is fetched :  Mobile phones ,  Laptop , Monitor ,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Headphones , Camera , printer etc.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Various method of Natural Language processing to pre process the data . 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Four Machine Learning Algorithm :</a:t>
            </a:r>
          </a:p>
          <a:p>
            <a:pPr marL="0" indent="0" algn="just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SVC,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KNN.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unbalanced label used oversampling.</a:t>
            </a:r>
          </a:p>
        </p:txBody>
      </p:sp>
    </p:spTree>
    <p:extLst>
      <p:ext uri="{BB962C8B-B14F-4D97-AF65-F5344CB8AC3E}">
        <p14:creationId xmlns:p14="http://schemas.microsoft.com/office/powerpoint/2010/main" val="86948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0" y="3274422"/>
            <a:ext cx="7359331" cy="1306285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21576"/>
            <a:ext cx="8915400" cy="308964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Pipe Line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8301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58" y="2561669"/>
            <a:ext cx="10355081" cy="295030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2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contains 20000+ rows and four columns</a:t>
            </a:r>
          </a:p>
          <a:p>
            <a:r>
              <a:rPr lang="en-IN" dirty="0" smtClean="0"/>
              <a:t>Will use only reviews as a independent feature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65453"/>
            <a:ext cx="8111251" cy="27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Ratings: Label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I have converted Ratings to the float datatype and then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off that ratings from 1 to 5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23" y="3200216"/>
            <a:ext cx="7216490" cy="27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Cloud: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Top 20 frequent words in the reviews with label = 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90116"/>
            <a:ext cx="7683505" cy="32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Pipe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960" y="2133600"/>
            <a:ext cx="9919652" cy="377762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Steps for Pre processing of data: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Converting to lower case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Remove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Word lemmatization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Spelling correction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5.Remove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emoji's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Remove numbers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Remove single character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Treat Null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6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1" y="624110"/>
            <a:ext cx="9492932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for Pre 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1" y="2133600"/>
            <a:ext cx="9492931" cy="3777622"/>
          </a:xfrm>
        </p:spPr>
        <p:txBody>
          <a:bodyPr/>
          <a:lstStyle/>
          <a:p>
            <a:pPr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Emoji's: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57" y="2734887"/>
            <a:ext cx="8276256" cy="3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2. Remove Numbers: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28565"/>
            <a:ext cx="7135380" cy="23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04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294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Times New Roman</vt:lpstr>
      <vt:lpstr>Trebuchet MS</vt:lpstr>
      <vt:lpstr>Wingdings</vt:lpstr>
      <vt:lpstr>Wingdings 3</vt:lpstr>
      <vt:lpstr>Facet</vt:lpstr>
      <vt:lpstr>RATINGS PREDICTION PROJECT</vt:lpstr>
      <vt:lpstr>Contents</vt:lpstr>
      <vt:lpstr>Problem Statement</vt:lpstr>
      <vt:lpstr>Data Analysis</vt:lpstr>
      <vt:lpstr>Ratings: Label</vt:lpstr>
      <vt:lpstr>Word Cloud:</vt:lpstr>
      <vt:lpstr>Pre-Processing Pipe Line</vt:lpstr>
      <vt:lpstr>Some Functions for Pre Processing</vt:lpstr>
      <vt:lpstr>Conti…</vt:lpstr>
      <vt:lpstr>Label Encoding</vt:lpstr>
      <vt:lpstr>Best Working Model:  SVC Model: Accuracy  = 0.88</vt:lpstr>
      <vt:lpstr>Metrics of SVC:</vt:lpstr>
      <vt:lpstr>Conclusion: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</dc:title>
  <dc:creator>dell</dc:creator>
  <cp:lastModifiedBy>KUNAL</cp:lastModifiedBy>
  <cp:revision>6</cp:revision>
  <dcterms:created xsi:type="dcterms:W3CDTF">2021-08-13T02:17:38Z</dcterms:created>
  <dcterms:modified xsi:type="dcterms:W3CDTF">2022-01-10T10:48:43Z</dcterms:modified>
</cp:coreProperties>
</file>