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483" r:id="rId6"/>
    <p:sldId id="499" r:id="rId7"/>
    <p:sldId id="505" r:id="rId8"/>
    <p:sldId id="506" r:id="rId9"/>
    <p:sldId id="507" r:id="rId10"/>
    <p:sldId id="278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B17754-37F4-4E05-AC68-CD8894C48928}">
          <p14:sldIdLst>
            <p14:sldId id="256"/>
            <p14:sldId id="483"/>
            <p14:sldId id="499"/>
            <p14:sldId id="505"/>
            <p14:sldId id="506"/>
            <p14:sldId id="507"/>
          </p14:sldIdLst>
        </p14:section>
        <p14:section name="Untitled Section" id="{620C3822-FE01-4E51-B2CC-25D7C8D6A75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Gandhi" initials="RG" lastIdx="1" clrIdx="0">
    <p:extLst>
      <p:ext uri="{19B8F6BF-5375-455C-9EA6-DF929625EA0E}">
        <p15:presenceInfo xmlns:p15="http://schemas.microsoft.com/office/powerpoint/2012/main" userId="S-1-5-21-4142450999-3826315110-1924533192-1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CFF"/>
    <a:srgbClr val="FFB3B3"/>
    <a:srgbClr val="FF5353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135" autoAdjust="0"/>
  </p:normalViewPr>
  <p:slideViewPr>
    <p:cSldViewPr snapToGrid="0">
      <p:cViewPr varScale="1">
        <p:scale>
          <a:sx n="89" d="100"/>
          <a:sy n="8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19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7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394A27-8DC8-F01A-E29A-5F1D424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6D0E017-4A30-E773-EB9F-7CB9EC304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E48081B9-BDA8-A42F-5C7B-1B7972B09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0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FB4C1235-31AE-0991-477D-5BD3C91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D3623DE-4B35-4DB3-6889-F462D137D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51B9E17A-9685-A1F5-02DF-5502B150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6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637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41EA2-1AFB-4B1D-ABAC-6EEC8D96824E}"/>
              </a:ext>
            </a:extLst>
          </p:cNvPr>
          <p:cNvSpPr/>
          <p:nvPr/>
        </p:nvSpPr>
        <p:spPr>
          <a:xfrm>
            <a:off x="7754119" y="4456010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11282-AF51-4DA7-B92A-371D2C42A686}"/>
              </a:ext>
            </a:extLst>
          </p:cNvPr>
          <p:cNvSpPr/>
          <p:nvPr/>
        </p:nvSpPr>
        <p:spPr>
          <a:xfrm>
            <a:off x="7754119" y="36413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Dept.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FF6EA-5C9C-4B35-837B-17DEE547F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0" t="7138" r="24058" b="27561"/>
          <a:stretch/>
        </p:blipFill>
        <p:spPr>
          <a:xfrm>
            <a:off x="173183" y="145473"/>
            <a:ext cx="1082898" cy="1357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3F5BA-E7EE-451E-9AAC-057768D2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56" y="4547986"/>
            <a:ext cx="1123609" cy="41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95A10-554E-4EB2-A3B7-CDAAF71D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686" y="0"/>
            <a:ext cx="1256746" cy="648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3805020">
            <a:off x="1074650" y="581899"/>
            <a:ext cx="3557738" cy="2404971"/>
          </a:xfrm>
          <a:prstGeom prst="parallelogram">
            <a:avLst>
              <a:gd name="adj" fmla="val 505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9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From </a:t>
            </a:r>
            <a:r>
              <a:rPr lang="en" sz="2400" b="1" dirty="0">
                <a:solidFill>
                  <a:srgbClr val="FFFFFF"/>
                </a:solidFill>
              </a:rPr>
              <a:t>Presenter Name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Position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6C8F9-C3BA-4DD0-9FCB-0BEC3BCACA8D}"/>
              </a:ext>
            </a:extLst>
          </p:cNvPr>
          <p:cNvGrpSpPr/>
          <p:nvPr/>
        </p:nvGrpSpPr>
        <p:grpSpPr>
          <a:xfrm>
            <a:off x="7858432" y="110036"/>
            <a:ext cx="1045768" cy="511628"/>
            <a:chOff x="7390518" y="3217866"/>
            <a:chExt cx="1639562" cy="802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FA625-CDDE-40FC-87A8-1712AF91AF14}"/>
                </a:ext>
              </a:extLst>
            </p:cNvPr>
            <p:cNvSpPr/>
            <p:nvPr/>
          </p:nvSpPr>
          <p:spPr>
            <a:xfrm>
              <a:off x="7390518" y="3217867"/>
              <a:ext cx="1639562" cy="802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6D343-C066-4258-8757-AA66E23A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518" y="3217866"/>
              <a:ext cx="1554132" cy="802133"/>
            </a:xfrm>
            <a:prstGeom prst="rect">
              <a:avLst/>
            </a:prstGeom>
          </p:spPr>
        </p:pic>
      </p:grpSp>
      <p:pic>
        <p:nvPicPr>
          <p:cNvPr id="11" name="Picture 10" descr="C:\Users\Vardhman\Desktop\reume\IMG-20201102-WA00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54" y="724205"/>
            <a:ext cx="1945729" cy="2120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4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-1"/>
            <a:ext cx="6531274" cy="4158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Topic Name</a:t>
            </a:r>
          </a:p>
        </p:txBody>
      </p:sp>
      <p:sp>
        <p:nvSpPr>
          <p:cNvPr id="4" name="Google Shape;132;p16"/>
          <p:cNvSpPr txBox="1">
            <a:spLocks/>
          </p:cNvSpPr>
          <p:nvPr/>
        </p:nvSpPr>
        <p:spPr>
          <a:xfrm>
            <a:off x="1028475" y="439671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D7AE5-8A96-4B6C-A004-2AAB5AC3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/>
        </p:blipFill>
        <p:spPr>
          <a:xfrm>
            <a:off x="6596692" y="1323867"/>
            <a:ext cx="2169629" cy="9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57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147F5B08-A33C-2497-D6EB-6A8CC12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3EF15D8-D642-9981-6988-D2A28AFB5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252190AB-DFE3-3B37-8769-B456F058A1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93485-DBD2-9FAB-72E7-FC297592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464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912893A-5D08-A747-2463-2F7C9A1A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397EE361-71A4-B4B9-A39A-B6C051E43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Challenges faced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A71CEAF2-9046-3CB3-9B4E-4D7EFBF447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795C-2586-CCAC-F15D-52A8E708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17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D400F68D344DBB68745F7FBBD1C9" ma:contentTypeVersion="4" ma:contentTypeDescription="Create a new document." ma:contentTypeScope="" ma:versionID="88f6b5a73431783e558207c167928e37">
  <xsd:schema xmlns:xsd="http://www.w3.org/2001/XMLSchema" xmlns:xs="http://www.w3.org/2001/XMLSchema" xmlns:p="http://schemas.microsoft.com/office/2006/metadata/properties" xmlns:ns2="0e503f2a-cab1-4c45-91d3-ac7b1ae47bc0" xmlns:ns3="36d15805-55ee-4528-8ca3-5f15fb64af31" targetNamespace="http://schemas.microsoft.com/office/2006/metadata/properties" ma:root="true" ma:fieldsID="83f02e8e2f56c7c7f438ebd55648c943" ns2:_="" ns3:_="">
    <xsd:import namespace="0e503f2a-cab1-4c45-91d3-ac7b1ae47bc0"/>
    <xsd:import namespace="36d15805-55ee-4528-8ca3-5f15fb64a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03f2a-cab1-4c45-91d3-ac7b1ae47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15805-55ee-4528-8ca3-5f15fb64af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ED243F-9546-4D11-B7E1-823DC68078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3A2521-C968-4BB8-80B3-61F0049BDE8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e503f2a-cab1-4c45-91d3-ac7b1ae47bc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6d15805-55ee-4528-8ca3-5f15fb64af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551E2F-068A-4844-AC8D-BA6A9C471F36}">
  <ds:schemaRefs>
    <ds:schemaRef ds:uri="0e503f2a-cab1-4c45-91d3-ac7b1ae47bc0"/>
    <ds:schemaRef ds:uri="36d15805-55ee-4528-8ca3-5f15fb64af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27021</TotalTime>
  <Words>29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William template</vt:lpstr>
      <vt:lpstr>Development Dept. </vt:lpstr>
      <vt:lpstr>HELLO!</vt:lpstr>
      <vt:lpstr>  Topic Name</vt:lpstr>
      <vt:lpstr>Topic Name</vt:lpstr>
      <vt:lpstr>Topic Name</vt:lpstr>
      <vt:lpstr>Challenges faced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Ronak Gandhi</dc:creator>
  <cp:lastModifiedBy>MODHVADIYA JIGNA</cp:lastModifiedBy>
  <cp:revision>984</cp:revision>
  <dcterms:modified xsi:type="dcterms:W3CDTF">2024-03-02T07:38:10Z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0x010100840DD400F68D344DBB68745F7FBBD1C9</vt:lpwstr>
  </property>
</Properties>
</file>