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56" r:id="rId5"/>
    <p:sldId id="483" r:id="rId6"/>
    <p:sldId id="499" r:id="rId7"/>
    <p:sldId id="505" r:id="rId8"/>
    <p:sldId id="506" r:id="rId9"/>
    <p:sldId id="507" r:id="rId10"/>
    <p:sldId id="278" r:id="rId11"/>
  </p:sldIdLst>
  <p:sldSz cx="9144000" cy="5143500" type="screen16x9"/>
  <p:notesSz cx="6858000" cy="9144000"/>
  <p:embeddedFontLst>
    <p:embeddedFont>
      <p:font typeface="Dosis" pitchFamily="2" charset="0"/>
      <p:regular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4B17754-37F4-4E05-AC68-CD8894C48928}">
          <p14:sldIdLst>
            <p14:sldId id="256"/>
            <p14:sldId id="483"/>
            <p14:sldId id="499"/>
            <p14:sldId id="505"/>
            <p14:sldId id="506"/>
            <p14:sldId id="507"/>
          </p14:sldIdLst>
        </p14:section>
        <p14:section name="Untitled Section" id="{620C3822-FE01-4E51-B2CC-25D7C8D6A754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Gandhi" initials="RG" lastIdx="1" clrIdx="0">
    <p:extLst>
      <p:ext uri="{19B8F6BF-5375-455C-9EA6-DF929625EA0E}">
        <p15:presenceInfo xmlns:p15="http://schemas.microsoft.com/office/powerpoint/2012/main" userId="S-1-5-21-4142450999-3826315110-1924533192-12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CCFF"/>
    <a:srgbClr val="FFB3B3"/>
    <a:srgbClr val="FF5353"/>
    <a:srgbClr val="F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57B9CE-27B7-45A4-9341-B09BDB51A24E}">
  <a:tblStyle styleId="{AF57B9CE-27B7-45A4-9341-B09BDB51A2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91BD0C-065F-43EE-8344-79AE29CD5F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3135" autoAdjust="0"/>
  </p:normalViewPr>
  <p:slideViewPr>
    <p:cSldViewPr snapToGrid="0">
      <p:cViewPr varScale="1">
        <p:scale>
          <a:sx n="89" d="100"/>
          <a:sy n="89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5A909E-8528-4BC6-940E-AE6E5E9C0A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6AC62D1-CEB4-4663-B8CF-5AF846492082}">
      <dgm:prSet/>
      <dgm:spPr/>
      <dgm:t>
        <a:bodyPr/>
        <a:lstStyle/>
        <a:p>
          <a:r>
            <a:rPr lang="en-IN" b="0" i="0"/>
            <a:t>1. Final Demo Of C# Advance</a:t>
          </a:r>
          <a:endParaRPr lang="en-IN"/>
        </a:p>
      </dgm:t>
    </dgm:pt>
    <dgm:pt modelId="{C9575439-AC6C-4D6A-9392-6ECC2C77DDEE}" type="parTrans" cxnId="{A90C1CD3-3A46-4012-AC69-5F189B844024}">
      <dgm:prSet/>
      <dgm:spPr/>
      <dgm:t>
        <a:bodyPr/>
        <a:lstStyle/>
        <a:p>
          <a:endParaRPr lang="en-IN"/>
        </a:p>
      </dgm:t>
    </dgm:pt>
    <dgm:pt modelId="{97E3771E-10F7-442C-AD0D-2CC0198495BB}" type="sibTrans" cxnId="{A90C1CD3-3A46-4012-AC69-5F189B844024}">
      <dgm:prSet/>
      <dgm:spPr/>
      <dgm:t>
        <a:bodyPr/>
        <a:lstStyle/>
        <a:p>
          <a:endParaRPr lang="en-IN"/>
        </a:p>
      </dgm:t>
    </dgm:pt>
    <dgm:pt modelId="{6452B201-E8F6-4A7B-936C-F953EBCBFBE8}">
      <dgm:prSet/>
      <dgm:spPr/>
      <dgm:t>
        <a:bodyPr/>
        <a:lstStyle/>
        <a:p>
          <a:r>
            <a:rPr lang="en-IN" b="0" i="0"/>
            <a:t>Interface based business logic</a:t>
          </a:r>
          <a:endParaRPr lang="en-IN"/>
        </a:p>
      </dgm:t>
    </dgm:pt>
    <dgm:pt modelId="{44F8BA18-C6DB-4BA3-A442-DD664E9200A5}" type="parTrans" cxnId="{657DB814-9895-470A-BB54-E99479A5692F}">
      <dgm:prSet/>
      <dgm:spPr/>
      <dgm:t>
        <a:bodyPr/>
        <a:lstStyle/>
        <a:p>
          <a:endParaRPr lang="en-IN"/>
        </a:p>
      </dgm:t>
    </dgm:pt>
    <dgm:pt modelId="{12038706-D18E-48D7-BDDA-6DED951ABC8D}" type="sibTrans" cxnId="{657DB814-9895-470A-BB54-E99479A5692F}">
      <dgm:prSet/>
      <dgm:spPr/>
      <dgm:t>
        <a:bodyPr/>
        <a:lstStyle/>
        <a:p>
          <a:endParaRPr lang="en-IN"/>
        </a:p>
      </dgm:t>
    </dgm:pt>
    <dgm:pt modelId="{600664B6-A5F1-44CC-8428-BA941F28900B}">
      <dgm:prSet/>
      <dgm:spPr/>
      <dgm:t>
        <a:bodyPr/>
        <a:lstStyle/>
        <a:p>
          <a:r>
            <a:rPr lang="en-IN" b="0" i="0" dirty="0"/>
            <a:t>Exception Logger</a:t>
          </a:r>
          <a:endParaRPr lang="en-IN" dirty="0"/>
        </a:p>
      </dgm:t>
    </dgm:pt>
    <dgm:pt modelId="{959330E5-0CC9-4A8E-91C1-BF62AE2EF252}" type="parTrans" cxnId="{F16BE3E5-3CD1-4A31-968D-645A7FA44554}">
      <dgm:prSet/>
      <dgm:spPr/>
      <dgm:t>
        <a:bodyPr/>
        <a:lstStyle/>
        <a:p>
          <a:endParaRPr lang="en-IN"/>
        </a:p>
      </dgm:t>
    </dgm:pt>
    <dgm:pt modelId="{59CCE062-BC19-44EF-B939-EF472166669C}" type="sibTrans" cxnId="{F16BE3E5-3CD1-4A31-968D-645A7FA44554}">
      <dgm:prSet/>
      <dgm:spPr/>
      <dgm:t>
        <a:bodyPr/>
        <a:lstStyle/>
        <a:p>
          <a:endParaRPr lang="en-IN"/>
        </a:p>
      </dgm:t>
    </dgm:pt>
    <dgm:pt modelId="{A5474924-2B0C-4AA9-8340-B5AC135E1DC9}">
      <dgm:prSet/>
      <dgm:spPr/>
      <dgm:t>
        <a:bodyPr/>
        <a:lstStyle/>
        <a:p>
          <a:r>
            <a:rPr lang="en-IN" b="0" i="0"/>
            <a:t>Cart, Category, BLHelper added</a:t>
          </a:r>
          <a:endParaRPr lang="en-IN"/>
        </a:p>
      </dgm:t>
    </dgm:pt>
    <dgm:pt modelId="{CFC4381F-1559-4281-B416-04487760A30E}" type="parTrans" cxnId="{95503222-B9C7-431C-9864-AADF8FB5F8DC}">
      <dgm:prSet/>
      <dgm:spPr/>
      <dgm:t>
        <a:bodyPr/>
        <a:lstStyle/>
        <a:p>
          <a:endParaRPr lang="en-IN"/>
        </a:p>
      </dgm:t>
    </dgm:pt>
    <dgm:pt modelId="{7BE64709-0922-4679-9BE4-8FB944D8B2AB}" type="sibTrans" cxnId="{95503222-B9C7-431C-9864-AADF8FB5F8DC}">
      <dgm:prSet/>
      <dgm:spPr/>
      <dgm:t>
        <a:bodyPr/>
        <a:lstStyle/>
        <a:p>
          <a:endParaRPr lang="en-IN"/>
        </a:p>
      </dgm:t>
    </dgm:pt>
    <dgm:pt modelId="{E6EA4331-9EDE-4338-B65F-276471E13972}">
      <dgm:prSet/>
      <dgm:spPr/>
      <dgm:t>
        <a:bodyPr/>
        <a:lstStyle/>
        <a:p>
          <a:r>
            <a:rPr lang="en-IN" b="0" i="0"/>
            <a:t>Two factor based cart items buying</a:t>
          </a:r>
          <a:endParaRPr lang="en-IN"/>
        </a:p>
      </dgm:t>
    </dgm:pt>
    <dgm:pt modelId="{4378768B-9066-4AB8-825A-390A05DFAAA8}" type="parTrans" cxnId="{C83C3852-236C-4970-A270-A0C2C5F632C7}">
      <dgm:prSet/>
      <dgm:spPr/>
      <dgm:t>
        <a:bodyPr/>
        <a:lstStyle/>
        <a:p>
          <a:endParaRPr lang="en-IN"/>
        </a:p>
      </dgm:t>
    </dgm:pt>
    <dgm:pt modelId="{357DDAD0-7FE6-40AA-909B-6F82D3C77A4F}" type="sibTrans" cxnId="{C83C3852-236C-4970-A270-A0C2C5F632C7}">
      <dgm:prSet/>
      <dgm:spPr/>
      <dgm:t>
        <a:bodyPr/>
        <a:lstStyle/>
        <a:p>
          <a:endParaRPr lang="en-IN"/>
        </a:p>
      </dgm:t>
    </dgm:pt>
    <dgm:pt modelId="{6EA5FA77-1B6A-40F4-BB4C-A11BB0B8E32D}">
      <dgm:prSet/>
      <dgm:spPr/>
      <dgm:t>
        <a:bodyPr/>
        <a:lstStyle/>
        <a:p>
          <a:r>
            <a:rPr lang="en-IN" b="0" i="0"/>
            <a:t>Sending order attachment through Emails for Customer</a:t>
          </a:r>
          <a:endParaRPr lang="en-IN"/>
        </a:p>
      </dgm:t>
    </dgm:pt>
    <dgm:pt modelId="{B63E7921-DED7-42A4-B5B0-2BA8AC810040}" type="parTrans" cxnId="{20F8BE53-95EF-41C6-91A7-2A3D2C681F76}">
      <dgm:prSet/>
      <dgm:spPr/>
      <dgm:t>
        <a:bodyPr/>
        <a:lstStyle/>
        <a:p>
          <a:endParaRPr lang="en-IN"/>
        </a:p>
      </dgm:t>
    </dgm:pt>
    <dgm:pt modelId="{B469096B-AF91-44E8-A7AE-01B6B3CE7F16}" type="sibTrans" cxnId="{20F8BE53-95EF-41C6-91A7-2A3D2C681F76}">
      <dgm:prSet/>
      <dgm:spPr/>
      <dgm:t>
        <a:bodyPr/>
        <a:lstStyle/>
        <a:p>
          <a:endParaRPr lang="en-IN"/>
        </a:p>
      </dgm:t>
    </dgm:pt>
    <dgm:pt modelId="{4D3F5AF5-D017-4693-93E6-8074F0A896D7}">
      <dgm:prSet/>
      <dgm:spPr/>
      <dgm:t>
        <a:bodyPr/>
        <a:lstStyle/>
        <a:p>
          <a:r>
            <a:rPr lang="en-IN" b="0" i="0" dirty="0"/>
            <a:t>JWT Token using System class</a:t>
          </a:r>
          <a:endParaRPr lang="en-IN" dirty="0"/>
        </a:p>
      </dgm:t>
    </dgm:pt>
    <dgm:pt modelId="{D7502DF0-6AF9-4E31-9FB8-34D77CE52B4F}" type="parTrans" cxnId="{3A7D156D-E8C9-4B21-9F47-04A0D9CB8226}">
      <dgm:prSet/>
      <dgm:spPr/>
      <dgm:t>
        <a:bodyPr/>
        <a:lstStyle/>
        <a:p>
          <a:endParaRPr lang="en-IN"/>
        </a:p>
      </dgm:t>
    </dgm:pt>
    <dgm:pt modelId="{77E31CB6-392A-44E2-8D3C-F01FA359FD53}" type="sibTrans" cxnId="{3A7D156D-E8C9-4B21-9F47-04A0D9CB8226}">
      <dgm:prSet/>
      <dgm:spPr/>
      <dgm:t>
        <a:bodyPr/>
        <a:lstStyle/>
        <a:p>
          <a:endParaRPr lang="en-IN"/>
        </a:p>
      </dgm:t>
    </dgm:pt>
    <dgm:pt modelId="{ED58F52D-FCE7-4E9E-82FA-4DAEB3454E73}">
      <dgm:prSet/>
      <dgm:spPr/>
      <dgm:t>
        <a:bodyPr/>
        <a:lstStyle/>
        <a:p>
          <a:r>
            <a:rPr lang="en-IN" b="0" i="0"/>
            <a:t>Cookie based Auth</a:t>
          </a:r>
          <a:endParaRPr lang="en-IN"/>
        </a:p>
      </dgm:t>
    </dgm:pt>
    <dgm:pt modelId="{CBA2DE31-BA35-4346-9364-CFB108C166CA}" type="parTrans" cxnId="{50B3B4A3-D517-40F5-9B2C-03DF6D723CCB}">
      <dgm:prSet/>
      <dgm:spPr/>
      <dgm:t>
        <a:bodyPr/>
        <a:lstStyle/>
        <a:p>
          <a:endParaRPr lang="en-IN"/>
        </a:p>
      </dgm:t>
    </dgm:pt>
    <dgm:pt modelId="{091DC163-1D0E-4050-895B-6030607C5EA1}" type="sibTrans" cxnId="{50B3B4A3-D517-40F5-9B2C-03DF6D723CCB}">
      <dgm:prSet/>
      <dgm:spPr/>
      <dgm:t>
        <a:bodyPr/>
        <a:lstStyle/>
        <a:p>
          <a:endParaRPr lang="en-IN"/>
        </a:p>
      </dgm:t>
    </dgm:pt>
    <dgm:pt modelId="{00BAD645-FAB7-48ED-9206-22BE02A2FAC5}">
      <dgm:prSet/>
      <dgm:spPr/>
      <dgm:t>
        <a:bodyPr/>
        <a:lstStyle/>
        <a:p>
          <a:r>
            <a:rPr lang="en-IN" b="0" i="0"/>
            <a:t>Caching</a:t>
          </a:r>
          <a:endParaRPr lang="en-IN"/>
        </a:p>
      </dgm:t>
    </dgm:pt>
    <dgm:pt modelId="{EB86D981-A7A6-467B-9902-3A33CC9FD940}" type="parTrans" cxnId="{8F7052C5-599F-46ED-9402-35C6AD591B63}">
      <dgm:prSet/>
      <dgm:spPr/>
      <dgm:t>
        <a:bodyPr/>
        <a:lstStyle/>
        <a:p>
          <a:endParaRPr lang="en-IN"/>
        </a:p>
      </dgm:t>
    </dgm:pt>
    <dgm:pt modelId="{E9D2ADA4-7359-4A5B-9956-D36346B323FE}" type="sibTrans" cxnId="{8F7052C5-599F-46ED-9402-35C6AD591B63}">
      <dgm:prSet/>
      <dgm:spPr/>
      <dgm:t>
        <a:bodyPr/>
        <a:lstStyle/>
        <a:p>
          <a:endParaRPr lang="en-IN"/>
        </a:p>
      </dgm:t>
    </dgm:pt>
    <dgm:pt modelId="{4138D6B3-DE76-4F36-B38B-559BEC5238E6}">
      <dgm:prSet/>
      <dgm:spPr/>
      <dgm:t>
        <a:bodyPr/>
        <a:lstStyle/>
        <a:p>
          <a:r>
            <a:rPr lang="en-IN" b="0" i="0" dirty="0"/>
            <a:t>Session Id Based Login, &amp; Caching</a:t>
          </a:r>
          <a:endParaRPr lang="en-IN" dirty="0"/>
        </a:p>
      </dgm:t>
    </dgm:pt>
    <dgm:pt modelId="{38B60D6A-3819-4DEF-ADE9-9FDB819434E7}" type="parTrans" cxnId="{2D592FEB-72B6-40DD-BCD2-0A9CD84AA1E8}">
      <dgm:prSet/>
      <dgm:spPr/>
      <dgm:t>
        <a:bodyPr/>
        <a:lstStyle/>
        <a:p>
          <a:endParaRPr lang="en-IN"/>
        </a:p>
      </dgm:t>
    </dgm:pt>
    <dgm:pt modelId="{925A7316-AAA3-44C6-ADFA-EB657FA316E4}" type="sibTrans" cxnId="{2D592FEB-72B6-40DD-BCD2-0A9CD84AA1E8}">
      <dgm:prSet/>
      <dgm:spPr/>
      <dgm:t>
        <a:bodyPr/>
        <a:lstStyle/>
        <a:p>
          <a:endParaRPr lang="en-IN"/>
        </a:p>
      </dgm:t>
    </dgm:pt>
    <dgm:pt modelId="{4F899D02-F766-4DB1-BA92-051A05F85E23}">
      <dgm:prSet/>
      <dgm:spPr/>
      <dgm:t>
        <a:bodyPr/>
        <a:lstStyle/>
        <a:p>
          <a:r>
            <a:rPr lang="en-IN" b="0" i="0"/>
            <a:t>2. Git &amp; GitHub</a:t>
          </a:r>
          <a:endParaRPr lang="en-IN"/>
        </a:p>
      </dgm:t>
    </dgm:pt>
    <dgm:pt modelId="{220E09FB-AED8-4DA3-B1D7-2DC5926CCE9C}" type="parTrans" cxnId="{CB15D986-CEBF-4493-973A-6A2ADFE8C30D}">
      <dgm:prSet/>
      <dgm:spPr/>
      <dgm:t>
        <a:bodyPr/>
        <a:lstStyle/>
        <a:p>
          <a:endParaRPr lang="en-IN"/>
        </a:p>
      </dgm:t>
    </dgm:pt>
    <dgm:pt modelId="{1C35DA1F-1328-4EAD-AF7A-F20E772EC4BB}" type="sibTrans" cxnId="{CB15D986-CEBF-4493-973A-6A2ADFE8C30D}">
      <dgm:prSet/>
      <dgm:spPr/>
      <dgm:t>
        <a:bodyPr/>
        <a:lstStyle/>
        <a:p>
          <a:endParaRPr lang="en-IN"/>
        </a:p>
      </dgm:t>
    </dgm:pt>
    <dgm:pt modelId="{6822F561-5ABF-4EEE-AA3B-FBE6C2AFAD6F}">
      <dgm:prSet/>
      <dgm:spPr/>
      <dgm:t>
        <a:bodyPr/>
        <a:lstStyle/>
        <a:p>
          <a:r>
            <a:rPr lang="en-IN" b="0" i="0"/>
            <a:t>Introduction</a:t>
          </a:r>
          <a:endParaRPr lang="en-IN"/>
        </a:p>
      </dgm:t>
    </dgm:pt>
    <dgm:pt modelId="{CA993409-ECC5-4051-A726-26D28320AFC4}" type="parTrans" cxnId="{7235B630-14B6-4EED-A395-98FC376F35D2}">
      <dgm:prSet/>
      <dgm:spPr/>
      <dgm:t>
        <a:bodyPr/>
        <a:lstStyle/>
        <a:p>
          <a:endParaRPr lang="en-IN"/>
        </a:p>
      </dgm:t>
    </dgm:pt>
    <dgm:pt modelId="{5C5DA88B-1373-4099-8D2B-5541EE9F7E92}" type="sibTrans" cxnId="{7235B630-14B6-4EED-A395-98FC376F35D2}">
      <dgm:prSet/>
      <dgm:spPr/>
      <dgm:t>
        <a:bodyPr/>
        <a:lstStyle/>
        <a:p>
          <a:endParaRPr lang="en-IN"/>
        </a:p>
      </dgm:t>
    </dgm:pt>
    <dgm:pt modelId="{6D8A5276-2CF1-46D0-82C7-BC7A602FB4F2}">
      <dgm:prSet/>
      <dgm:spPr/>
      <dgm:t>
        <a:bodyPr/>
        <a:lstStyle/>
        <a:p>
          <a:r>
            <a:rPr lang="en-IN" b="0" i="0"/>
            <a:t>Working</a:t>
          </a:r>
          <a:endParaRPr lang="en-IN"/>
        </a:p>
      </dgm:t>
    </dgm:pt>
    <dgm:pt modelId="{919C24F4-96F9-4C0A-AE5A-CBC8514AF0B8}" type="parTrans" cxnId="{4090ABBA-2A82-416E-966C-F877F6DA803E}">
      <dgm:prSet/>
      <dgm:spPr/>
      <dgm:t>
        <a:bodyPr/>
        <a:lstStyle/>
        <a:p>
          <a:endParaRPr lang="en-IN"/>
        </a:p>
      </dgm:t>
    </dgm:pt>
    <dgm:pt modelId="{72A4DFE8-AC89-4A6B-BCD3-010EE5E2EE68}" type="sibTrans" cxnId="{4090ABBA-2A82-416E-966C-F877F6DA803E}">
      <dgm:prSet/>
      <dgm:spPr/>
      <dgm:t>
        <a:bodyPr/>
        <a:lstStyle/>
        <a:p>
          <a:endParaRPr lang="en-IN"/>
        </a:p>
      </dgm:t>
    </dgm:pt>
    <dgm:pt modelId="{6CFB878E-A293-4DE0-8138-035CF4CC6650}">
      <dgm:prSet/>
      <dgm:spPr/>
      <dgm:t>
        <a:bodyPr/>
        <a:lstStyle/>
        <a:p>
          <a:r>
            <a:rPr lang="en-IN" b="0" i="0"/>
            <a:t>Applications</a:t>
          </a:r>
          <a:endParaRPr lang="en-IN"/>
        </a:p>
      </dgm:t>
    </dgm:pt>
    <dgm:pt modelId="{22FD9002-C4A6-4CE7-B45F-76CAC0FDE840}" type="parTrans" cxnId="{4B7E9A3F-1C74-4C3E-BFC9-5481F77F7AAE}">
      <dgm:prSet/>
      <dgm:spPr/>
      <dgm:t>
        <a:bodyPr/>
        <a:lstStyle/>
        <a:p>
          <a:endParaRPr lang="en-IN"/>
        </a:p>
      </dgm:t>
    </dgm:pt>
    <dgm:pt modelId="{74AFE8AF-16B2-4DB7-83E2-BA078144FC54}" type="sibTrans" cxnId="{4B7E9A3F-1C74-4C3E-BFC9-5481F77F7AAE}">
      <dgm:prSet/>
      <dgm:spPr/>
      <dgm:t>
        <a:bodyPr/>
        <a:lstStyle/>
        <a:p>
          <a:endParaRPr lang="en-IN"/>
        </a:p>
      </dgm:t>
    </dgm:pt>
    <dgm:pt modelId="{9B7FAF8D-5207-4450-ABDE-B3DDFF027D6D}">
      <dgm:prSet/>
      <dgm:spPr/>
      <dgm:t>
        <a:bodyPr/>
        <a:lstStyle/>
        <a:p>
          <a:r>
            <a:rPr lang="en-IN" dirty="0"/>
            <a:t>Product Version Updated</a:t>
          </a:r>
        </a:p>
      </dgm:t>
    </dgm:pt>
    <dgm:pt modelId="{B5081A14-22C2-4F5A-AA3C-10D1F0DA705B}" type="parTrans" cxnId="{172DDE14-DA3B-4001-84E2-6ABDC1B2E1A9}">
      <dgm:prSet/>
      <dgm:spPr/>
      <dgm:t>
        <a:bodyPr/>
        <a:lstStyle/>
        <a:p>
          <a:endParaRPr lang="en-IN"/>
        </a:p>
      </dgm:t>
    </dgm:pt>
    <dgm:pt modelId="{C6C50CE8-C751-4C50-B467-DD52BEBC5871}" type="sibTrans" cxnId="{172DDE14-DA3B-4001-84E2-6ABDC1B2E1A9}">
      <dgm:prSet/>
      <dgm:spPr/>
      <dgm:t>
        <a:bodyPr/>
        <a:lstStyle/>
        <a:p>
          <a:endParaRPr lang="en-IN"/>
        </a:p>
      </dgm:t>
    </dgm:pt>
    <dgm:pt modelId="{8CF40742-57FF-4874-BF38-91BA7472E82B}" type="pres">
      <dgm:prSet presAssocID="{F85A909E-8528-4BC6-940E-AE6E5E9C0AA6}" presName="linear" presStyleCnt="0">
        <dgm:presLayoutVars>
          <dgm:animLvl val="lvl"/>
          <dgm:resizeHandles val="exact"/>
        </dgm:presLayoutVars>
      </dgm:prSet>
      <dgm:spPr/>
    </dgm:pt>
    <dgm:pt modelId="{5D13B617-0CCA-4E4D-803B-224CB3F47E6C}" type="pres">
      <dgm:prSet presAssocID="{C6AC62D1-CEB4-4663-B8CF-5AF84649208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2DFF54A-F158-452B-81E5-0B58849989EE}" type="pres">
      <dgm:prSet presAssocID="{C6AC62D1-CEB4-4663-B8CF-5AF846492082}" presName="childText" presStyleLbl="revTx" presStyleIdx="0" presStyleCnt="2">
        <dgm:presLayoutVars>
          <dgm:bulletEnabled val="1"/>
        </dgm:presLayoutVars>
      </dgm:prSet>
      <dgm:spPr/>
    </dgm:pt>
    <dgm:pt modelId="{50F35714-AC48-44A2-A83E-D3FDDD15D4CC}" type="pres">
      <dgm:prSet presAssocID="{4F899D02-F766-4DB1-BA92-051A05F85E2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DB12927-02A6-4B94-8712-BE625E481CA5}" type="pres">
      <dgm:prSet presAssocID="{4F899D02-F766-4DB1-BA92-051A05F85E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6FCCD00-AFFB-44D1-AF20-C28DE83190DD}" type="presOf" srcId="{9B7FAF8D-5207-4450-ABDE-B3DDFF027D6D}" destId="{42DFF54A-F158-452B-81E5-0B58849989EE}" srcOrd="0" destOrd="9" presId="urn:microsoft.com/office/officeart/2005/8/layout/vList2"/>
    <dgm:cxn modelId="{1BBEE60B-784C-4169-9330-FF8EDC0EA067}" type="presOf" srcId="{C6AC62D1-CEB4-4663-B8CF-5AF846492082}" destId="{5D13B617-0CCA-4E4D-803B-224CB3F47E6C}" srcOrd="0" destOrd="0" presId="urn:microsoft.com/office/officeart/2005/8/layout/vList2"/>
    <dgm:cxn modelId="{657DB814-9895-470A-BB54-E99479A5692F}" srcId="{C6AC62D1-CEB4-4663-B8CF-5AF846492082}" destId="{6452B201-E8F6-4A7B-936C-F953EBCBFBE8}" srcOrd="0" destOrd="0" parTransId="{44F8BA18-C6DB-4BA3-A442-DD664E9200A5}" sibTransId="{12038706-D18E-48D7-BDDA-6DED951ABC8D}"/>
    <dgm:cxn modelId="{172DDE14-DA3B-4001-84E2-6ABDC1B2E1A9}" srcId="{C6AC62D1-CEB4-4663-B8CF-5AF846492082}" destId="{9B7FAF8D-5207-4450-ABDE-B3DDFF027D6D}" srcOrd="9" destOrd="0" parTransId="{B5081A14-22C2-4F5A-AA3C-10D1F0DA705B}" sibTransId="{C6C50CE8-C751-4C50-B467-DD52BEBC5871}"/>
    <dgm:cxn modelId="{F4769220-5D9D-4691-AB3E-5AA691DCA7A3}" type="presOf" srcId="{ED58F52D-FCE7-4E9E-82FA-4DAEB3454E73}" destId="{42DFF54A-F158-452B-81E5-0B58849989EE}" srcOrd="0" destOrd="6" presId="urn:microsoft.com/office/officeart/2005/8/layout/vList2"/>
    <dgm:cxn modelId="{95503222-B9C7-431C-9864-AADF8FB5F8DC}" srcId="{C6AC62D1-CEB4-4663-B8CF-5AF846492082}" destId="{A5474924-2B0C-4AA9-8340-B5AC135E1DC9}" srcOrd="2" destOrd="0" parTransId="{CFC4381F-1559-4281-B416-04487760A30E}" sibTransId="{7BE64709-0922-4679-9BE4-8FB944D8B2AB}"/>
    <dgm:cxn modelId="{3F727327-8D2C-415B-BF4C-40E351201C11}" type="presOf" srcId="{00BAD645-FAB7-48ED-9206-22BE02A2FAC5}" destId="{42DFF54A-F158-452B-81E5-0B58849989EE}" srcOrd="0" destOrd="7" presId="urn:microsoft.com/office/officeart/2005/8/layout/vList2"/>
    <dgm:cxn modelId="{7235B630-14B6-4EED-A395-98FC376F35D2}" srcId="{4F899D02-F766-4DB1-BA92-051A05F85E23}" destId="{6822F561-5ABF-4EEE-AA3B-FBE6C2AFAD6F}" srcOrd="0" destOrd="0" parTransId="{CA993409-ECC5-4051-A726-26D28320AFC4}" sibTransId="{5C5DA88B-1373-4099-8D2B-5541EE9F7E92}"/>
    <dgm:cxn modelId="{16AB2934-2105-4081-96F7-AB3B5488334F}" type="presOf" srcId="{6EA5FA77-1B6A-40F4-BB4C-A11BB0B8E32D}" destId="{42DFF54A-F158-452B-81E5-0B58849989EE}" srcOrd="0" destOrd="4" presId="urn:microsoft.com/office/officeart/2005/8/layout/vList2"/>
    <dgm:cxn modelId="{4A838A34-BC92-4E53-A819-342B5F362985}" type="presOf" srcId="{4D3F5AF5-D017-4693-93E6-8074F0A896D7}" destId="{42DFF54A-F158-452B-81E5-0B58849989EE}" srcOrd="0" destOrd="5" presId="urn:microsoft.com/office/officeart/2005/8/layout/vList2"/>
    <dgm:cxn modelId="{4B7E9A3F-1C74-4C3E-BFC9-5481F77F7AAE}" srcId="{4F899D02-F766-4DB1-BA92-051A05F85E23}" destId="{6CFB878E-A293-4DE0-8138-035CF4CC6650}" srcOrd="2" destOrd="0" parTransId="{22FD9002-C4A6-4CE7-B45F-76CAC0FDE840}" sibTransId="{74AFE8AF-16B2-4DB7-83E2-BA078144FC54}"/>
    <dgm:cxn modelId="{738F5A41-3434-4901-BCC5-41CA483FD737}" type="presOf" srcId="{6CFB878E-A293-4DE0-8138-035CF4CC6650}" destId="{8DB12927-02A6-4B94-8712-BE625E481CA5}" srcOrd="0" destOrd="2" presId="urn:microsoft.com/office/officeart/2005/8/layout/vList2"/>
    <dgm:cxn modelId="{D04AFA48-AA0E-4560-8110-A710FB5ED0FA}" type="presOf" srcId="{4F899D02-F766-4DB1-BA92-051A05F85E23}" destId="{50F35714-AC48-44A2-A83E-D3FDDD15D4CC}" srcOrd="0" destOrd="0" presId="urn:microsoft.com/office/officeart/2005/8/layout/vList2"/>
    <dgm:cxn modelId="{3A7D156D-E8C9-4B21-9F47-04A0D9CB8226}" srcId="{C6AC62D1-CEB4-4663-B8CF-5AF846492082}" destId="{4D3F5AF5-D017-4693-93E6-8074F0A896D7}" srcOrd="5" destOrd="0" parTransId="{D7502DF0-6AF9-4E31-9FB8-34D77CE52B4F}" sibTransId="{77E31CB6-392A-44E2-8D3C-F01FA359FD53}"/>
    <dgm:cxn modelId="{C83C3852-236C-4970-A270-A0C2C5F632C7}" srcId="{C6AC62D1-CEB4-4663-B8CF-5AF846492082}" destId="{E6EA4331-9EDE-4338-B65F-276471E13972}" srcOrd="3" destOrd="0" parTransId="{4378768B-9066-4AB8-825A-390A05DFAAA8}" sibTransId="{357DDAD0-7FE6-40AA-909B-6F82D3C77A4F}"/>
    <dgm:cxn modelId="{20F8BE53-95EF-41C6-91A7-2A3D2C681F76}" srcId="{C6AC62D1-CEB4-4663-B8CF-5AF846492082}" destId="{6EA5FA77-1B6A-40F4-BB4C-A11BB0B8E32D}" srcOrd="4" destOrd="0" parTransId="{B63E7921-DED7-42A4-B5B0-2BA8AC810040}" sibTransId="{B469096B-AF91-44E8-A7AE-01B6B3CE7F16}"/>
    <dgm:cxn modelId="{4A48255A-CC1C-4550-8118-0EAF851A0DED}" type="presOf" srcId="{F85A909E-8528-4BC6-940E-AE6E5E9C0AA6}" destId="{8CF40742-57FF-4874-BF38-91BA7472E82B}" srcOrd="0" destOrd="0" presId="urn:microsoft.com/office/officeart/2005/8/layout/vList2"/>
    <dgm:cxn modelId="{80B2A97C-322C-4AD6-B428-8AA80886217C}" type="presOf" srcId="{A5474924-2B0C-4AA9-8340-B5AC135E1DC9}" destId="{42DFF54A-F158-452B-81E5-0B58849989EE}" srcOrd="0" destOrd="2" presId="urn:microsoft.com/office/officeart/2005/8/layout/vList2"/>
    <dgm:cxn modelId="{CB15D986-CEBF-4493-973A-6A2ADFE8C30D}" srcId="{F85A909E-8528-4BC6-940E-AE6E5E9C0AA6}" destId="{4F899D02-F766-4DB1-BA92-051A05F85E23}" srcOrd="1" destOrd="0" parTransId="{220E09FB-AED8-4DA3-B1D7-2DC5926CCE9C}" sibTransId="{1C35DA1F-1328-4EAD-AF7A-F20E772EC4BB}"/>
    <dgm:cxn modelId="{B83816A1-5ECA-4281-8920-A21AD872C3E5}" type="presOf" srcId="{E6EA4331-9EDE-4338-B65F-276471E13972}" destId="{42DFF54A-F158-452B-81E5-0B58849989EE}" srcOrd="0" destOrd="3" presId="urn:microsoft.com/office/officeart/2005/8/layout/vList2"/>
    <dgm:cxn modelId="{50B3B4A3-D517-40F5-9B2C-03DF6D723CCB}" srcId="{C6AC62D1-CEB4-4663-B8CF-5AF846492082}" destId="{ED58F52D-FCE7-4E9E-82FA-4DAEB3454E73}" srcOrd="6" destOrd="0" parTransId="{CBA2DE31-BA35-4346-9364-CFB108C166CA}" sibTransId="{091DC163-1D0E-4050-895B-6030607C5EA1}"/>
    <dgm:cxn modelId="{C95CBAB9-0A9E-42F2-99A2-9BC66975EB00}" type="presOf" srcId="{6822F561-5ABF-4EEE-AA3B-FBE6C2AFAD6F}" destId="{8DB12927-02A6-4B94-8712-BE625E481CA5}" srcOrd="0" destOrd="0" presId="urn:microsoft.com/office/officeart/2005/8/layout/vList2"/>
    <dgm:cxn modelId="{4090ABBA-2A82-416E-966C-F877F6DA803E}" srcId="{4F899D02-F766-4DB1-BA92-051A05F85E23}" destId="{6D8A5276-2CF1-46D0-82C7-BC7A602FB4F2}" srcOrd="1" destOrd="0" parTransId="{919C24F4-96F9-4C0A-AE5A-CBC8514AF0B8}" sibTransId="{72A4DFE8-AC89-4A6B-BCD3-010EE5E2EE68}"/>
    <dgm:cxn modelId="{8F7052C5-599F-46ED-9402-35C6AD591B63}" srcId="{C6AC62D1-CEB4-4663-B8CF-5AF846492082}" destId="{00BAD645-FAB7-48ED-9206-22BE02A2FAC5}" srcOrd="7" destOrd="0" parTransId="{EB86D981-A7A6-467B-9902-3A33CC9FD940}" sibTransId="{E9D2ADA4-7359-4A5B-9956-D36346B323FE}"/>
    <dgm:cxn modelId="{9DF1CCC6-3FF8-48D5-9E45-1542D530BFC1}" type="presOf" srcId="{6452B201-E8F6-4A7B-936C-F953EBCBFBE8}" destId="{42DFF54A-F158-452B-81E5-0B58849989EE}" srcOrd="0" destOrd="0" presId="urn:microsoft.com/office/officeart/2005/8/layout/vList2"/>
    <dgm:cxn modelId="{A90C1CD3-3A46-4012-AC69-5F189B844024}" srcId="{F85A909E-8528-4BC6-940E-AE6E5E9C0AA6}" destId="{C6AC62D1-CEB4-4663-B8CF-5AF846492082}" srcOrd="0" destOrd="0" parTransId="{C9575439-AC6C-4D6A-9392-6ECC2C77DDEE}" sibTransId="{97E3771E-10F7-442C-AD0D-2CC0198495BB}"/>
    <dgm:cxn modelId="{2E5A53D3-AF39-4AD5-B780-E51F381C0CD6}" type="presOf" srcId="{600664B6-A5F1-44CC-8428-BA941F28900B}" destId="{42DFF54A-F158-452B-81E5-0B58849989EE}" srcOrd="0" destOrd="1" presId="urn:microsoft.com/office/officeart/2005/8/layout/vList2"/>
    <dgm:cxn modelId="{F16BE3E5-3CD1-4A31-968D-645A7FA44554}" srcId="{C6AC62D1-CEB4-4663-B8CF-5AF846492082}" destId="{600664B6-A5F1-44CC-8428-BA941F28900B}" srcOrd="1" destOrd="0" parTransId="{959330E5-0CC9-4A8E-91C1-BF62AE2EF252}" sibTransId="{59CCE062-BC19-44EF-B939-EF472166669C}"/>
    <dgm:cxn modelId="{A81C19EB-94C2-42B9-824F-8F8026B35B97}" type="presOf" srcId="{4138D6B3-DE76-4F36-B38B-559BEC5238E6}" destId="{42DFF54A-F158-452B-81E5-0B58849989EE}" srcOrd="0" destOrd="8" presId="urn:microsoft.com/office/officeart/2005/8/layout/vList2"/>
    <dgm:cxn modelId="{2D592FEB-72B6-40DD-BCD2-0A9CD84AA1E8}" srcId="{C6AC62D1-CEB4-4663-B8CF-5AF846492082}" destId="{4138D6B3-DE76-4F36-B38B-559BEC5238E6}" srcOrd="8" destOrd="0" parTransId="{38B60D6A-3819-4DEF-ADE9-9FDB819434E7}" sibTransId="{925A7316-AAA3-44C6-ADFA-EB657FA316E4}"/>
    <dgm:cxn modelId="{8D8E3BF0-3B31-4EEC-84AF-D7C17D0DED56}" type="presOf" srcId="{6D8A5276-2CF1-46D0-82C7-BC7A602FB4F2}" destId="{8DB12927-02A6-4B94-8712-BE625E481CA5}" srcOrd="0" destOrd="1" presId="urn:microsoft.com/office/officeart/2005/8/layout/vList2"/>
    <dgm:cxn modelId="{F4E193DE-9567-4132-B1D2-D6CCA6890A69}" type="presParOf" srcId="{8CF40742-57FF-4874-BF38-91BA7472E82B}" destId="{5D13B617-0CCA-4E4D-803B-224CB3F47E6C}" srcOrd="0" destOrd="0" presId="urn:microsoft.com/office/officeart/2005/8/layout/vList2"/>
    <dgm:cxn modelId="{DD64F385-9F7D-4D2F-9A28-70E8A9715E52}" type="presParOf" srcId="{8CF40742-57FF-4874-BF38-91BA7472E82B}" destId="{42DFF54A-F158-452B-81E5-0B58849989EE}" srcOrd="1" destOrd="0" presId="urn:microsoft.com/office/officeart/2005/8/layout/vList2"/>
    <dgm:cxn modelId="{EB360370-86D3-4634-88D9-C5E1F979C069}" type="presParOf" srcId="{8CF40742-57FF-4874-BF38-91BA7472E82B}" destId="{50F35714-AC48-44A2-A83E-D3FDDD15D4CC}" srcOrd="2" destOrd="0" presId="urn:microsoft.com/office/officeart/2005/8/layout/vList2"/>
    <dgm:cxn modelId="{DA160990-BEAC-4447-86F9-E5A5E66EE026}" type="presParOf" srcId="{8CF40742-57FF-4874-BF38-91BA7472E82B}" destId="{8DB12927-02A6-4B94-8712-BE625E481CA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AB139-7FE8-4288-BC7C-7E41A791ED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5EE516E-14D3-4875-B7E8-A6D30754EAE4}">
      <dgm:prSet/>
      <dgm:spPr/>
      <dgm:t>
        <a:bodyPr/>
        <a:lstStyle/>
        <a:p>
          <a:r>
            <a:rPr lang="en-IN" b="0" i="0"/>
            <a:t>3. Asp.net Core MVC</a:t>
          </a:r>
          <a:endParaRPr lang="en-IN"/>
        </a:p>
      </dgm:t>
    </dgm:pt>
    <dgm:pt modelId="{E691C845-6FC6-425C-8400-47FCE23B0F2E}" type="parTrans" cxnId="{DC959BA4-0541-4E37-8164-EC09007E4700}">
      <dgm:prSet/>
      <dgm:spPr/>
      <dgm:t>
        <a:bodyPr/>
        <a:lstStyle/>
        <a:p>
          <a:endParaRPr lang="en-IN"/>
        </a:p>
      </dgm:t>
    </dgm:pt>
    <dgm:pt modelId="{16B70E60-6552-4879-9D72-98E91A20C8EC}" type="sibTrans" cxnId="{DC959BA4-0541-4E37-8164-EC09007E4700}">
      <dgm:prSet/>
      <dgm:spPr/>
      <dgm:t>
        <a:bodyPr/>
        <a:lstStyle/>
        <a:p>
          <a:endParaRPr lang="en-IN"/>
        </a:p>
      </dgm:t>
    </dgm:pt>
    <dgm:pt modelId="{651C7012-AF3A-4989-81DD-7429956DC37D}">
      <dgm:prSet/>
      <dgm:spPr/>
      <dgm:t>
        <a:bodyPr/>
        <a:lstStyle/>
        <a:p>
          <a:r>
            <a:rPr lang="en-IN" b="0" i="0"/>
            <a:t>Folder Structure</a:t>
          </a:r>
          <a:endParaRPr lang="en-IN"/>
        </a:p>
      </dgm:t>
    </dgm:pt>
    <dgm:pt modelId="{A9D441C6-FD30-4609-B4ED-4A0F8F3075C0}" type="parTrans" cxnId="{7A96F1D8-929B-431F-9EF2-40388BB032FF}">
      <dgm:prSet/>
      <dgm:spPr/>
      <dgm:t>
        <a:bodyPr/>
        <a:lstStyle/>
        <a:p>
          <a:endParaRPr lang="en-IN"/>
        </a:p>
      </dgm:t>
    </dgm:pt>
    <dgm:pt modelId="{488E79D7-F2B3-4F2F-80CC-B8316FC7E0B9}" type="sibTrans" cxnId="{7A96F1D8-929B-431F-9EF2-40388BB032FF}">
      <dgm:prSet/>
      <dgm:spPr/>
      <dgm:t>
        <a:bodyPr/>
        <a:lstStyle/>
        <a:p>
          <a:endParaRPr lang="en-IN"/>
        </a:p>
      </dgm:t>
    </dgm:pt>
    <dgm:pt modelId="{3CD3AF3E-8208-4793-873C-89BFDCE6D127}">
      <dgm:prSet/>
      <dgm:spPr/>
      <dgm:t>
        <a:bodyPr/>
        <a:lstStyle/>
        <a:p>
          <a:r>
            <a:rPr lang="en-IN" b="0" i="0"/>
            <a:t>View Types (_ViewStart, _ViewImport, Partial, Layout)</a:t>
          </a:r>
          <a:endParaRPr lang="en-IN"/>
        </a:p>
      </dgm:t>
    </dgm:pt>
    <dgm:pt modelId="{65422941-5B18-4702-978D-B06B5095502B}" type="parTrans" cxnId="{962CE31B-0A99-49AD-A90B-15C790BA7C34}">
      <dgm:prSet/>
      <dgm:spPr/>
      <dgm:t>
        <a:bodyPr/>
        <a:lstStyle/>
        <a:p>
          <a:endParaRPr lang="en-IN"/>
        </a:p>
      </dgm:t>
    </dgm:pt>
    <dgm:pt modelId="{C38C884F-91B8-4259-B3B7-5F68500C317A}" type="sibTrans" cxnId="{962CE31B-0A99-49AD-A90B-15C790BA7C34}">
      <dgm:prSet/>
      <dgm:spPr/>
      <dgm:t>
        <a:bodyPr/>
        <a:lstStyle/>
        <a:p>
          <a:endParaRPr lang="en-IN"/>
        </a:p>
      </dgm:t>
    </dgm:pt>
    <dgm:pt modelId="{2F21BF37-4921-457A-A8E0-2E90943CCE53}">
      <dgm:prSet/>
      <dgm:spPr/>
      <dgm:t>
        <a:bodyPr/>
        <a:lstStyle/>
        <a:p>
          <a:r>
            <a:rPr lang="en-IN" b="0" i="0"/>
            <a:t>Entity Framework</a:t>
          </a:r>
          <a:endParaRPr lang="en-IN"/>
        </a:p>
      </dgm:t>
    </dgm:pt>
    <dgm:pt modelId="{B9488B6B-208B-47C1-8165-FF60A535FF9C}" type="parTrans" cxnId="{8D4284B8-1F47-4D37-B8BB-93E236F140FF}">
      <dgm:prSet/>
      <dgm:spPr/>
      <dgm:t>
        <a:bodyPr/>
        <a:lstStyle/>
        <a:p>
          <a:endParaRPr lang="en-IN"/>
        </a:p>
      </dgm:t>
    </dgm:pt>
    <dgm:pt modelId="{79B3DB83-110C-44FD-BE2D-3B0EB341D9CE}" type="sibTrans" cxnId="{8D4284B8-1F47-4D37-B8BB-93E236F140FF}">
      <dgm:prSet/>
      <dgm:spPr/>
      <dgm:t>
        <a:bodyPr/>
        <a:lstStyle/>
        <a:p>
          <a:endParaRPr lang="en-IN"/>
        </a:p>
      </dgm:t>
    </dgm:pt>
    <dgm:pt modelId="{140FD45C-06D3-4702-A8F0-EC45E4547704}">
      <dgm:prSet/>
      <dgm:spPr/>
      <dgm:t>
        <a:bodyPr/>
        <a:lstStyle/>
        <a:p>
          <a:r>
            <a:rPr lang="en-IN" b="0" i="0"/>
            <a:t>Identity Framework (User, Roles, Claims, etc.)</a:t>
          </a:r>
          <a:endParaRPr lang="en-IN"/>
        </a:p>
      </dgm:t>
    </dgm:pt>
    <dgm:pt modelId="{DC0EE167-802F-4C1D-B522-A26521071A5D}" type="parTrans" cxnId="{15CFC162-F461-46FE-A349-DB63B13BC2AD}">
      <dgm:prSet/>
      <dgm:spPr/>
      <dgm:t>
        <a:bodyPr/>
        <a:lstStyle/>
        <a:p>
          <a:endParaRPr lang="en-IN"/>
        </a:p>
      </dgm:t>
    </dgm:pt>
    <dgm:pt modelId="{1578977A-1F7E-487D-8214-F5FAB124CCC4}" type="sibTrans" cxnId="{15CFC162-F461-46FE-A349-DB63B13BC2AD}">
      <dgm:prSet/>
      <dgm:spPr/>
      <dgm:t>
        <a:bodyPr/>
        <a:lstStyle/>
        <a:p>
          <a:endParaRPr lang="en-IN"/>
        </a:p>
      </dgm:t>
    </dgm:pt>
    <dgm:pt modelId="{EA7D01D2-B47C-4C94-8BFC-00F7D125AF74}">
      <dgm:prSet/>
      <dgm:spPr/>
      <dgm:t>
        <a:bodyPr/>
        <a:lstStyle/>
        <a:p>
          <a:r>
            <a:rPr lang="en-IN" b="0" i="0"/>
            <a:t>IdentityUser, IdentityRole</a:t>
          </a:r>
          <a:endParaRPr lang="en-IN"/>
        </a:p>
      </dgm:t>
    </dgm:pt>
    <dgm:pt modelId="{E1BA3B4D-7809-48CB-BC13-827C48EE1B04}" type="parTrans" cxnId="{FFD0F6E3-761C-4223-BD58-C44D9016A2EE}">
      <dgm:prSet/>
      <dgm:spPr/>
      <dgm:t>
        <a:bodyPr/>
        <a:lstStyle/>
        <a:p>
          <a:endParaRPr lang="en-IN"/>
        </a:p>
      </dgm:t>
    </dgm:pt>
    <dgm:pt modelId="{8E82E543-A5D7-4D68-9F1A-59726CB44198}" type="sibTrans" cxnId="{FFD0F6E3-761C-4223-BD58-C44D9016A2EE}">
      <dgm:prSet/>
      <dgm:spPr/>
      <dgm:t>
        <a:bodyPr/>
        <a:lstStyle/>
        <a:p>
          <a:endParaRPr lang="en-IN"/>
        </a:p>
      </dgm:t>
    </dgm:pt>
    <dgm:pt modelId="{ACE89B0F-8D7C-43DE-929C-F35BD299C791}">
      <dgm:prSet/>
      <dgm:spPr/>
      <dgm:t>
        <a:bodyPr/>
        <a:lstStyle/>
        <a:p>
          <a:r>
            <a:rPr lang="en-IN" b="0" i="0"/>
            <a:t>UserManager, SignInManager, RoleManager</a:t>
          </a:r>
          <a:endParaRPr lang="en-IN"/>
        </a:p>
      </dgm:t>
    </dgm:pt>
    <dgm:pt modelId="{C5C02146-8DEA-4C89-B4C2-7F22AA9E0AD1}" type="parTrans" cxnId="{EFF5F8EC-CB10-4E1F-8329-9FE761E001B0}">
      <dgm:prSet/>
      <dgm:spPr/>
      <dgm:t>
        <a:bodyPr/>
        <a:lstStyle/>
        <a:p>
          <a:endParaRPr lang="en-IN"/>
        </a:p>
      </dgm:t>
    </dgm:pt>
    <dgm:pt modelId="{DE6041B4-990F-4455-8EF8-53B9C8A4FB97}" type="sibTrans" cxnId="{EFF5F8EC-CB10-4E1F-8329-9FE761E001B0}">
      <dgm:prSet/>
      <dgm:spPr/>
      <dgm:t>
        <a:bodyPr/>
        <a:lstStyle/>
        <a:p>
          <a:endParaRPr lang="en-IN"/>
        </a:p>
      </dgm:t>
    </dgm:pt>
    <dgm:pt modelId="{F7CD7B6E-5AA9-4F6A-900B-9621AE939C9F}">
      <dgm:prSet/>
      <dgm:spPr/>
      <dgm:t>
        <a:bodyPr/>
        <a:lstStyle/>
        <a:p>
          <a:r>
            <a:rPr lang="en-IN" b="0" i="0"/>
            <a:t>4. Extra</a:t>
          </a:r>
          <a:endParaRPr lang="en-IN"/>
        </a:p>
      </dgm:t>
    </dgm:pt>
    <dgm:pt modelId="{E65EABB9-0E32-4529-BF28-F5E7A96A2B5A}" type="parTrans" cxnId="{FDF707A3-A2F2-4AB3-8887-E0FDBE31FFCD}">
      <dgm:prSet/>
      <dgm:spPr/>
      <dgm:t>
        <a:bodyPr/>
        <a:lstStyle/>
        <a:p>
          <a:endParaRPr lang="en-IN"/>
        </a:p>
      </dgm:t>
    </dgm:pt>
    <dgm:pt modelId="{DB5B7CD6-7145-437D-AA1F-CCC17BF1A78D}" type="sibTrans" cxnId="{FDF707A3-A2F2-4AB3-8887-E0FDBE31FFCD}">
      <dgm:prSet/>
      <dgm:spPr/>
      <dgm:t>
        <a:bodyPr/>
        <a:lstStyle/>
        <a:p>
          <a:endParaRPr lang="en-IN"/>
        </a:p>
      </dgm:t>
    </dgm:pt>
    <dgm:pt modelId="{0B4A69DE-C091-405D-A4AE-D5CA6424C3E6}">
      <dgm:prSet/>
      <dgm:spPr/>
      <dgm:t>
        <a:bodyPr/>
        <a:lstStyle/>
        <a:p>
          <a:r>
            <a:rPr lang="en-IN" b="0" i="0"/>
            <a:t>FactoHR, Instagram, Flipkart, cookies workflow etc.</a:t>
          </a:r>
          <a:endParaRPr lang="en-IN"/>
        </a:p>
      </dgm:t>
    </dgm:pt>
    <dgm:pt modelId="{E1CC1084-E474-4148-938D-4D258BFA1E82}" type="parTrans" cxnId="{0F6507E5-9567-4E24-B2EB-3701FC46D8AC}">
      <dgm:prSet/>
      <dgm:spPr/>
      <dgm:t>
        <a:bodyPr/>
        <a:lstStyle/>
        <a:p>
          <a:endParaRPr lang="en-IN"/>
        </a:p>
      </dgm:t>
    </dgm:pt>
    <dgm:pt modelId="{DCFC8164-077A-4A96-8E16-1D97466CC317}" type="sibTrans" cxnId="{0F6507E5-9567-4E24-B2EB-3701FC46D8AC}">
      <dgm:prSet/>
      <dgm:spPr/>
      <dgm:t>
        <a:bodyPr/>
        <a:lstStyle/>
        <a:p>
          <a:endParaRPr lang="en-IN"/>
        </a:p>
      </dgm:t>
    </dgm:pt>
    <dgm:pt modelId="{66031F3D-B7B7-4D80-80F0-478F08B3774A}">
      <dgm:prSet/>
      <dgm:spPr/>
      <dgm:t>
        <a:bodyPr/>
        <a:lstStyle/>
        <a:p>
          <a:r>
            <a:rPr lang="en-IN" b="0" i="0" dirty="0"/>
            <a:t>Result Getter</a:t>
          </a:r>
          <a:endParaRPr lang="en-IN" dirty="0"/>
        </a:p>
      </dgm:t>
    </dgm:pt>
    <dgm:pt modelId="{22D54BA8-B2C7-4E62-B497-EA2A6790A84E}" type="parTrans" cxnId="{EA88CC8F-3257-4C25-9B01-0C7F6BE69782}">
      <dgm:prSet/>
      <dgm:spPr/>
      <dgm:t>
        <a:bodyPr/>
        <a:lstStyle/>
        <a:p>
          <a:endParaRPr lang="en-IN"/>
        </a:p>
      </dgm:t>
    </dgm:pt>
    <dgm:pt modelId="{CFE9CC81-1285-4416-AB7C-1EA4B8299E58}" type="sibTrans" cxnId="{EA88CC8F-3257-4C25-9B01-0C7F6BE69782}">
      <dgm:prSet/>
      <dgm:spPr/>
      <dgm:t>
        <a:bodyPr/>
        <a:lstStyle/>
        <a:p>
          <a:endParaRPr lang="en-IN"/>
        </a:p>
      </dgm:t>
    </dgm:pt>
    <dgm:pt modelId="{54613875-7F9A-4F37-B49B-FE6D2CAA27F8}">
      <dgm:prSet/>
      <dgm:spPr/>
      <dgm:t>
        <a:bodyPr/>
        <a:lstStyle/>
        <a:p>
          <a:r>
            <a:rPr lang="en-IN" dirty="0"/>
            <a:t>Firebase</a:t>
          </a:r>
        </a:p>
      </dgm:t>
    </dgm:pt>
    <dgm:pt modelId="{0FF53635-D7B6-4CDC-8A13-34DDFE938220}" type="parTrans" cxnId="{BFEABAA8-0324-4720-AE5B-BDB534F0CA3B}">
      <dgm:prSet/>
      <dgm:spPr/>
      <dgm:t>
        <a:bodyPr/>
        <a:lstStyle/>
        <a:p>
          <a:endParaRPr lang="en-IN"/>
        </a:p>
      </dgm:t>
    </dgm:pt>
    <dgm:pt modelId="{7A3F095F-DDB5-4719-AB23-1005BD719F25}" type="sibTrans" cxnId="{BFEABAA8-0324-4720-AE5B-BDB534F0CA3B}">
      <dgm:prSet/>
      <dgm:spPr/>
      <dgm:t>
        <a:bodyPr/>
        <a:lstStyle/>
        <a:p>
          <a:endParaRPr lang="en-IN"/>
        </a:p>
      </dgm:t>
    </dgm:pt>
    <dgm:pt modelId="{7BCFFD36-6756-4425-A21C-57630FC93B6C}">
      <dgm:prSet/>
      <dgm:spPr/>
      <dgm:t>
        <a:bodyPr/>
        <a:lstStyle/>
        <a:p>
          <a:r>
            <a:rPr lang="en-IN" dirty="0"/>
            <a:t>Problem solving question</a:t>
          </a:r>
        </a:p>
      </dgm:t>
    </dgm:pt>
    <dgm:pt modelId="{9BE1D770-23CD-4E8D-B6BE-B77E564EB1DF}" type="parTrans" cxnId="{86A54E88-B1B7-45DF-9ECD-82F676FE9AC7}">
      <dgm:prSet/>
      <dgm:spPr/>
      <dgm:t>
        <a:bodyPr/>
        <a:lstStyle/>
        <a:p>
          <a:endParaRPr lang="en-IN"/>
        </a:p>
      </dgm:t>
    </dgm:pt>
    <dgm:pt modelId="{DCC1873F-02AD-41F4-B879-BE8824C92558}" type="sibTrans" cxnId="{86A54E88-B1B7-45DF-9ECD-82F676FE9AC7}">
      <dgm:prSet/>
      <dgm:spPr/>
      <dgm:t>
        <a:bodyPr/>
        <a:lstStyle/>
        <a:p>
          <a:endParaRPr lang="en-IN"/>
        </a:p>
      </dgm:t>
    </dgm:pt>
    <dgm:pt modelId="{92AA2AF9-7688-4C06-999B-0FC944B9027C}">
      <dgm:prSet/>
      <dgm:spPr/>
      <dgm:t>
        <a:bodyPr/>
        <a:lstStyle/>
        <a:p>
          <a:r>
            <a:rPr lang="en-IN" dirty="0"/>
            <a:t>Fake Data Generator</a:t>
          </a:r>
        </a:p>
      </dgm:t>
    </dgm:pt>
    <dgm:pt modelId="{F5DFCEBC-5316-4FF2-B608-9A54F63E402A}" type="parTrans" cxnId="{74DD48E5-CF61-4F92-969F-A024C07FDE37}">
      <dgm:prSet/>
      <dgm:spPr/>
      <dgm:t>
        <a:bodyPr/>
        <a:lstStyle/>
        <a:p>
          <a:endParaRPr lang="en-IN"/>
        </a:p>
      </dgm:t>
    </dgm:pt>
    <dgm:pt modelId="{AC94ECC2-9398-4DDD-9AE6-80025E068A59}" type="sibTrans" cxnId="{74DD48E5-CF61-4F92-969F-A024C07FDE37}">
      <dgm:prSet/>
      <dgm:spPr/>
      <dgm:t>
        <a:bodyPr/>
        <a:lstStyle/>
        <a:p>
          <a:endParaRPr lang="en-IN"/>
        </a:p>
      </dgm:t>
    </dgm:pt>
    <dgm:pt modelId="{6FA4A374-D50E-4B56-B685-C2A749DFBC8E}" type="pres">
      <dgm:prSet presAssocID="{CC2AB139-7FE8-4288-BC7C-7E41A791ED35}" presName="linear" presStyleCnt="0">
        <dgm:presLayoutVars>
          <dgm:animLvl val="lvl"/>
          <dgm:resizeHandles val="exact"/>
        </dgm:presLayoutVars>
      </dgm:prSet>
      <dgm:spPr/>
    </dgm:pt>
    <dgm:pt modelId="{D10C601B-0BCD-46CA-B8D8-158FC1C42A35}" type="pres">
      <dgm:prSet presAssocID="{C5EE516E-14D3-4875-B7E8-A6D30754EAE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FAB8BB1-9E2E-4852-AF4C-4CF7A05E241E}" type="pres">
      <dgm:prSet presAssocID="{C5EE516E-14D3-4875-B7E8-A6D30754EAE4}" presName="childText" presStyleLbl="revTx" presStyleIdx="0" presStyleCnt="2">
        <dgm:presLayoutVars>
          <dgm:bulletEnabled val="1"/>
        </dgm:presLayoutVars>
      </dgm:prSet>
      <dgm:spPr/>
    </dgm:pt>
    <dgm:pt modelId="{413A614C-2F80-4C62-8A65-CE9C39323F64}" type="pres">
      <dgm:prSet presAssocID="{F7CD7B6E-5AA9-4F6A-900B-9621AE939C9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C375CD4-3F0C-43CD-A15A-D89820AE4326}" type="pres">
      <dgm:prSet presAssocID="{F7CD7B6E-5AA9-4F6A-900B-9621AE939C9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7143112-279D-4AA9-82AD-622FE3F48655}" type="presOf" srcId="{7BCFFD36-6756-4425-A21C-57630FC93B6C}" destId="{4C375CD4-3F0C-43CD-A15A-D89820AE4326}" srcOrd="0" destOrd="3" presId="urn:microsoft.com/office/officeart/2005/8/layout/vList2"/>
    <dgm:cxn modelId="{962CE31B-0A99-49AD-A90B-15C790BA7C34}" srcId="{C5EE516E-14D3-4875-B7E8-A6D30754EAE4}" destId="{3CD3AF3E-8208-4793-873C-89BFDCE6D127}" srcOrd="1" destOrd="0" parTransId="{65422941-5B18-4702-978D-B06B5095502B}" sibTransId="{C38C884F-91B8-4259-B3B7-5F68500C317A}"/>
    <dgm:cxn modelId="{BEFD7A21-52CF-43C3-A40E-9438F4B4420E}" type="presOf" srcId="{CC2AB139-7FE8-4288-BC7C-7E41A791ED35}" destId="{6FA4A374-D50E-4B56-B685-C2A749DFBC8E}" srcOrd="0" destOrd="0" presId="urn:microsoft.com/office/officeart/2005/8/layout/vList2"/>
    <dgm:cxn modelId="{F12FFB36-5473-4C03-A073-1FA8574860F3}" type="presOf" srcId="{C5EE516E-14D3-4875-B7E8-A6D30754EAE4}" destId="{D10C601B-0BCD-46CA-B8D8-158FC1C42A35}" srcOrd="0" destOrd="0" presId="urn:microsoft.com/office/officeart/2005/8/layout/vList2"/>
    <dgm:cxn modelId="{7AE05F3A-A176-4603-A672-6B1D64BE5F86}" type="presOf" srcId="{0B4A69DE-C091-405D-A4AE-D5CA6424C3E6}" destId="{4C375CD4-3F0C-43CD-A15A-D89820AE4326}" srcOrd="0" destOrd="0" presId="urn:microsoft.com/office/officeart/2005/8/layout/vList2"/>
    <dgm:cxn modelId="{15CFC162-F461-46FE-A349-DB63B13BC2AD}" srcId="{C5EE516E-14D3-4875-B7E8-A6D30754EAE4}" destId="{140FD45C-06D3-4702-A8F0-EC45E4547704}" srcOrd="3" destOrd="0" parTransId="{DC0EE167-802F-4C1D-B522-A26521071A5D}" sibTransId="{1578977A-1F7E-487D-8214-F5FAB124CCC4}"/>
    <dgm:cxn modelId="{8CB23A4E-BA91-452B-9CDE-ED5CD1085C9C}" type="presOf" srcId="{EA7D01D2-B47C-4C94-8BFC-00F7D125AF74}" destId="{AFAB8BB1-9E2E-4852-AF4C-4CF7A05E241E}" srcOrd="0" destOrd="4" presId="urn:microsoft.com/office/officeart/2005/8/layout/vList2"/>
    <dgm:cxn modelId="{F5E8D677-80F2-483A-83C1-C3742C051A73}" type="presOf" srcId="{651C7012-AF3A-4989-81DD-7429956DC37D}" destId="{AFAB8BB1-9E2E-4852-AF4C-4CF7A05E241E}" srcOrd="0" destOrd="0" presId="urn:microsoft.com/office/officeart/2005/8/layout/vList2"/>
    <dgm:cxn modelId="{3296DD80-DAC6-4E44-A6E6-D7648CC4B37D}" type="presOf" srcId="{ACE89B0F-8D7C-43DE-929C-F35BD299C791}" destId="{AFAB8BB1-9E2E-4852-AF4C-4CF7A05E241E}" srcOrd="0" destOrd="5" presId="urn:microsoft.com/office/officeart/2005/8/layout/vList2"/>
    <dgm:cxn modelId="{86A54E88-B1B7-45DF-9ECD-82F676FE9AC7}" srcId="{F7CD7B6E-5AA9-4F6A-900B-9621AE939C9F}" destId="{7BCFFD36-6756-4425-A21C-57630FC93B6C}" srcOrd="3" destOrd="0" parTransId="{9BE1D770-23CD-4E8D-B6BE-B77E564EB1DF}" sibTransId="{DCC1873F-02AD-41F4-B879-BE8824C92558}"/>
    <dgm:cxn modelId="{EA88CC8F-3257-4C25-9B01-0C7F6BE69782}" srcId="{F7CD7B6E-5AA9-4F6A-900B-9621AE939C9F}" destId="{66031F3D-B7B7-4D80-80F0-478F08B3774A}" srcOrd="1" destOrd="0" parTransId="{22D54BA8-B2C7-4E62-B497-EA2A6790A84E}" sibTransId="{CFE9CC81-1285-4416-AB7C-1EA4B8299E58}"/>
    <dgm:cxn modelId="{FDF707A3-A2F2-4AB3-8887-E0FDBE31FFCD}" srcId="{CC2AB139-7FE8-4288-BC7C-7E41A791ED35}" destId="{F7CD7B6E-5AA9-4F6A-900B-9621AE939C9F}" srcOrd="1" destOrd="0" parTransId="{E65EABB9-0E32-4529-BF28-F5E7A96A2B5A}" sibTransId="{DB5B7CD6-7145-437D-AA1F-CCC17BF1A78D}"/>
    <dgm:cxn modelId="{DC959BA4-0541-4E37-8164-EC09007E4700}" srcId="{CC2AB139-7FE8-4288-BC7C-7E41A791ED35}" destId="{C5EE516E-14D3-4875-B7E8-A6D30754EAE4}" srcOrd="0" destOrd="0" parTransId="{E691C845-6FC6-425C-8400-47FCE23B0F2E}" sibTransId="{16B70E60-6552-4879-9D72-98E91A20C8EC}"/>
    <dgm:cxn modelId="{4EB611A8-E25A-4CF5-A03C-46822A1B7F4F}" type="presOf" srcId="{54613875-7F9A-4F37-B49B-FE6D2CAA27F8}" destId="{4C375CD4-3F0C-43CD-A15A-D89820AE4326}" srcOrd="0" destOrd="2" presId="urn:microsoft.com/office/officeart/2005/8/layout/vList2"/>
    <dgm:cxn modelId="{BFEABAA8-0324-4720-AE5B-BDB534F0CA3B}" srcId="{F7CD7B6E-5AA9-4F6A-900B-9621AE939C9F}" destId="{54613875-7F9A-4F37-B49B-FE6D2CAA27F8}" srcOrd="2" destOrd="0" parTransId="{0FF53635-D7B6-4CDC-8A13-34DDFE938220}" sibTransId="{7A3F095F-DDB5-4719-AB23-1005BD719F25}"/>
    <dgm:cxn modelId="{37349FB4-C7D6-4374-BD12-2C4BAA8A4A7F}" type="presOf" srcId="{F7CD7B6E-5AA9-4F6A-900B-9621AE939C9F}" destId="{413A614C-2F80-4C62-8A65-CE9C39323F64}" srcOrd="0" destOrd="0" presId="urn:microsoft.com/office/officeart/2005/8/layout/vList2"/>
    <dgm:cxn modelId="{8D4284B8-1F47-4D37-B8BB-93E236F140FF}" srcId="{C5EE516E-14D3-4875-B7E8-A6D30754EAE4}" destId="{2F21BF37-4921-457A-A8E0-2E90943CCE53}" srcOrd="2" destOrd="0" parTransId="{B9488B6B-208B-47C1-8165-FF60A535FF9C}" sibTransId="{79B3DB83-110C-44FD-BE2D-3B0EB341D9CE}"/>
    <dgm:cxn modelId="{7A96F1D8-929B-431F-9EF2-40388BB032FF}" srcId="{C5EE516E-14D3-4875-B7E8-A6D30754EAE4}" destId="{651C7012-AF3A-4989-81DD-7429956DC37D}" srcOrd="0" destOrd="0" parTransId="{A9D441C6-FD30-4609-B4ED-4A0F8F3075C0}" sibTransId="{488E79D7-F2B3-4F2F-80CC-B8316FC7E0B9}"/>
    <dgm:cxn modelId="{FFD0F6E3-761C-4223-BD58-C44D9016A2EE}" srcId="{C5EE516E-14D3-4875-B7E8-A6D30754EAE4}" destId="{EA7D01D2-B47C-4C94-8BFC-00F7D125AF74}" srcOrd="4" destOrd="0" parTransId="{E1BA3B4D-7809-48CB-BC13-827C48EE1B04}" sibTransId="{8E82E543-A5D7-4D68-9F1A-59726CB44198}"/>
    <dgm:cxn modelId="{0F6507E5-9567-4E24-B2EB-3701FC46D8AC}" srcId="{F7CD7B6E-5AA9-4F6A-900B-9621AE939C9F}" destId="{0B4A69DE-C091-405D-A4AE-D5CA6424C3E6}" srcOrd="0" destOrd="0" parTransId="{E1CC1084-E474-4148-938D-4D258BFA1E82}" sibTransId="{DCFC8164-077A-4A96-8E16-1D97466CC317}"/>
    <dgm:cxn modelId="{74DD48E5-CF61-4F92-969F-A024C07FDE37}" srcId="{F7CD7B6E-5AA9-4F6A-900B-9621AE939C9F}" destId="{92AA2AF9-7688-4C06-999B-0FC944B9027C}" srcOrd="4" destOrd="0" parTransId="{F5DFCEBC-5316-4FF2-B608-9A54F63E402A}" sibTransId="{AC94ECC2-9398-4DDD-9AE6-80025E068A59}"/>
    <dgm:cxn modelId="{EFF5F8EC-CB10-4E1F-8329-9FE761E001B0}" srcId="{C5EE516E-14D3-4875-B7E8-A6D30754EAE4}" destId="{ACE89B0F-8D7C-43DE-929C-F35BD299C791}" srcOrd="5" destOrd="0" parTransId="{C5C02146-8DEA-4C89-B4C2-7F22AA9E0AD1}" sibTransId="{DE6041B4-990F-4455-8EF8-53B9C8A4FB97}"/>
    <dgm:cxn modelId="{C7A2D8F8-3735-4B86-8E81-ADE1C81755C8}" type="presOf" srcId="{3CD3AF3E-8208-4793-873C-89BFDCE6D127}" destId="{AFAB8BB1-9E2E-4852-AF4C-4CF7A05E241E}" srcOrd="0" destOrd="1" presId="urn:microsoft.com/office/officeart/2005/8/layout/vList2"/>
    <dgm:cxn modelId="{1E82E4FA-38EE-4FBA-BFDF-9E857DB513C2}" type="presOf" srcId="{92AA2AF9-7688-4C06-999B-0FC944B9027C}" destId="{4C375CD4-3F0C-43CD-A15A-D89820AE4326}" srcOrd="0" destOrd="4" presId="urn:microsoft.com/office/officeart/2005/8/layout/vList2"/>
    <dgm:cxn modelId="{2C57F2FA-D373-4280-9837-0DA659798C52}" type="presOf" srcId="{140FD45C-06D3-4702-A8F0-EC45E4547704}" destId="{AFAB8BB1-9E2E-4852-AF4C-4CF7A05E241E}" srcOrd="0" destOrd="3" presId="urn:microsoft.com/office/officeart/2005/8/layout/vList2"/>
    <dgm:cxn modelId="{8DBE7DFC-C894-40C7-96C9-46FF7A9B7431}" type="presOf" srcId="{2F21BF37-4921-457A-A8E0-2E90943CCE53}" destId="{AFAB8BB1-9E2E-4852-AF4C-4CF7A05E241E}" srcOrd="0" destOrd="2" presId="urn:microsoft.com/office/officeart/2005/8/layout/vList2"/>
    <dgm:cxn modelId="{D1B0DAFE-581C-483D-BD7E-BF415F6B8C8B}" type="presOf" srcId="{66031F3D-B7B7-4D80-80F0-478F08B3774A}" destId="{4C375CD4-3F0C-43CD-A15A-D89820AE4326}" srcOrd="0" destOrd="1" presId="urn:microsoft.com/office/officeart/2005/8/layout/vList2"/>
    <dgm:cxn modelId="{79860866-45D0-4CB7-B5BD-B53956AE4791}" type="presParOf" srcId="{6FA4A374-D50E-4B56-B685-C2A749DFBC8E}" destId="{D10C601B-0BCD-46CA-B8D8-158FC1C42A35}" srcOrd="0" destOrd="0" presId="urn:microsoft.com/office/officeart/2005/8/layout/vList2"/>
    <dgm:cxn modelId="{7536DC4F-CC40-4A27-A861-EEB4893A28E5}" type="presParOf" srcId="{6FA4A374-D50E-4B56-B685-C2A749DFBC8E}" destId="{AFAB8BB1-9E2E-4852-AF4C-4CF7A05E241E}" srcOrd="1" destOrd="0" presId="urn:microsoft.com/office/officeart/2005/8/layout/vList2"/>
    <dgm:cxn modelId="{90B99874-38C3-41A4-9894-58C06A753FDF}" type="presParOf" srcId="{6FA4A374-D50E-4B56-B685-C2A749DFBC8E}" destId="{413A614C-2F80-4C62-8A65-CE9C39323F64}" srcOrd="2" destOrd="0" presId="urn:microsoft.com/office/officeart/2005/8/layout/vList2"/>
    <dgm:cxn modelId="{4E78A1E9-8B34-44B4-ABDC-4F1367D84F50}" type="presParOf" srcId="{6FA4A374-D50E-4B56-B685-C2A749DFBC8E}" destId="{4C375CD4-3F0C-43CD-A15A-D89820AE432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3B617-0CCA-4E4D-803B-224CB3F47E6C}">
      <dsp:nvSpPr>
        <dsp:cNvPr id="0" name=""/>
        <dsp:cNvSpPr/>
      </dsp:nvSpPr>
      <dsp:spPr>
        <a:xfrm>
          <a:off x="0" y="12473"/>
          <a:ext cx="4859022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1. Final Demo Of C# Advance</a:t>
          </a:r>
          <a:endParaRPr lang="en-IN" sz="1600" kern="1200"/>
        </a:p>
      </dsp:txBody>
      <dsp:txXfrm>
        <a:off x="18277" y="30750"/>
        <a:ext cx="4822468" cy="337846"/>
      </dsp:txXfrm>
    </dsp:sp>
    <dsp:sp modelId="{42DFF54A-F158-452B-81E5-0B58849989EE}">
      <dsp:nvSpPr>
        <dsp:cNvPr id="0" name=""/>
        <dsp:cNvSpPr/>
      </dsp:nvSpPr>
      <dsp:spPr>
        <a:xfrm>
          <a:off x="0" y="386873"/>
          <a:ext cx="4859022" cy="1954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27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/>
            <a:t>Interface based business logic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 dirty="0"/>
            <a:t>Exception Logger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/>
            <a:t>Cart, Category, BLHelper added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/>
            <a:t>Two factor based cart items buying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/>
            <a:t>Sending order attachment through Emails for Customer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 dirty="0"/>
            <a:t>JWT Token using System class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/>
            <a:t>Cookie based Auth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/>
            <a:t>Caching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 dirty="0"/>
            <a:t>Session Id Based Login, &amp; Caching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 dirty="0"/>
            <a:t>Product Version Updated</a:t>
          </a:r>
        </a:p>
      </dsp:txBody>
      <dsp:txXfrm>
        <a:off x="0" y="386873"/>
        <a:ext cx="4859022" cy="1954080"/>
      </dsp:txXfrm>
    </dsp:sp>
    <dsp:sp modelId="{50F35714-AC48-44A2-A83E-D3FDDD15D4CC}">
      <dsp:nvSpPr>
        <dsp:cNvPr id="0" name=""/>
        <dsp:cNvSpPr/>
      </dsp:nvSpPr>
      <dsp:spPr>
        <a:xfrm>
          <a:off x="0" y="2340953"/>
          <a:ext cx="4859022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2. Git &amp; GitHub</a:t>
          </a:r>
          <a:endParaRPr lang="en-IN" sz="1600" kern="1200"/>
        </a:p>
      </dsp:txBody>
      <dsp:txXfrm>
        <a:off x="18277" y="2359230"/>
        <a:ext cx="4822468" cy="337846"/>
      </dsp:txXfrm>
    </dsp:sp>
    <dsp:sp modelId="{8DB12927-02A6-4B94-8712-BE625E481CA5}">
      <dsp:nvSpPr>
        <dsp:cNvPr id="0" name=""/>
        <dsp:cNvSpPr/>
      </dsp:nvSpPr>
      <dsp:spPr>
        <a:xfrm>
          <a:off x="0" y="2715353"/>
          <a:ext cx="4859022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27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/>
            <a:t>Introduction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/>
            <a:t>Working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/>
            <a:t>Applications</a:t>
          </a:r>
          <a:endParaRPr lang="en-IN" sz="1200" kern="1200"/>
        </a:p>
      </dsp:txBody>
      <dsp:txXfrm>
        <a:off x="0" y="2715353"/>
        <a:ext cx="4859022" cy="596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C601B-0BCD-46CA-B8D8-158FC1C42A35}">
      <dsp:nvSpPr>
        <dsp:cNvPr id="0" name=""/>
        <dsp:cNvSpPr/>
      </dsp:nvSpPr>
      <dsp:spPr>
        <a:xfrm>
          <a:off x="0" y="38876"/>
          <a:ext cx="5285142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/>
            <a:t>3. Asp.net Core MVC</a:t>
          </a:r>
          <a:endParaRPr lang="en-IN" sz="1300" kern="1200"/>
        </a:p>
      </dsp:txBody>
      <dsp:txXfrm>
        <a:off x="14850" y="53726"/>
        <a:ext cx="5255442" cy="274500"/>
      </dsp:txXfrm>
    </dsp:sp>
    <dsp:sp modelId="{AFAB8BB1-9E2E-4852-AF4C-4CF7A05E241E}">
      <dsp:nvSpPr>
        <dsp:cNvPr id="0" name=""/>
        <dsp:cNvSpPr/>
      </dsp:nvSpPr>
      <dsp:spPr>
        <a:xfrm>
          <a:off x="0" y="343076"/>
          <a:ext cx="5285142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03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000" b="0" i="0" kern="1200"/>
            <a:t>Folder Structure</a:t>
          </a:r>
          <a:endParaRPr lang="en-IN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000" b="0" i="0" kern="1200"/>
            <a:t>View Types (_ViewStart, _ViewImport, Partial, Layout)</a:t>
          </a:r>
          <a:endParaRPr lang="en-IN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000" b="0" i="0" kern="1200"/>
            <a:t>Entity Framework</a:t>
          </a:r>
          <a:endParaRPr lang="en-IN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000" b="0" i="0" kern="1200"/>
            <a:t>Identity Framework (User, Roles, Claims, etc.)</a:t>
          </a:r>
          <a:endParaRPr lang="en-IN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000" b="0" i="0" kern="1200"/>
            <a:t>IdentityUser, IdentityRole</a:t>
          </a:r>
          <a:endParaRPr lang="en-IN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000" b="0" i="0" kern="1200"/>
            <a:t>UserManager, SignInManager, RoleManager</a:t>
          </a:r>
          <a:endParaRPr lang="en-IN" sz="1000" kern="1200"/>
        </a:p>
      </dsp:txBody>
      <dsp:txXfrm>
        <a:off x="0" y="343076"/>
        <a:ext cx="5285142" cy="968760"/>
      </dsp:txXfrm>
    </dsp:sp>
    <dsp:sp modelId="{413A614C-2F80-4C62-8A65-CE9C39323F64}">
      <dsp:nvSpPr>
        <dsp:cNvPr id="0" name=""/>
        <dsp:cNvSpPr/>
      </dsp:nvSpPr>
      <dsp:spPr>
        <a:xfrm>
          <a:off x="0" y="1311836"/>
          <a:ext cx="5285142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/>
            <a:t>4. Extra</a:t>
          </a:r>
          <a:endParaRPr lang="en-IN" sz="1300" kern="1200"/>
        </a:p>
      </dsp:txBody>
      <dsp:txXfrm>
        <a:off x="14850" y="1326686"/>
        <a:ext cx="5255442" cy="274500"/>
      </dsp:txXfrm>
    </dsp:sp>
    <dsp:sp modelId="{4C375CD4-3F0C-43CD-A15A-D89820AE4326}">
      <dsp:nvSpPr>
        <dsp:cNvPr id="0" name=""/>
        <dsp:cNvSpPr/>
      </dsp:nvSpPr>
      <dsp:spPr>
        <a:xfrm>
          <a:off x="0" y="1616036"/>
          <a:ext cx="5285142" cy="80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03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000" b="0" i="0" kern="1200"/>
            <a:t>FactoHR, Instagram, Flipkart, cookies workflow etc.</a:t>
          </a:r>
          <a:endParaRPr lang="en-IN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000" b="0" i="0" kern="1200" dirty="0"/>
            <a:t>Result Getter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000" kern="1200" dirty="0"/>
            <a:t>Firebase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000" kern="1200" dirty="0"/>
            <a:t>Problem solving question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000" kern="1200" dirty="0"/>
            <a:t>Fake Data Generator</a:t>
          </a:r>
        </a:p>
      </dsp:txBody>
      <dsp:txXfrm>
        <a:off x="0" y="1616036"/>
        <a:ext cx="5285142" cy="807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31900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52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563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7827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679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>
          <a:extLst>
            <a:ext uri="{FF2B5EF4-FFF2-40B4-BE49-F238E27FC236}">
              <a16:creationId xmlns:a16="http://schemas.microsoft.com/office/drawing/2014/main" id="{A7394A27-8DC8-F01A-E29A-5F1D42477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85:notes">
            <a:extLst>
              <a:ext uri="{FF2B5EF4-FFF2-40B4-BE49-F238E27FC236}">
                <a16:creationId xmlns:a16="http://schemas.microsoft.com/office/drawing/2014/main" id="{F6D0E017-4A30-E773-EB9F-7CB9EC3044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85:notes">
            <a:extLst>
              <a:ext uri="{FF2B5EF4-FFF2-40B4-BE49-F238E27FC236}">
                <a16:creationId xmlns:a16="http://schemas.microsoft.com/office/drawing/2014/main" id="{E48081B9-BDA8-A42F-5C7B-1B7972B09C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600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>
          <a:extLst>
            <a:ext uri="{FF2B5EF4-FFF2-40B4-BE49-F238E27FC236}">
              <a16:creationId xmlns:a16="http://schemas.microsoft.com/office/drawing/2014/main" id="{FB4C1235-31AE-0991-477D-5BD3C91FC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85:notes">
            <a:extLst>
              <a:ext uri="{FF2B5EF4-FFF2-40B4-BE49-F238E27FC236}">
                <a16:creationId xmlns:a16="http://schemas.microsoft.com/office/drawing/2014/main" id="{FD3623DE-4B35-4DB3-6889-F462D137D9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85:notes">
            <a:extLst>
              <a:ext uri="{FF2B5EF4-FFF2-40B4-BE49-F238E27FC236}">
                <a16:creationId xmlns:a16="http://schemas.microsoft.com/office/drawing/2014/main" id="{51B9E17A-9685-A1F5-02DF-5502B15057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295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16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438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963700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341EA2-1AFB-4B1D-ABAC-6EEC8D96824E}"/>
              </a:ext>
            </a:extLst>
          </p:cNvPr>
          <p:cNvSpPr/>
          <p:nvPr/>
        </p:nvSpPr>
        <p:spPr>
          <a:xfrm>
            <a:off x="7754119" y="4456010"/>
            <a:ext cx="1389881" cy="59397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911282-AF51-4DA7-B92A-371D2C42A686}"/>
              </a:ext>
            </a:extLst>
          </p:cNvPr>
          <p:cNvSpPr/>
          <p:nvPr/>
        </p:nvSpPr>
        <p:spPr>
          <a:xfrm>
            <a:off x="7754119" y="36413"/>
            <a:ext cx="1389881" cy="59397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Development Dept. 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6FF6EA-5C9C-4B35-837B-17DEE547FA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60" t="7138" r="24058" b="27561"/>
          <a:stretch/>
        </p:blipFill>
        <p:spPr>
          <a:xfrm>
            <a:off x="173183" y="145473"/>
            <a:ext cx="1082898" cy="1357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53F5BA-E7EE-451E-9AAC-057768D2C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256" y="4547986"/>
            <a:ext cx="1123609" cy="4100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95A10-554E-4EB2-A3B7-CDAAF71DC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686" y="0"/>
            <a:ext cx="1256746" cy="648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3805020">
            <a:off x="1074650" y="581899"/>
            <a:ext cx="3557738" cy="2404971"/>
          </a:xfrm>
          <a:prstGeom prst="parallelogram">
            <a:avLst>
              <a:gd name="adj" fmla="val 5059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Google Shape;123;p15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8700"/>
                </a:solidFill>
              </a:rPr>
              <a:t>HELLO!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4294967295"/>
          </p:nvPr>
        </p:nvSpPr>
        <p:spPr>
          <a:xfrm>
            <a:off x="5081000" y="1868575"/>
            <a:ext cx="3823200" cy="983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FFFF"/>
                </a:solidFill>
              </a:rPr>
              <a:t>From </a:t>
            </a:r>
            <a:r>
              <a:rPr lang="en" sz="2400" b="1" dirty="0">
                <a:solidFill>
                  <a:srgbClr val="FFFFFF"/>
                </a:solidFill>
              </a:rPr>
              <a:t>Deep Patel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</a:rPr>
              <a:t>Full Stack Developer</a:t>
            </a:r>
            <a:endParaRPr sz="2000" b="1" dirty="0">
              <a:solidFill>
                <a:srgbClr val="FFFFFF"/>
              </a:solidFill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56C8F9-C3BA-4DD0-9FCB-0BEC3BCACA8D}"/>
              </a:ext>
            </a:extLst>
          </p:cNvPr>
          <p:cNvGrpSpPr/>
          <p:nvPr/>
        </p:nvGrpSpPr>
        <p:grpSpPr>
          <a:xfrm>
            <a:off x="7858432" y="110036"/>
            <a:ext cx="1045768" cy="511628"/>
            <a:chOff x="7390518" y="3217866"/>
            <a:chExt cx="1639562" cy="8021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0FA625-CDDE-40FC-87A8-1712AF91AF14}"/>
                </a:ext>
              </a:extLst>
            </p:cNvPr>
            <p:cNvSpPr/>
            <p:nvPr/>
          </p:nvSpPr>
          <p:spPr>
            <a:xfrm>
              <a:off x="7390518" y="3217867"/>
              <a:ext cx="1639562" cy="8021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IN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676D343-C066-4258-8757-AA66E23AE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518" y="3217866"/>
              <a:ext cx="1554132" cy="802133"/>
            </a:xfrm>
            <a:prstGeom prst="rect">
              <a:avLst/>
            </a:prstGeom>
          </p:spPr>
        </p:pic>
      </p:grpSp>
      <p:pic>
        <p:nvPicPr>
          <p:cNvPr id="11" name="Picture 10" descr="C:\Users\Vardhman\Desktop\reume\IMG-20201102-WA0021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654" y="724205"/>
            <a:ext cx="1945729" cy="21203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4745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028475" y="-1"/>
            <a:ext cx="6531274" cy="41583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API - Training</a:t>
            </a:r>
          </a:p>
        </p:txBody>
      </p:sp>
      <p:sp>
        <p:nvSpPr>
          <p:cNvPr id="4" name="Google Shape;132;p16"/>
          <p:cNvSpPr txBox="1">
            <a:spLocks/>
          </p:cNvSpPr>
          <p:nvPr/>
        </p:nvSpPr>
        <p:spPr>
          <a:xfrm>
            <a:off x="1028475" y="439671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D7AE5-8A96-4B6C-A004-2AAB5AC30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6" t="10949" r="3375" b="9690"/>
          <a:stretch/>
        </p:blipFill>
        <p:spPr>
          <a:xfrm>
            <a:off x="6596692" y="1323867"/>
            <a:ext cx="2169629" cy="95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72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Topic Name</a:t>
            </a:r>
            <a:endParaRPr sz="2000" dirty="0"/>
          </a:p>
        </p:txBody>
      </p:sp>
      <p:sp>
        <p:nvSpPr>
          <p:cNvPr id="211" name="Google Shape;211;p2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226" t="10949" r="3375" b="9690"/>
          <a:stretch>
            <a:fillRect/>
          </a:stretch>
        </p:blipFill>
        <p:spPr>
          <a:xfrm>
            <a:off x="7234646" y="268408"/>
            <a:ext cx="1722256" cy="755302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1086F13-B2F8-E795-D976-F498AE7D34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425077"/>
              </p:ext>
            </p:extLst>
          </p:nvPr>
        </p:nvGraphicFramePr>
        <p:xfrm>
          <a:off x="1104900" y="1129552"/>
          <a:ext cx="4859022" cy="3323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56205772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>
          <a:extLst>
            <a:ext uri="{FF2B5EF4-FFF2-40B4-BE49-F238E27FC236}">
              <a16:creationId xmlns:a16="http://schemas.microsoft.com/office/drawing/2014/main" id="{147F5B08-A33C-2497-D6EB-6A8CC1243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>
            <a:extLst>
              <a:ext uri="{FF2B5EF4-FFF2-40B4-BE49-F238E27FC236}">
                <a16:creationId xmlns:a16="http://schemas.microsoft.com/office/drawing/2014/main" id="{23EF15D8-D642-9981-6988-D2A28AFB57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Topic Name</a:t>
            </a:r>
            <a:endParaRPr sz="2000" dirty="0"/>
          </a:p>
        </p:txBody>
      </p:sp>
      <p:sp>
        <p:nvSpPr>
          <p:cNvPr id="211" name="Google Shape;211;p25">
            <a:extLst>
              <a:ext uri="{FF2B5EF4-FFF2-40B4-BE49-F238E27FC236}">
                <a16:creationId xmlns:a16="http://schemas.microsoft.com/office/drawing/2014/main" id="{252190AB-DFE3-3B37-8769-B456F058A15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93485-DBD2-9FAB-72E7-FC297592DB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6" t="10949" r="3375" b="9690"/>
          <a:stretch>
            <a:fillRect/>
          </a:stretch>
        </p:blipFill>
        <p:spPr>
          <a:xfrm>
            <a:off x="7234646" y="268408"/>
            <a:ext cx="1722256" cy="755302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91E50D9-5823-10AB-18ED-3FC3564BDD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2598274"/>
              </p:ext>
            </p:extLst>
          </p:nvPr>
        </p:nvGraphicFramePr>
        <p:xfrm>
          <a:off x="1104900" y="1172583"/>
          <a:ext cx="5285142" cy="2462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70184642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>
          <a:extLst>
            <a:ext uri="{FF2B5EF4-FFF2-40B4-BE49-F238E27FC236}">
              <a16:creationId xmlns:a16="http://schemas.microsoft.com/office/drawing/2014/main" id="{C912893A-5D08-A747-2463-2F7C9A1A3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>
            <a:extLst>
              <a:ext uri="{FF2B5EF4-FFF2-40B4-BE49-F238E27FC236}">
                <a16:creationId xmlns:a16="http://schemas.microsoft.com/office/drawing/2014/main" id="{397EE361-71A4-B4B9-A39A-B6C051E43E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Challenges faced</a:t>
            </a:r>
            <a:endParaRPr sz="2000" dirty="0"/>
          </a:p>
        </p:txBody>
      </p:sp>
      <p:sp>
        <p:nvSpPr>
          <p:cNvPr id="211" name="Google Shape;211;p25">
            <a:extLst>
              <a:ext uri="{FF2B5EF4-FFF2-40B4-BE49-F238E27FC236}">
                <a16:creationId xmlns:a16="http://schemas.microsoft.com/office/drawing/2014/main" id="{A71CEAF2-9046-3CB3-9B4E-4D7EFBF4470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A795C-2586-CCAC-F15D-52A8E708E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6" t="10949" r="3375" b="9690"/>
          <a:stretch>
            <a:fillRect/>
          </a:stretch>
        </p:blipFill>
        <p:spPr>
          <a:xfrm>
            <a:off x="7234646" y="268408"/>
            <a:ext cx="1722256" cy="7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8BF01C-9812-447C-C56C-C341D953777C}"/>
              </a:ext>
            </a:extLst>
          </p:cNvPr>
          <p:cNvSpPr txBox="1"/>
          <p:nvPr/>
        </p:nvSpPr>
        <p:spPr>
          <a:xfrm>
            <a:off x="1104900" y="1323191"/>
            <a:ext cx="30604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GitHub Clone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Changing Product Version 1 to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Thunder Client to Postman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30176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</a:t>
            </a:r>
          </a:p>
        </p:txBody>
      </p:sp>
      <p:sp>
        <p:nvSpPr>
          <p:cNvPr id="330" name="Google Shape;330;p3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THANKS!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331" name="Google Shape;331;p35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</a:rPr>
              <a:t>Any questions?</a:t>
            </a:r>
            <a:endParaRPr sz="24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0DD400F68D344DBB68745F7FBBD1C9" ma:contentTypeVersion="4" ma:contentTypeDescription="Create a new document." ma:contentTypeScope="" ma:versionID="88f6b5a73431783e558207c167928e37">
  <xsd:schema xmlns:xsd="http://www.w3.org/2001/XMLSchema" xmlns:xs="http://www.w3.org/2001/XMLSchema" xmlns:p="http://schemas.microsoft.com/office/2006/metadata/properties" xmlns:ns2="0e503f2a-cab1-4c45-91d3-ac7b1ae47bc0" xmlns:ns3="36d15805-55ee-4528-8ca3-5f15fb64af31" targetNamespace="http://schemas.microsoft.com/office/2006/metadata/properties" ma:root="true" ma:fieldsID="83f02e8e2f56c7c7f438ebd55648c943" ns2:_="" ns3:_="">
    <xsd:import namespace="0e503f2a-cab1-4c45-91d3-ac7b1ae47bc0"/>
    <xsd:import namespace="36d15805-55ee-4528-8ca3-5f15fb64af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503f2a-cab1-4c45-91d3-ac7b1ae47b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d15805-55ee-4528-8ca3-5f15fb64af3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3A2521-C968-4BB8-80B3-61F0049BDE8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0e503f2a-cab1-4c45-91d3-ac7b1ae47bc0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36d15805-55ee-4528-8ca3-5f15fb64af3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4551E2F-068A-4844-AC8D-BA6A9C471F36}">
  <ds:schemaRefs>
    <ds:schemaRef ds:uri="0e503f2a-cab1-4c45-91d3-ac7b1ae47bc0"/>
    <ds:schemaRef ds:uri="36d15805-55ee-4528-8ca3-5f15fb64af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CED243F-9546-4D11-B7E1-823DC68078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27050</TotalTime>
  <Words>167</Words>
  <Application>Microsoft Office PowerPoint</Application>
  <PresentationFormat>On-screen Show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Roboto</vt:lpstr>
      <vt:lpstr>Arial</vt:lpstr>
      <vt:lpstr>Dosis</vt:lpstr>
      <vt:lpstr>William template</vt:lpstr>
      <vt:lpstr>Development Dept. </vt:lpstr>
      <vt:lpstr>HELLO!</vt:lpstr>
      <vt:lpstr>API - Training</vt:lpstr>
      <vt:lpstr>Topic Name</vt:lpstr>
      <vt:lpstr>Topic Name</vt:lpstr>
      <vt:lpstr>Challenges faced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use</dc:title>
  <dc:creator>Ronak Gandhi</dc:creator>
  <cp:lastModifiedBy>Deep Patel</cp:lastModifiedBy>
  <cp:revision>989</cp:revision>
  <dcterms:modified xsi:type="dcterms:W3CDTF">2024-03-02T11:00:51Z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0x010100840DD400F68D344DBB68745F7FBBD1C9</vt:lpwstr>
  </property>
</Properties>
</file>