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483" r:id="rId6"/>
    <p:sldId id="499" r:id="rId7"/>
    <p:sldId id="505" r:id="rId8"/>
    <p:sldId id="508" r:id="rId9"/>
    <p:sldId id="506" r:id="rId10"/>
    <p:sldId id="507" r:id="rId11"/>
    <p:sldId id="278" r:id="rId12"/>
  </p:sldIdLst>
  <p:sldSz cx="9144000" cy="5143500" type="screen16x9"/>
  <p:notesSz cx="6858000" cy="9144000"/>
  <p:embeddedFontLst>
    <p:embeddedFont>
      <p:font typeface="Dosis" pitchFamily="2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B17754-37F4-4E05-AC68-CD8894C48928}">
          <p14:sldIdLst>
            <p14:sldId id="256"/>
            <p14:sldId id="483"/>
            <p14:sldId id="499"/>
            <p14:sldId id="505"/>
            <p14:sldId id="508"/>
            <p14:sldId id="506"/>
            <p14:sldId id="507"/>
          </p14:sldIdLst>
        </p14:section>
        <p14:section name="Untitled Section" id="{620C3822-FE01-4E51-B2CC-25D7C8D6A75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Gandhi" initials="RG" lastIdx="1" clrIdx="0">
    <p:extLst>
      <p:ext uri="{19B8F6BF-5375-455C-9EA6-DF929625EA0E}">
        <p15:presenceInfo xmlns:p15="http://schemas.microsoft.com/office/powerpoint/2012/main" userId="S-1-5-21-4142450999-3826315110-1924533192-1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CFF"/>
    <a:srgbClr val="FFB3B3"/>
    <a:srgbClr val="FF5353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135" autoAdjust="0"/>
  </p:normalViewPr>
  <p:slideViewPr>
    <p:cSldViewPr snapToGrid="0">
      <p:cViewPr>
        <p:scale>
          <a:sx n="75" d="100"/>
          <a:sy n="75" d="100"/>
        </p:scale>
        <p:origin x="11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190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7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4E53FC54-B5D4-3F01-C1D8-E10F7A00A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15D9CC86-B693-DE32-3458-A89D7DD61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DFFD67BB-27FB-44AD-9F05-141E23203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3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A7394A27-8DC8-F01A-E29A-5F1D424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6D0E017-4A30-E773-EB9F-7CB9EC304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E48081B9-BDA8-A42F-5C7B-1B7972B09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0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FB4C1235-31AE-0991-477D-5BD3C91F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>
            <a:extLst>
              <a:ext uri="{FF2B5EF4-FFF2-40B4-BE49-F238E27FC236}">
                <a16:creationId xmlns:a16="http://schemas.microsoft.com/office/drawing/2014/main" id="{FD3623DE-4B35-4DB3-6889-F462D137D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>
            <a:extLst>
              <a:ext uri="{FF2B5EF4-FFF2-40B4-BE49-F238E27FC236}">
                <a16:creationId xmlns:a16="http://schemas.microsoft.com/office/drawing/2014/main" id="{51B9E17A-9685-A1F5-02DF-5502B1505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9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6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96370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41EA2-1AFB-4B1D-ABAC-6EEC8D96824E}"/>
              </a:ext>
            </a:extLst>
          </p:cNvPr>
          <p:cNvSpPr/>
          <p:nvPr/>
        </p:nvSpPr>
        <p:spPr>
          <a:xfrm>
            <a:off x="7754119" y="4456010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11282-AF51-4DA7-B92A-371D2C42A686}"/>
              </a:ext>
            </a:extLst>
          </p:cNvPr>
          <p:cNvSpPr/>
          <p:nvPr/>
        </p:nvSpPr>
        <p:spPr>
          <a:xfrm>
            <a:off x="7754119" y="36413"/>
            <a:ext cx="1389881" cy="5939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Dept. 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FF6EA-5C9C-4B35-837B-17DEE547F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0" t="7138" r="24058" b="27561"/>
          <a:stretch/>
        </p:blipFill>
        <p:spPr>
          <a:xfrm>
            <a:off x="173183" y="145473"/>
            <a:ext cx="1082898" cy="1357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53F5BA-E7EE-451E-9AAC-057768D2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56" y="4547986"/>
            <a:ext cx="1123609" cy="41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95A10-554E-4EB2-A3B7-CDAAF71D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686" y="0"/>
            <a:ext cx="1256746" cy="648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3805020">
            <a:off x="1074650" y="581899"/>
            <a:ext cx="3557738" cy="2404971"/>
          </a:xfrm>
          <a:prstGeom prst="parallelogram">
            <a:avLst>
              <a:gd name="adj" fmla="val 505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HELLO!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98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From </a:t>
            </a:r>
            <a:r>
              <a:rPr lang="en" sz="2400" b="1" dirty="0">
                <a:solidFill>
                  <a:srgbClr val="FFFFFF"/>
                </a:solidFill>
              </a:rPr>
              <a:t>Deep Patel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Full Stack Developer Trainee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6C8F9-C3BA-4DD0-9FCB-0BEC3BCACA8D}"/>
              </a:ext>
            </a:extLst>
          </p:cNvPr>
          <p:cNvGrpSpPr/>
          <p:nvPr/>
        </p:nvGrpSpPr>
        <p:grpSpPr>
          <a:xfrm>
            <a:off x="7858432" y="110036"/>
            <a:ext cx="1045768" cy="511628"/>
            <a:chOff x="7390518" y="3217866"/>
            <a:chExt cx="1639562" cy="8021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0FA625-CDDE-40FC-87A8-1712AF91AF14}"/>
                </a:ext>
              </a:extLst>
            </p:cNvPr>
            <p:cNvSpPr/>
            <p:nvPr/>
          </p:nvSpPr>
          <p:spPr>
            <a:xfrm>
              <a:off x="7390518" y="3217867"/>
              <a:ext cx="1639562" cy="802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76D343-C066-4258-8757-AA66E23A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518" y="3217866"/>
              <a:ext cx="1554132" cy="802133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90170D-843C-6B80-7206-52C138300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r="7259"/>
          <a:stretch/>
        </p:blipFill>
        <p:spPr bwMode="auto">
          <a:xfrm>
            <a:off x="2045410" y="731700"/>
            <a:ext cx="1616953" cy="20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4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-1"/>
            <a:ext cx="6531274" cy="4158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API - Training</a:t>
            </a:r>
          </a:p>
        </p:txBody>
      </p:sp>
      <p:sp>
        <p:nvSpPr>
          <p:cNvPr id="4" name="Google Shape;132;p16"/>
          <p:cNvSpPr txBox="1">
            <a:spLocks/>
          </p:cNvSpPr>
          <p:nvPr/>
        </p:nvSpPr>
        <p:spPr>
          <a:xfrm>
            <a:off x="1028475" y="439671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D7AE5-8A96-4B6C-A004-2AAB5AC30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/>
        </p:blipFill>
        <p:spPr>
          <a:xfrm>
            <a:off x="6596692" y="1323867"/>
            <a:ext cx="2169629" cy="9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b="0" i="0" dirty="0">
                <a:latin typeface="+mj-lt"/>
              </a:rPr>
              <a:t>Final Demo Of C# Advance</a:t>
            </a:r>
            <a:endParaRPr lang="en-IN" sz="2000" dirty="0">
              <a:latin typeface="+mj-lt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C5DEA-475A-07FD-E0C9-7FB6EEE962E6}"/>
              </a:ext>
            </a:extLst>
          </p:cNvPr>
          <p:cNvSpPr txBox="1"/>
          <p:nvPr/>
        </p:nvSpPr>
        <p:spPr>
          <a:xfrm>
            <a:off x="1211398" y="1216485"/>
            <a:ext cx="52604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/>
              <a:t>Interface based business logic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Exception Logger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Cart, Category, </a:t>
            </a:r>
            <a:r>
              <a:rPr lang="en-IN" b="0" i="0" dirty="0" err="1"/>
              <a:t>BLHelper</a:t>
            </a:r>
            <a:r>
              <a:rPr lang="en-IN" b="0" i="0" dirty="0"/>
              <a:t> added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Two factor based cart items buying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Sending order attachment through Emails for Customer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JWT Token using System class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Cookie based Auth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Caching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Session Id Based Login, &amp; Caching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Product Version Update</a:t>
            </a:r>
            <a:r>
              <a:rPr lang="en-IN" b="0" i="0" dirty="0"/>
              <a:t>2. Git &amp;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20577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08E14D81-43D6-F07C-620C-FD1C2211B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ABC85EE0-C4F7-E638-AFFC-8B97C8077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b="0" i="0" dirty="0"/>
              <a:t>Asp.net Core MVC</a:t>
            </a:r>
            <a:endParaRPr lang="en-IN" sz="2000" dirty="0">
              <a:latin typeface="+mj-lt"/>
            </a:endParaRPr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F41F638A-70ED-A2F0-0BB5-4CEC7CF57F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0106C-3CAC-E950-FE53-7CA1ED825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BFAAE-5FFC-1CE1-FDF6-024F1F567F1E}"/>
              </a:ext>
            </a:extLst>
          </p:cNvPr>
          <p:cNvSpPr txBox="1"/>
          <p:nvPr/>
        </p:nvSpPr>
        <p:spPr>
          <a:xfrm>
            <a:off x="1211398" y="1216485"/>
            <a:ext cx="52604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Folder Structure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View Types (_</a:t>
            </a:r>
            <a:r>
              <a:rPr lang="en-IN" b="0" i="0" dirty="0" err="1"/>
              <a:t>ViewStart</a:t>
            </a:r>
            <a:r>
              <a:rPr lang="en-IN" b="0" i="0" dirty="0"/>
              <a:t>, _</a:t>
            </a:r>
            <a:r>
              <a:rPr lang="en-IN" b="0" i="0" dirty="0" err="1"/>
              <a:t>ViewImport</a:t>
            </a:r>
            <a:r>
              <a:rPr lang="en-IN" b="0" i="0" dirty="0"/>
              <a:t>, Partial, Layout)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Entity Framework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Identity Framework (User, Roles, Claims, etc.)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 err="1"/>
              <a:t>IdentityUser</a:t>
            </a:r>
            <a:r>
              <a:rPr lang="en-IN" b="0" i="0" dirty="0"/>
              <a:t>, </a:t>
            </a:r>
            <a:r>
              <a:rPr lang="en-IN" b="0" i="0" dirty="0" err="1"/>
              <a:t>IdentityRole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 err="1"/>
              <a:t>UserManager</a:t>
            </a:r>
            <a:r>
              <a:rPr lang="en-IN" b="0" i="0" dirty="0"/>
              <a:t>, </a:t>
            </a:r>
            <a:r>
              <a:rPr lang="en-IN" b="0" i="0" dirty="0" err="1"/>
              <a:t>SignInManager</a:t>
            </a:r>
            <a:r>
              <a:rPr lang="en-IN" b="0" i="0" dirty="0"/>
              <a:t>, </a:t>
            </a:r>
            <a:r>
              <a:rPr lang="en-IN" b="0" i="0" dirty="0" err="1"/>
              <a:t>RoleManager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65337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147F5B08-A33C-2497-D6EB-6A8CC124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23EF15D8-D642-9981-6988-D2A28AFB5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Extra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252190AB-DFE3-3B37-8769-B456F058A1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93485-DBD2-9FAB-72E7-FC297592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AFF497-3108-2530-8D48-2FDD15678671}"/>
              </a:ext>
            </a:extLst>
          </p:cNvPr>
          <p:cNvSpPr txBox="1"/>
          <p:nvPr/>
        </p:nvSpPr>
        <p:spPr>
          <a:xfrm>
            <a:off x="1104900" y="1174099"/>
            <a:ext cx="5260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 err="1"/>
              <a:t>FactoHR</a:t>
            </a:r>
            <a:r>
              <a:rPr lang="en-IN" b="0" i="0" dirty="0"/>
              <a:t>, Instagram, Flipkart, cookies workflow etc.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/>
              <a:t>Result Getter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Firebase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Problem solving question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Fake Data Generator</a:t>
            </a:r>
          </a:p>
        </p:txBody>
      </p:sp>
    </p:spTree>
    <p:extLst>
      <p:ext uri="{BB962C8B-B14F-4D97-AF65-F5344CB8AC3E}">
        <p14:creationId xmlns:p14="http://schemas.microsoft.com/office/powerpoint/2010/main" val="377018464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C912893A-5D08-A747-2463-2F7C9A1A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397EE361-71A4-B4B9-A39A-B6C051E43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Challenges faced</a:t>
            </a:r>
            <a:endParaRPr sz="2000" dirty="0"/>
          </a:p>
        </p:txBody>
      </p:sp>
      <p:sp>
        <p:nvSpPr>
          <p:cNvPr id="211" name="Google Shape;211;p25">
            <a:extLst>
              <a:ext uri="{FF2B5EF4-FFF2-40B4-BE49-F238E27FC236}">
                <a16:creationId xmlns:a16="http://schemas.microsoft.com/office/drawing/2014/main" id="{A71CEAF2-9046-3CB3-9B4E-4D7EFBF447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795C-2586-CCAC-F15D-52A8E708E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6" t="10949" r="3375" b="9690"/>
          <a:stretch>
            <a:fillRect/>
          </a:stretch>
        </p:blipFill>
        <p:spPr>
          <a:xfrm>
            <a:off x="7234646" y="268408"/>
            <a:ext cx="1722256" cy="75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8BF01C-9812-447C-C56C-C341D953777C}"/>
              </a:ext>
            </a:extLst>
          </p:cNvPr>
          <p:cNvSpPr txBox="1"/>
          <p:nvPr/>
        </p:nvSpPr>
        <p:spPr>
          <a:xfrm>
            <a:off x="1104900" y="1323191"/>
            <a:ext cx="3060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Clone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Changing Product Version 1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Thunder Client to Postman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30176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</a:p>
        </p:txBody>
      </p:sp>
      <p:sp>
        <p:nvSpPr>
          <p:cNvPr id="330" name="Google Shape;330;p3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DD400F68D344DBB68745F7FBBD1C9" ma:contentTypeVersion="4" ma:contentTypeDescription="Create a new document." ma:contentTypeScope="" ma:versionID="88f6b5a73431783e558207c167928e37">
  <xsd:schema xmlns:xsd="http://www.w3.org/2001/XMLSchema" xmlns:xs="http://www.w3.org/2001/XMLSchema" xmlns:p="http://schemas.microsoft.com/office/2006/metadata/properties" xmlns:ns2="0e503f2a-cab1-4c45-91d3-ac7b1ae47bc0" xmlns:ns3="36d15805-55ee-4528-8ca3-5f15fb64af31" targetNamespace="http://schemas.microsoft.com/office/2006/metadata/properties" ma:root="true" ma:fieldsID="83f02e8e2f56c7c7f438ebd55648c943" ns2:_="" ns3:_="">
    <xsd:import namespace="0e503f2a-cab1-4c45-91d3-ac7b1ae47bc0"/>
    <xsd:import namespace="36d15805-55ee-4528-8ca3-5f15fb64af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03f2a-cab1-4c45-91d3-ac7b1ae47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15805-55ee-4528-8ca3-5f15fb64af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3A2521-C968-4BB8-80B3-61F0049BDE8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0e503f2a-cab1-4c45-91d3-ac7b1ae47bc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6d15805-55ee-4528-8ca3-5f15fb64af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551E2F-068A-4844-AC8D-BA6A9C471F36}">
  <ds:schemaRefs>
    <ds:schemaRef ds:uri="0e503f2a-cab1-4c45-91d3-ac7b1ae47bc0"/>
    <ds:schemaRef ds:uri="36d15805-55ee-4528-8ca3-5f15fb64af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ED243F-9546-4D11-B7E1-823DC68078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27055</TotalTime>
  <Words>155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Development Dept. </vt:lpstr>
      <vt:lpstr>HELLO!</vt:lpstr>
      <vt:lpstr>API - Training</vt:lpstr>
      <vt:lpstr>Final Demo Of C# Advance</vt:lpstr>
      <vt:lpstr>Asp.net Core MVC</vt:lpstr>
      <vt:lpstr>Extra</vt:lpstr>
      <vt:lpstr>Challenges faced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dc:creator>Ronak Gandhi</dc:creator>
  <cp:lastModifiedBy>Deep Patel</cp:lastModifiedBy>
  <cp:revision>993</cp:revision>
  <dcterms:modified xsi:type="dcterms:W3CDTF">2024-03-07T03:50:28Z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0x010100840DD400F68D344DBB68745F7FBBD1C9</vt:lpwstr>
  </property>
</Properties>
</file>