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654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E81BD-A3F6-034F-8D9D-0DF361B2C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48C98-CE95-A049-90EB-152BF1323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BD724-CC54-8044-BCD9-0086752C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F863-88DB-FD4D-8A84-66CC6EEE1A9F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2FD2D-54E0-9C4E-AE27-7E2B5A51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C6743-A5CC-0645-8C45-340BF701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17B2-BD07-894D-8E23-354F4ACE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5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F4E60-9204-CE41-9DA4-D07C5288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8170B-9B11-5347-9DF8-7568C4AF4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185C4-EE38-7B43-B817-D99BEF0D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F863-88DB-FD4D-8A84-66CC6EEE1A9F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5A86B-0E68-4040-ACE0-0459C9431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3FCA2-619F-1246-8B1E-0A9EF23A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17B2-BD07-894D-8E23-354F4ACE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1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0E0F8F-B32B-2D45-B32F-75BC1E7CF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2230A-4960-FE41-91F4-71A73AED5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CADF5-E205-1840-A47F-D49C2E51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F863-88DB-FD4D-8A84-66CC6EEE1A9F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4ACAB-91D2-F54D-8FA1-617EBBB1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0D2D9-E0B5-AF42-8050-D100E855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17B2-BD07-894D-8E23-354F4ACE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1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F665-D312-F44D-84F2-7CA361A0B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71EA0-2A41-2548-A387-3113BC5DA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6D9E6-7725-FE4A-985A-B1938CF2E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F863-88DB-FD4D-8A84-66CC6EEE1A9F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1F740-858C-694F-9E7B-FCC4CB1B7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A93B6-246D-504B-B625-35EC4A15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17B2-BD07-894D-8E23-354F4ACE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4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53D1F-851A-2146-94B6-FD684034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32B05-B9B8-C447-9819-048A4F7B8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1745-FA2B-7B42-9012-29B57123A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F863-88DB-FD4D-8A84-66CC6EEE1A9F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0E6B9-F7BB-384B-88F4-678A00C0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B8D05-ED36-2647-ADC5-E2254E03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17B2-BD07-894D-8E23-354F4ACE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3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2062-5A75-5948-BC0E-5265AF59D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DFCC-9F25-504E-B742-80B90F51A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D07F1-5B89-5A4C-A301-C55633335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D8E5A-129F-534C-A58B-65D69CA1C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F863-88DB-FD4D-8A84-66CC6EEE1A9F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3C095-99AD-D748-B3F2-454FEFC1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0A97A-B8B7-6444-8D8D-0C8B74EA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17B2-BD07-894D-8E23-354F4ACE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5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1811-2E8B-9E41-9150-72B08381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4D107-9E5C-A745-BB0A-A2DA5166D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EB12A-9A7D-C74A-968D-EA699CEC8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7C399-C329-5E43-97DD-9A6C64F28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3DD152-33F7-914C-A4BF-F558209AB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52156C-250D-C74D-B85D-C9B066D35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F863-88DB-FD4D-8A84-66CC6EEE1A9F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E1B3A-2FC8-D340-8A32-EBCCCEFA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452BA2-421B-A84A-B30C-1BE535C8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17B2-BD07-894D-8E23-354F4ACE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7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6205-7168-B344-AC01-F888C5BE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2F82C-F1E3-B04B-961D-FCA59AF77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F863-88DB-FD4D-8A84-66CC6EEE1A9F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0E47F-2C8C-EE47-B6E8-595902B6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730CB-62D3-6B4B-890E-0C952697A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17B2-BD07-894D-8E23-354F4ACE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7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905E6-E432-7543-9673-B87FB3699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F863-88DB-FD4D-8A84-66CC6EEE1A9F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EA403-149F-9D45-85CD-38ABC07AB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2CDDA-2DF6-5B42-89BB-DA44F800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17B2-BD07-894D-8E23-354F4ACE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8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A03E-D5A2-8B4D-BFC1-A623EFA1C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4DC63-656D-A94C-A2B9-554CFEC6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5E615-4C1C-0B42-8618-D6589FFA1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DC56A-9DC6-A240-BA07-5F2B2DD1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F863-88DB-FD4D-8A84-66CC6EEE1A9F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8C07D-68DF-3E49-A6A6-4B943CB4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80007-3768-E34A-9FF1-A4D0AA21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17B2-BD07-894D-8E23-354F4ACE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9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2702-DFE1-224C-BC02-39D18F09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1BE6A0-61B5-3E43-8C18-39B0252DB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12AF9-3351-6C43-B0B0-1DAFD2697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6349B-D75A-6C4C-A694-74C5A603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F863-88DB-FD4D-8A84-66CC6EEE1A9F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48C10-6554-D04D-A640-459D70767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97B22-3501-B448-A37F-05EDAFDF8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17B2-BD07-894D-8E23-354F4ACE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1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FC1A7A-FFBB-964C-9FD7-0527348B2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D9040-8D51-F540-B1E7-933B3BD46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6B1BB-D33B-054C-AAD9-703DE3DEC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5F863-88DB-FD4D-8A84-66CC6EEE1A9F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1F9F1-23E1-4C40-872D-66EB07837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889AC-E25B-F64B-9272-459925968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F17B2-BD07-894D-8E23-354F4ACE8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059D9-ED90-9449-A9F4-3398A2E49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C0CB0-C015-4340-8DB3-76388B11EF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3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Godinez</dc:creator>
  <cp:lastModifiedBy>Mario Godinez</cp:lastModifiedBy>
  <cp:revision>1</cp:revision>
  <dcterms:created xsi:type="dcterms:W3CDTF">2021-10-18T19:49:02Z</dcterms:created>
  <dcterms:modified xsi:type="dcterms:W3CDTF">2021-10-18T19:50:03Z</dcterms:modified>
</cp:coreProperties>
</file>