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should be given a shot at the PIs?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Rohith Krishnakumar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https://www.linkedin.com/in/rohithkrishnakumar/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 (Flutter Application Development)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been learning Flutter from 2nd semester and I’ve grown to love it. It is the way it operates that stands out. You just paint the app to life.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that I’m fairly proficient in integrating ML in Flutter, I can imagine to what heights we can go regarding product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far as my ML experience I’m currently doing a course on Coursera by Andrew Ng and I’m acquainted with supervised and unsupervised learning, classification and regression, Octave, Gradient descent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can do with Flutter?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Flutter I can build Cross Platform applications for both IOS and Android from just a single codebase.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Since Flutter is a Google Framework it works seamlessly with Google’s tensorflow and tensorflow lite.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can also use Firebase from Google to add additional functionality to the app like a Cloud Database using Cloud Firestore.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Flutter’s UI elements I can build beautiful apps that can help house the powerful ML applications created in the club.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Experience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completed a Udemy course on Flutter and built several apps like Movie trackers, Chat apps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I’m currently doing a course that </a:t>
            </a:r>
            <a:r>
              <a:rPr lang="en"/>
              <a:t>explicitly</a:t>
            </a:r>
            <a:r>
              <a:rPr lang="en"/>
              <a:t> deals with building a full fledged social media app like Instagram.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I’m also volunteering as a Flutter Developer in Stanford University start up since October 2020.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just as an addition I’m also </a:t>
            </a:r>
            <a:r>
              <a:rPr lang="en"/>
              <a:t>knowledgeable</a:t>
            </a:r>
            <a:r>
              <a:rPr lang="en"/>
              <a:t> to an extent in Google Cloud Platform.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didn’t meet all requirements of the task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regret this very much but I’m sure I can compensate for it in the PIs.</a:t>
            </a:r>
            <a:endParaRPr/>
          </a:p>
        </p:txBody>
      </p:sp>
      <p:pic>
        <p:nvPicPr>
          <p:cNvPr descr="Black and white image of ladder handles coming out of the water onto a floating dock" id="99" name="Google Shape;99;p18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9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25" y="152400"/>
            <a:ext cx="47838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