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7" r:id="rId5"/>
    <p:sldId id="258" r:id="rId6"/>
    <p:sldId id="259" r:id="rId7"/>
    <p:sldId id="261" r:id="rId8"/>
    <p:sldId id="268" r:id="rId9"/>
    <p:sldId id="262" r:id="rId10"/>
    <p:sldId id="263" r:id="rId11"/>
    <p:sldId id="269" r:id="rId12"/>
    <p:sldId id="264" r:id="rId13"/>
    <p:sldId id="265" r:id="rId14"/>
    <p:sldId id="270" r:id="rId15"/>
    <p:sldId id="267" r:id="rId16"/>
    <p:sldId id="273" r:id="rId17"/>
    <p:sldId id="272" r:id="rId18"/>
    <p:sldId id="271" r:id="rId19"/>
    <p:sldId id="274" r:id="rId20"/>
    <p:sldId id="27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A26F2-4AB4-4EFD-BFF7-12350CC4F0B4}" v="1" dt="2023-10-03T10:06:10.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K Mahaur" userId="744e70cbc2df2f4c" providerId="LiveId" clId="{69CA26F2-4AB4-4EFD-BFF7-12350CC4F0B4}"/>
    <pc:docChg chg="custSel modSld">
      <pc:chgData name="Rohit K Mahaur" userId="744e70cbc2df2f4c" providerId="LiveId" clId="{69CA26F2-4AB4-4EFD-BFF7-12350CC4F0B4}" dt="2023-10-03T10:09:34.044" v="21"/>
      <pc:docMkLst>
        <pc:docMk/>
      </pc:docMkLst>
      <pc:sldChg chg="modSp mod">
        <pc:chgData name="Rohit K Mahaur" userId="744e70cbc2df2f4c" providerId="LiveId" clId="{69CA26F2-4AB4-4EFD-BFF7-12350CC4F0B4}" dt="2023-10-03T10:09:34.044" v="21"/>
        <pc:sldMkLst>
          <pc:docMk/>
          <pc:sldMk cId="2475805559" sldId="257"/>
        </pc:sldMkLst>
        <pc:spChg chg="mod">
          <ac:chgData name="Rohit K Mahaur" userId="744e70cbc2df2f4c" providerId="LiveId" clId="{69CA26F2-4AB4-4EFD-BFF7-12350CC4F0B4}" dt="2023-10-03T10:09:34.044" v="21"/>
          <ac:spMkLst>
            <pc:docMk/>
            <pc:sldMk cId="2475805559" sldId="257"/>
            <ac:spMk id="3" creationId="{835D6E6B-3353-491C-A3C6-F278D6CED8B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ata5.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47.png"/><Relationship Id="rId4" Type="http://schemas.openxmlformats.org/officeDocument/2006/relationships/image" Target="../media/image51.svg"/></Relationships>
</file>

<file path=ppt/diagrams/_rels/data6.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ata8.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47.png"/><Relationship Id="rId4" Type="http://schemas.openxmlformats.org/officeDocument/2006/relationships/image" Target="../media/image51.svg"/></Relationships>
</file>

<file path=ppt/diagrams/_rels/drawing6.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rawing8.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2E8AD1-880D-42D4-8282-82FE8EF5B3D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319A428-A8C5-42F8-8679-2B57B018EAEB}">
      <dgm:prSet/>
      <dgm:spPr/>
      <dgm:t>
        <a:bodyPr/>
        <a:lstStyle/>
        <a:p>
          <a:r>
            <a:rPr lang="en-US" b="1">
              <a:latin typeface="Times New Roman" panose="02020603050405020304" pitchFamily="18" charset="0"/>
              <a:cs typeface="Times New Roman" panose="02020603050405020304" pitchFamily="18" charset="0"/>
            </a:rPr>
            <a:t>Purpose: </a:t>
          </a:r>
          <a:endParaRPr lang="en-US">
            <a:latin typeface="Times New Roman" panose="02020603050405020304" pitchFamily="18" charset="0"/>
            <a:cs typeface="Times New Roman" panose="02020603050405020304" pitchFamily="18" charset="0"/>
          </a:endParaRPr>
        </a:p>
      </dgm:t>
    </dgm:pt>
    <dgm:pt modelId="{0A206E88-4F83-472A-A993-FC4839EF124C}" type="parTrans" cxnId="{B9141305-6B6A-42F3-A485-39344EF586F1}">
      <dgm:prSet/>
      <dgm:spPr/>
      <dgm:t>
        <a:bodyPr/>
        <a:lstStyle/>
        <a:p>
          <a:endParaRPr lang="en-US"/>
        </a:p>
      </dgm:t>
    </dgm:pt>
    <dgm:pt modelId="{EEC3272A-719B-4154-B6EB-8A1137FFCEFF}" type="sibTrans" cxnId="{B9141305-6B6A-42F3-A485-39344EF586F1}">
      <dgm:prSet/>
      <dgm:spPr/>
      <dgm:t>
        <a:bodyPr/>
        <a:lstStyle/>
        <a:p>
          <a:endParaRPr lang="en-US"/>
        </a:p>
      </dgm:t>
    </dgm:pt>
    <dgm:pt modelId="{6B43EFAD-0276-4029-9788-3FD9EEA048E5}">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The primary objective is to develop a model or system that can analyze text data (reviews) and determine the sentiment associated with them.</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06ECA0A5-299B-4C6F-807F-849EAB6F9204}" type="parTrans" cxnId="{4A4138FD-BB8C-4817-B4BC-A7E1CB4DB284}">
      <dgm:prSet/>
      <dgm:spPr/>
      <dgm:t>
        <a:bodyPr/>
        <a:lstStyle/>
        <a:p>
          <a:endParaRPr lang="en-US"/>
        </a:p>
      </dgm:t>
    </dgm:pt>
    <dgm:pt modelId="{87985E81-0BAF-4630-93D2-F12486CE850B}" type="sibTrans" cxnId="{4A4138FD-BB8C-4817-B4BC-A7E1CB4DB284}">
      <dgm:prSet/>
      <dgm:spPr/>
      <dgm:t>
        <a:bodyPr/>
        <a:lstStyle/>
        <a:p>
          <a:endParaRPr lang="en-US"/>
        </a:p>
      </dgm:t>
    </dgm:pt>
    <dgm:pt modelId="{C8D8F198-2B4C-4440-A086-024FD9F92806}">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The project aims to develop a system that automatically evaluates and categorizes customer reviews of restaurants based on their sentiments.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B499598A-172F-4EED-AEA3-6D7108F22351}" type="parTrans" cxnId="{2095D293-C3CB-4892-A370-55D621804400}">
      <dgm:prSet/>
      <dgm:spPr/>
      <dgm:t>
        <a:bodyPr/>
        <a:lstStyle/>
        <a:p>
          <a:endParaRPr lang="en-US"/>
        </a:p>
      </dgm:t>
    </dgm:pt>
    <dgm:pt modelId="{B7A4337C-3C56-4C53-8262-0393E058A0D6}" type="sibTrans" cxnId="{2095D293-C3CB-4892-A370-55D621804400}">
      <dgm:prSet/>
      <dgm:spPr/>
      <dgm:t>
        <a:bodyPr/>
        <a:lstStyle/>
        <a:p>
          <a:endParaRPr lang="en-US"/>
        </a:p>
      </dgm:t>
    </dgm:pt>
    <dgm:pt modelId="{8C0B5DD5-ABAD-4FC0-8446-B65117D68E3E}">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The project uses Natural Language Processing (NLP) techniques and machine learning models to analyze text data and provide insights into customer satisfaction levels.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11E716D5-C4D8-4FF4-BAC1-1787747B0B50}" type="parTrans" cxnId="{55536602-29C5-4F8F-8527-63CA68863CBF}">
      <dgm:prSet/>
      <dgm:spPr/>
      <dgm:t>
        <a:bodyPr/>
        <a:lstStyle/>
        <a:p>
          <a:endParaRPr lang="en-US"/>
        </a:p>
      </dgm:t>
    </dgm:pt>
    <dgm:pt modelId="{52FE88D7-7790-4EC9-A68A-6794B384A0D2}" type="sibTrans" cxnId="{55536602-29C5-4F8F-8527-63CA68863CBF}">
      <dgm:prSet/>
      <dgm:spPr/>
      <dgm:t>
        <a:bodyPr/>
        <a:lstStyle/>
        <a:p>
          <a:endParaRPr lang="en-US"/>
        </a:p>
      </dgm:t>
    </dgm:pt>
    <dgm:pt modelId="{43C193BE-0889-42E5-993B-D7BFC1F0C68A}">
      <dgm:prSet/>
      <dgm:spPr/>
      <dgm:t>
        <a:bodyPr/>
        <a:lstStyle/>
        <a:p>
          <a:r>
            <a:rPr lang="en-US" b="1">
              <a:latin typeface="Times New Roman" panose="02020603050405020304" pitchFamily="18" charset="0"/>
              <a:cs typeface="Times New Roman" panose="02020603050405020304" pitchFamily="18" charset="0"/>
            </a:rPr>
            <a:t>Scope:</a:t>
          </a:r>
          <a:endParaRPr lang="en-US">
            <a:latin typeface="Times New Roman" panose="02020603050405020304" pitchFamily="18" charset="0"/>
            <a:cs typeface="Times New Roman" panose="02020603050405020304" pitchFamily="18" charset="0"/>
          </a:endParaRPr>
        </a:p>
      </dgm:t>
    </dgm:pt>
    <dgm:pt modelId="{6978F378-4DC1-4C3C-A486-89BA9A259CD6}" type="parTrans" cxnId="{E7F95B9E-4686-47FD-9339-5672524A25A4}">
      <dgm:prSet/>
      <dgm:spPr/>
      <dgm:t>
        <a:bodyPr/>
        <a:lstStyle/>
        <a:p>
          <a:endParaRPr lang="en-US"/>
        </a:p>
      </dgm:t>
    </dgm:pt>
    <dgm:pt modelId="{2BEE7E0C-7723-4CA5-B342-753E78DF65A8}" type="sibTrans" cxnId="{E7F95B9E-4686-47FD-9339-5672524A25A4}">
      <dgm:prSet/>
      <dgm:spPr/>
      <dgm:t>
        <a:bodyPr/>
        <a:lstStyle/>
        <a:p>
          <a:endParaRPr lang="en-US"/>
        </a:p>
      </dgm:t>
    </dgm:pt>
    <dgm:pt modelId="{3D242B02-D553-4714-870F-B991BE021621}">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Sentiment analysis of restaurant reviews can be used to understand overall customer satisfaction, specific aspects of the dining experience, customer demographics, and competitive performance.</a:t>
          </a:r>
        </a:p>
      </dgm:t>
    </dgm:pt>
    <dgm:pt modelId="{A1741AAD-E590-47B7-88E7-7759A1E71631}" type="parTrans" cxnId="{39362FEC-7EDA-4930-8AC3-57D4F119569B}">
      <dgm:prSet/>
      <dgm:spPr/>
      <dgm:t>
        <a:bodyPr/>
        <a:lstStyle/>
        <a:p>
          <a:endParaRPr lang="en-US"/>
        </a:p>
      </dgm:t>
    </dgm:pt>
    <dgm:pt modelId="{E73552E8-F11A-428E-B394-2E30A13DAE93}" type="sibTrans" cxnId="{39362FEC-7EDA-4930-8AC3-57D4F119569B}">
      <dgm:prSet/>
      <dgm:spPr/>
      <dgm:t>
        <a:bodyPr/>
        <a:lstStyle/>
        <a:p>
          <a:endParaRPr lang="en-US"/>
        </a:p>
      </dgm:t>
    </dgm:pt>
    <dgm:pt modelId="{5D7E34B6-ED2C-426D-A2A8-63D2C45E0039}">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The project aims to deliver sentiment analysis system that can accurately classify restaurant reviews into positive or negative categories.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48BD7B55-3B6E-45DA-BE6A-60B44A1312AE}" type="parTrans" cxnId="{3050C7D6-6E88-4C9D-82BC-8382787AD075}">
      <dgm:prSet/>
      <dgm:spPr/>
      <dgm:t>
        <a:bodyPr/>
        <a:lstStyle/>
        <a:p>
          <a:endParaRPr lang="en-US"/>
        </a:p>
      </dgm:t>
    </dgm:pt>
    <dgm:pt modelId="{04F89A4F-8569-4D0D-B9F1-91996D4B755E}" type="sibTrans" cxnId="{3050C7D6-6E88-4C9D-82BC-8382787AD075}">
      <dgm:prSet/>
      <dgm:spPr/>
      <dgm:t>
        <a:bodyPr/>
        <a:lstStyle/>
        <a:p>
          <a:endParaRPr lang="en-US"/>
        </a:p>
      </dgm:t>
    </dgm:pt>
    <dgm:pt modelId="{7913FEC4-143D-4EB5-AC5F-E42BD837448B}">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Once a satisfactory model is trained, it can be deployed as a service or integrated into a larger application. This could be a web application, mobile app, or any other platform where users can input reviews and receive sentiment predictions.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8D5B80EE-73C5-4C39-8C53-F13AEF11CD96}" type="parTrans" cxnId="{E28FB107-068E-47EB-9CFC-E5A6892CF617}">
      <dgm:prSet/>
      <dgm:spPr/>
      <dgm:t>
        <a:bodyPr/>
        <a:lstStyle/>
        <a:p>
          <a:endParaRPr lang="en-US"/>
        </a:p>
      </dgm:t>
    </dgm:pt>
    <dgm:pt modelId="{BE210D58-48E3-4F33-BDF7-BD14210068F6}" type="sibTrans" cxnId="{E28FB107-068E-47EB-9CFC-E5A6892CF617}">
      <dgm:prSet/>
      <dgm:spPr/>
      <dgm:t>
        <a:bodyPr/>
        <a:lstStyle/>
        <a:p>
          <a:endParaRPr lang="en-US"/>
        </a:p>
      </dgm:t>
    </dgm:pt>
    <dgm:pt modelId="{A5EDE76F-DF4E-4610-A182-E13254716BF2}" type="pres">
      <dgm:prSet presAssocID="{6C2E8AD1-880D-42D4-8282-82FE8EF5B3D0}" presName="root" presStyleCnt="0">
        <dgm:presLayoutVars>
          <dgm:dir/>
          <dgm:resizeHandles val="exact"/>
        </dgm:presLayoutVars>
      </dgm:prSet>
      <dgm:spPr/>
    </dgm:pt>
    <dgm:pt modelId="{17CF42AF-8BE8-4461-A31D-D9D32E94D1F2}" type="pres">
      <dgm:prSet presAssocID="{0319A428-A8C5-42F8-8679-2B57B018EAEB}" presName="compNode" presStyleCnt="0"/>
      <dgm:spPr/>
    </dgm:pt>
    <dgm:pt modelId="{E5DD505D-844E-468B-988F-4830ECF4632C}" type="pres">
      <dgm:prSet presAssocID="{0319A428-A8C5-42F8-8679-2B57B018EAE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1F6EBBAF-7519-42B4-960A-95B95C0AAFCC}" type="pres">
      <dgm:prSet presAssocID="{0319A428-A8C5-42F8-8679-2B57B018EAEB}" presName="spaceRect" presStyleCnt="0"/>
      <dgm:spPr/>
    </dgm:pt>
    <dgm:pt modelId="{4D48D3D0-53D6-4EFD-8916-363DDA3DEB1B}" type="pres">
      <dgm:prSet presAssocID="{0319A428-A8C5-42F8-8679-2B57B018EAEB}" presName="textRect" presStyleLbl="revTx" presStyleIdx="0" presStyleCnt="8">
        <dgm:presLayoutVars>
          <dgm:chMax val="1"/>
          <dgm:chPref val="1"/>
        </dgm:presLayoutVars>
      </dgm:prSet>
      <dgm:spPr/>
    </dgm:pt>
    <dgm:pt modelId="{A1106938-6295-46FC-B958-80C28FC16792}" type="pres">
      <dgm:prSet presAssocID="{EEC3272A-719B-4154-B6EB-8A1137FFCEFF}" presName="sibTrans" presStyleCnt="0"/>
      <dgm:spPr/>
    </dgm:pt>
    <dgm:pt modelId="{CFF7FD6B-1542-4B76-8340-67451325D8BA}" type="pres">
      <dgm:prSet presAssocID="{6B43EFAD-0276-4029-9788-3FD9EEA048E5}" presName="compNode" presStyleCnt="0"/>
      <dgm:spPr/>
    </dgm:pt>
    <dgm:pt modelId="{4856A86C-CFE2-4F7A-B8EB-9B3FB08FA871}" type="pres">
      <dgm:prSet presAssocID="{6B43EFAD-0276-4029-9788-3FD9EEA048E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0B036D2-6608-42EC-9EF2-A68188499C34}" type="pres">
      <dgm:prSet presAssocID="{6B43EFAD-0276-4029-9788-3FD9EEA048E5}" presName="spaceRect" presStyleCnt="0"/>
      <dgm:spPr/>
    </dgm:pt>
    <dgm:pt modelId="{34839B61-100B-413C-823D-69A4BA20E943}" type="pres">
      <dgm:prSet presAssocID="{6B43EFAD-0276-4029-9788-3FD9EEA048E5}" presName="textRect" presStyleLbl="revTx" presStyleIdx="1" presStyleCnt="8">
        <dgm:presLayoutVars>
          <dgm:chMax val="1"/>
          <dgm:chPref val="1"/>
        </dgm:presLayoutVars>
      </dgm:prSet>
      <dgm:spPr/>
    </dgm:pt>
    <dgm:pt modelId="{EA1D34C7-763D-4276-9D1F-0B529700DED3}" type="pres">
      <dgm:prSet presAssocID="{87985E81-0BAF-4630-93D2-F12486CE850B}" presName="sibTrans" presStyleCnt="0"/>
      <dgm:spPr/>
    </dgm:pt>
    <dgm:pt modelId="{03E966FF-BDDA-4CC5-A710-E6E48ECAD674}" type="pres">
      <dgm:prSet presAssocID="{C8D8F198-2B4C-4440-A086-024FD9F92806}" presName="compNode" presStyleCnt="0"/>
      <dgm:spPr/>
    </dgm:pt>
    <dgm:pt modelId="{02F901B4-7CCF-442E-9EDA-F226B3394EE8}" type="pres">
      <dgm:prSet presAssocID="{C8D8F198-2B4C-4440-A086-024FD9F9280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02BF148-ECD5-477A-BBEE-2C22E02BA20D}" type="pres">
      <dgm:prSet presAssocID="{C8D8F198-2B4C-4440-A086-024FD9F92806}" presName="spaceRect" presStyleCnt="0"/>
      <dgm:spPr/>
    </dgm:pt>
    <dgm:pt modelId="{F068A071-82D8-49A3-B545-CF14E187771E}" type="pres">
      <dgm:prSet presAssocID="{C8D8F198-2B4C-4440-A086-024FD9F92806}" presName="textRect" presStyleLbl="revTx" presStyleIdx="2" presStyleCnt="8">
        <dgm:presLayoutVars>
          <dgm:chMax val="1"/>
          <dgm:chPref val="1"/>
        </dgm:presLayoutVars>
      </dgm:prSet>
      <dgm:spPr/>
    </dgm:pt>
    <dgm:pt modelId="{D7854EEC-3A0E-455D-988A-D2E69FC4519C}" type="pres">
      <dgm:prSet presAssocID="{B7A4337C-3C56-4C53-8262-0393E058A0D6}" presName="sibTrans" presStyleCnt="0"/>
      <dgm:spPr/>
    </dgm:pt>
    <dgm:pt modelId="{C961C2B1-364D-4738-93AC-1D003A1E48AC}" type="pres">
      <dgm:prSet presAssocID="{8C0B5DD5-ABAD-4FC0-8446-B65117D68E3E}" presName="compNode" presStyleCnt="0"/>
      <dgm:spPr/>
    </dgm:pt>
    <dgm:pt modelId="{4B6AF37D-D552-4560-B1BC-4809D7D604C7}" type="pres">
      <dgm:prSet presAssocID="{8C0B5DD5-ABAD-4FC0-8446-B65117D68E3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CF1F916B-AF5E-41DF-AB92-468CE7A591DF}" type="pres">
      <dgm:prSet presAssocID="{8C0B5DD5-ABAD-4FC0-8446-B65117D68E3E}" presName="spaceRect" presStyleCnt="0"/>
      <dgm:spPr/>
    </dgm:pt>
    <dgm:pt modelId="{3F40B91B-21EE-41D4-A648-2C82E79A95DE}" type="pres">
      <dgm:prSet presAssocID="{8C0B5DD5-ABAD-4FC0-8446-B65117D68E3E}" presName="textRect" presStyleLbl="revTx" presStyleIdx="3" presStyleCnt="8">
        <dgm:presLayoutVars>
          <dgm:chMax val="1"/>
          <dgm:chPref val="1"/>
        </dgm:presLayoutVars>
      </dgm:prSet>
      <dgm:spPr/>
    </dgm:pt>
    <dgm:pt modelId="{C757A488-F605-4DAD-B29E-9C1906CBB877}" type="pres">
      <dgm:prSet presAssocID="{52FE88D7-7790-4EC9-A68A-6794B384A0D2}" presName="sibTrans" presStyleCnt="0"/>
      <dgm:spPr/>
    </dgm:pt>
    <dgm:pt modelId="{CF5A77F6-7EBD-4D98-B04E-6644D49C8281}" type="pres">
      <dgm:prSet presAssocID="{43C193BE-0889-42E5-993B-D7BFC1F0C68A}" presName="compNode" presStyleCnt="0"/>
      <dgm:spPr/>
    </dgm:pt>
    <dgm:pt modelId="{483A8FB7-2C1C-4399-A362-52566D17172A}" type="pres">
      <dgm:prSet presAssocID="{43C193BE-0889-42E5-993B-D7BFC1F0C68A}"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95D1149E-B414-4FF8-83C0-189914355DDD}" type="pres">
      <dgm:prSet presAssocID="{43C193BE-0889-42E5-993B-D7BFC1F0C68A}" presName="spaceRect" presStyleCnt="0"/>
      <dgm:spPr/>
    </dgm:pt>
    <dgm:pt modelId="{2D6982AE-E5D0-41F9-B4AA-0EE8BCB10125}" type="pres">
      <dgm:prSet presAssocID="{43C193BE-0889-42E5-993B-D7BFC1F0C68A}" presName="textRect" presStyleLbl="revTx" presStyleIdx="4" presStyleCnt="8">
        <dgm:presLayoutVars>
          <dgm:chMax val="1"/>
          <dgm:chPref val="1"/>
        </dgm:presLayoutVars>
      </dgm:prSet>
      <dgm:spPr/>
    </dgm:pt>
    <dgm:pt modelId="{1D355232-F8A1-4658-B60D-98946586FA91}" type="pres">
      <dgm:prSet presAssocID="{2BEE7E0C-7723-4CA5-B342-753E78DF65A8}" presName="sibTrans" presStyleCnt="0"/>
      <dgm:spPr/>
    </dgm:pt>
    <dgm:pt modelId="{E6181B62-F67A-4751-ACD1-12E0DA3DD9F9}" type="pres">
      <dgm:prSet presAssocID="{3D242B02-D553-4714-870F-B991BE021621}" presName="compNode" presStyleCnt="0"/>
      <dgm:spPr/>
    </dgm:pt>
    <dgm:pt modelId="{0D02917C-FDA7-467C-B8FF-C8AED3E83F18}" type="pres">
      <dgm:prSet presAssocID="{3D242B02-D553-4714-870F-B991BE02162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vered plate"/>
        </a:ext>
      </dgm:extLst>
    </dgm:pt>
    <dgm:pt modelId="{BAFA7F00-F189-412B-8248-53DB07A4EDDF}" type="pres">
      <dgm:prSet presAssocID="{3D242B02-D553-4714-870F-B991BE021621}" presName="spaceRect" presStyleCnt="0"/>
      <dgm:spPr/>
    </dgm:pt>
    <dgm:pt modelId="{13E2326B-840B-4B1E-AFB0-6AAEB5C1DEF8}" type="pres">
      <dgm:prSet presAssocID="{3D242B02-D553-4714-870F-B991BE021621}" presName="textRect" presStyleLbl="revTx" presStyleIdx="5" presStyleCnt="8">
        <dgm:presLayoutVars>
          <dgm:chMax val="1"/>
          <dgm:chPref val="1"/>
        </dgm:presLayoutVars>
      </dgm:prSet>
      <dgm:spPr/>
    </dgm:pt>
    <dgm:pt modelId="{05F1E361-F3F2-47F0-864D-825C0A1A9815}" type="pres">
      <dgm:prSet presAssocID="{E73552E8-F11A-428E-B394-2E30A13DAE93}" presName="sibTrans" presStyleCnt="0"/>
      <dgm:spPr/>
    </dgm:pt>
    <dgm:pt modelId="{0FDBCB04-5BC9-48CF-B3DF-CFC18A06B6F2}" type="pres">
      <dgm:prSet presAssocID="{5D7E34B6-ED2C-426D-A2A8-63D2C45E0039}" presName="compNode" presStyleCnt="0"/>
      <dgm:spPr/>
    </dgm:pt>
    <dgm:pt modelId="{59322156-2DFB-4800-9EF5-3B3745F753E2}" type="pres">
      <dgm:prSet presAssocID="{5D7E34B6-ED2C-426D-A2A8-63D2C45E003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ork and knife"/>
        </a:ext>
      </dgm:extLst>
    </dgm:pt>
    <dgm:pt modelId="{B616EC04-DF07-42F4-8765-82C637B9CD8B}" type="pres">
      <dgm:prSet presAssocID="{5D7E34B6-ED2C-426D-A2A8-63D2C45E0039}" presName="spaceRect" presStyleCnt="0"/>
      <dgm:spPr/>
    </dgm:pt>
    <dgm:pt modelId="{83490B5B-93EA-4858-B306-3799AE10E749}" type="pres">
      <dgm:prSet presAssocID="{5D7E34B6-ED2C-426D-A2A8-63D2C45E0039}" presName="textRect" presStyleLbl="revTx" presStyleIdx="6" presStyleCnt="8">
        <dgm:presLayoutVars>
          <dgm:chMax val="1"/>
          <dgm:chPref val="1"/>
        </dgm:presLayoutVars>
      </dgm:prSet>
      <dgm:spPr/>
    </dgm:pt>
    <dgm:pt modelId="{E4612C30-ADDD-4A98-BAD8-9174774AF3AE}" type="pres">
      <dgm:prSet presAssocID="{04F89A4F-8569-4D0D-B9F1-91996D4B755E}" presName="sibTrans" presStyleCnt="0"/>
      <dgm:spPr/>
    </dgm:pt>
    <dgm:pt modelId="{6CFEE3A4-9706-48DC-A3DD-5485AFAAE16A}" type="pres">
      <dgm:prSet presAssocID="{7913FEC4-143D-4EB5-AC5F-E42BD837448B}" presName="compNode" presStyleCnt="0"/>
      <dgm:spPr/>
    </dgm:pt>
    <dgm:pt modelId="{ED9C7F5D-79BA-45F4-ABEA-66D367D5D286}" type="pres">
      <dgm:prSet presAssocID="{7913FEC4-143D-4EB5-AC5F-E42BD837448B}"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House"/>
        </a:ext>
      </dgm:extLst>
    </dgm:pt>
    <dgm:pt modelId="{0ECF1328-E027-459F-9D20-560B0A9012E5}" type="pres">
      <dgm:prSet presAssocID="{7913FEC4-143D-4EB5-AC5F-E42BD837448B}" presName="spaceRect" presStyleCnt="0"/>
      <dgm:spPr/>
    </dgm:pt>
    <dgm:pt modelId="{2E04324C-93F8-457D-8F6D-BA3C1A182B5F}" type="pres">
      <dgm:prSet presAssocID="{7913FEC4-143D-4EB5-AC5F-E42BD837448B}" presName="textRect" presStyleLbl="revTx" presStyleIdx="7" presStyleCnt="8">
        <dgm:presLayoutVars>
          <dgm:chMax val="1"/>
          <dgm:chPref val="1"/>
        </dgm:presLayoutVars>
      </dgm:prSet>
      <dgm:spPr/>
    </dgm:pt>
  </dgm:ptLst>
  <dgm:cxnLst>
    <dgm:cxn modelId="{55536602-29C5-4F8F-8527-63CA68863CBF}" srcId="{6C2E8AD1-880D-42D4-8282-82FE8EF5B3D0}" destId="{8C0B5DD5-ABAD-4FC0-8446-B65117D68E3E}" srcOrd="3" destOrd="0" parTransId="{11E716D5-C4D8-4FF4-BAC1-1787747B0B50}" sibTransId="{52FE88D7-7790-4EC9-A68A-6794B384A0D2}"/>
    <dgm:cxn modelId="{B9141305-6B6A-42F3-A485-39344EF586F1}" srcId="{6C2E8AD1-880D-42D4-8282-82FE8EF5B3D0}" destId="{0319A428-A8C5-42F8-8679-2B57B018EAEB}" srcOrd="0" destOrd="0" parTransId="{0A206E88-4F83-472A-A993-FC4839EF124C}" sibTransId="{EEC3272A-719B-4154-B6EB-8A1137FFCEFF}"/>
    <dgm:cxn modelId="{E28FB107-068E-47EB-9CFC-E5A6892CF617}" srcId="{6C2E8AD1-880D-42D4-8282-82FE8EF5B3D0}" destId="{7913FEC4-143D-4EB5-AC5F-E42BD837448B}" srcOrd="7" destOrd="0" parTransId="{8D5B80EE-73C5-4C39-8C53-F13AEF11CD96}" sibTransId="{BE210D58-48E3-4F33-BDF7-BD14210068F6}"/>
    <dgm:cxn modelId="{E6AD951B-4FB0-4EA9-A0D4-F410C706194D}" type="presOf" srcId="{0319A428-A8C5-42F8-8679-2B57B018EAEB}" destId="{4D48D3D0-53D6-4EFD-8916-363DDA3DEB1B}" srcOrd="0" destOrd="0" presId="urn:microsoft.com/office/officeart/2018/2/layout/IconLabelList"/>
    <dgm:cxn modelId="{06D4DB33-EA41-4882-85DC-6D95425B674F}" type="presOf" srcId="{7913FEC4-143D-4EB5-AC5F-E42BD837448B}" destId="{2E04324C-93F8-457D-8F6D-BA3C1A182B5F}" srcOrd="0" destOrd="0" presId="urn:microsoft.com/office/officeart/2018/2/layout/IconLabelList"/>
    <dgm:cxn modelId="{E138F237-50C4-415C-B27E-3175E16DE740}" type="presOf" srcId="{43C193BE-0889-42E5-993B-D7BFC1F0C68A}" destId="{2D6982AE-E5D0-41F9-B4AA-0EE8BCB10125}" srcOrd="0" destOrd="0" presId="urn:microsoft.com/office/officeart/2018/2/layout/IconLabelList"/>
    <dgm:cxn modelId="{4CEC4960-C7CD-4D6F-9700-40EAE6E00C4E}" type="presOf" srcId="{8C0B5DD5-ABAD-4FC0-8446-B65117D68E3E}" destId="{3F40B91B-21EE-41D4-A648-2C82E79A95DE}" srcOrd="0" destOrd="0" presId="urn:microsoft.com/office/officeart/2018/2/layout/IconLabelList"/>
    <dgm:cxn modelId="{1D42FA63-2400-44F9-B638-44E3E0AA1A18}" type="presOf" srcId="{6C2E8AD1-880D-42D4-8282-82FE8EF5B3D0}" destId="{A5EDE76F-DF4E-4610-A182-E13254716BF2}" srcOrd="0" destOrd="0" presId="urn:microsoft.com/office/officeart/2018/2/layout/IconLabelList"/>
    <dgm:cxn modelId="{F2D72649-62BF-4804-A0DA-3FCFA21B36C5}" type="presOf" srcId="{5D7E34B6-ED2C-426D-A2A8-63D2C45E0039}" destId="{83490B5B-93EA-4858-B306-3799AE10E749}" srcOrd="0" destOrd="0" presId="urn:microsoft.com/office/officeart/2018/2/layout/IconLabelList"/>
    <dgm:cxn modelId="{B473D98B-CD39-423E-BF1E-8DC78C18B18D}" type="presOf" srcId="{6B43EFAD-0276-4029-9788-3FD9EEA048E5}" destId="{34839B61-100B-413C-823D-69A4BA20E943}" srcOrd="0" destOrd="0" presId="urn:microsoft.com/office/officeart/2018/2/layout/IconLabelList"/>
    <dgm:cxn modelId="{2095D293-C3CB-4892-A370-55D621804400}" srcId="{6C2E8AD1-880D-42D4-8282-82FE8EF5B3D0}" destId="{C8D8F198-2B4C-4440-A086-024FD9F92806}" srcOrd="2" destOrd="0" parTransId="{B499598A-172F-4EED-AEA3-6D7108F22351}" sibTransId="{B7A4337C-3C56-4C53-8262-0393E058A0D6}"/>
    <dgm:cxn modelId="{E7F95B9E-4686-47FD-9339-5672524A25A4}" srcId="{6C2E8AD1-880D-42D4-8282-82FE8EF5B3D0}" destId="{43C193BE-0889-42E5-993B-D7BFC1F0C68A}" srcOrd="4" destOrd="0" parTransId="{6978F378-4DC1-4C3C-A486-89BA9A259CD6}" sibTransId="{2BEE7E0C-7723-4CA5-B342-753E78DF65A8}"/>
    <dgm:cxn modelId="{F69648BB-B972-49BE-AA59-BBCA75044C5A}" type="presOf" srcId="{C8D8F198-2B4C-4440-A086-024FD9F92806}" destId="{F068A071-82D8-49A3-B545-CF14E187771E}" srcOrd="0" destOrd="0" presId="urn:microsoft.com/office/officeart/2018/2/layout/IconLabelList"/>
    <dgm:cxn modelId="{9200F7CE-2297-42CF-910F-8834DE4CFE9F}" type="presOf" srcId="{3D242B02-D553-4714-870F-B991BE021621}" destId="{13E2326B-840B-4B1E-AFB0-6AAEB5C1DEF8}" srcOrd="0" destOrd="0" presId="urn:microsoft.com/office/officeart/2018/2/layout/IconLabelList"/>
    <dgm:cxn modelId="{3050C7D6-6E88-4C9D-82BC-8382787AD075}" srcId="{6C2E8AD1-880D-42D4-8282-82FE8EF5B3D0}" destId="{5D7E34B6-ED2C-426D-A2A8-63D2C45E0039}" srcOrd="6" destOrd="0" parTransId="{48BD7B55-3B6E-45DA-BE6A-60B44A1312AE}" sibTransId="{04F89A4F-8569-4D0D-B9F1-91996D4B755E}"/>
    <dgm:cxn modelId="{39362FEC-7EDA-4930-8AC3-57D4F119569B}" srcId="{6C2E8AD1-880D-42D4-8282-82FE8EF5B3D0}" destId="{3D242B02-D553-4714-870F-B991BE021621}" srcOrd="5" destOrd="0" parTransId="{A1741AAD-E590-47B7-88E7-7759A1E71631}" sibTransId="{E73552E8-F11A-428E-B394-2E30A13DAE93}"/>
    <dgm:cxn modelId="{4A4138FD-BB8C-4817-B4BC-A7E1CB4DB284}" srcId="{6C2E8AD1-880D-42D4-8282-82FE8EF5B3D0}" destId="{6B43EFAD-0276-4029-9788-3FD9EEA048E5}" srcOrd="1" destOrd="0" parTransId="{06ECA0A5-299B-4C6F-807F-849EAB6F9204}" sibTransId="{87985E81-0BAF-4630-93D2-F12486CE850B}"/>
    <dgm:cxn modelId="{4D1EE695-1B04-4C04-A9C6-823F6EE50FA9}" type="presParOf" srcId="{A5EDE76F-DF4E-4610-A182-E13254716BF2}" destId="{17CF42AF-8BE8-4461-A31D-D9D32E94D1F2}" srcOrd="0" destOrd="0" presId="urn:microsoft.com/office/officeart/2018/2/layout/IconLabelList"/>
    <dgm:cxn modelId="{227FF722-F224-4639-926D-D47E4BF3256C}" type="presParOf" srcId="{17CF42AF-8BE8-4461-A31D-D9D32E94D1F2}" destId="{E5DD505D-844E-468B-988F-4830ECF4632C}" srcOrd="0" destOrd="0" presId="urn:microsoft.com/office/officeart/2018/2/layout/IconLabelList"/>
    <dgm:cxn modelId="{85A9886D-CFF2-4083-91A1-CE2F4A5BE5EE}" type="presParOf" srcId="{17CF42AF-8BE8-4461-A31D-D9D32E94D1F2}" destId="{1F6EBBAF-7519-42B4-960A-95B95C0AAFCC}" srcOrd="1" destOrd="0" presId="urn:microsoft.com/office/officeart/2018/2/layout/IconLabelList"/>
    <dgm:cxn modelId="{8F9D9A90-7A8B-4F11-B6C5-80C97F7CA589}" type="presParOf" srcId="{17CF42AF-8BE8-4461-A31D-D9D32E94D1F2}" destId="{4D48D3D0-53D6-4EFD-8916-363DDA3DEB1B}" srcOrd="2" destOrd="0" presId="urn:microsoft.com/office/officeart/2018/2/layout/IconLabelList"/>
    <dgm:cxn modelId="{A5C56F86-9250-467B-8454-3840707D473E}" type="presParOf" srcId="{A5EDE76F-DF4E-4610-A182-E13254716BF2}" destId="{A1106938-6295-46FC-B958-80C28FC16792}" srcOrd="1" destOrd="0" presId="urn:microsoft.com/office/officeart/2018/2/layout/IconLabelList"/>
    <dgm:cxn modelId="{5EAB872A-1AE4-4921-8F36-84CA6B0E2515}" type="presParOf" srcId="{A5EDE76F-DF4E-4610-A182-E13254716BF2}" destId="{CFF7FD6B-1542-4B76-8340-67451325D8BA}" srcOrd="2" destOrd="0" presId="urn:microsoft.com/office/officeart/2018/2/layout/IconLabelList"/>
    <dgm:cxn modelId="{48A64DFA-B50E-48D1-ADE1-970E3474AD79}" type="presParOf" srcId="{CFF7FD6B-1542-4B76-8340-67451325D8BA}" destId="{4856A86C-CFE2-4F7A-B8EB-9B3FB08FA871}" srcOrd="0" destOrd="0" presId="urn:microsoft.com/office/officeart/2018/2/layout/IconLabelList"/>
    <dgm:cxn modelId="{758FD435-9820-4CCC-A70C-DE5B483D5A9C}" type="presParOf" srcId="{CFF7FD6B-1542-4B76-8340-67451325D8BA}" destId="{B0B036D2-6608-42EC-9EF2-A68188499C34}" srcOrd="1" destOrd="0" presId="urn:microsoft.com/office/officeart/2018/2/layout/IconLabelList"/>
    <dgm:cxn modelId="{120565D6-D029-4AAE-B907-2E44E18C34C0}" type="presParOf" srcId="{CFF7FD6B-1542-4B76-8340-67451325D8BA}" destId="{34839B61-100B-413C-823D-69A4BA20E943}" srcOrd="2" destOrd="0" presId="urn:microsoft.com/office/officeart/2018/2/layout/IconLabelList"/>
    <dgm:cxn modelId="{17879181-2D5A-4DEB-AD54-3E293DC667D3}" type="presParOf" srcId="{A5EDE76F-DF4E-4610-A182-E13254716BF2}" destId="{EA1D34C7-763D-4276-9D1F-0B529700DED3}" srcOrd="3" destOrd="0" presId="urn:microsoft.com/office/officeart/2018/2/layout/IconLabelList"/>
    <dgm:cxn modelId="{4540AE9D-53AC-4400-ABC6-A789C952B153}" type="presParOf" srcId="{A5EDE76F-DF4E-4610-A182-E13254716BF2}" destId="{03E966FF-BDDA-4CC5-A710-E6E48ECAD674}" srcOrd="4" destOrd="0" presId="urn:microsoft.com/office/officeart/2018/2/layout/IconLabelList"/>
    <dgm:cxn modelId="{85AA1E35-8A0C-483E-A268-D1D371E54111}" type="presParOf" srcId="{03E966FF-BDDA-4CC5-A710-E6E48ECAD674}" destId="{02F901B4-7CCF-442E-9EDA-F226B3394EE8}" srcOrd="0" destOrd="0" presId="urn:microsoft.com/office/officeart/2018/2/layout/IconLabelList"/>
    <dgm:cxn modelId="{979C13ED-E1F8-49E2-9090-A6847D74A92B}" type="presParOf" srcId="{03E966FF-BDDA-4CC5-A710-E6E48ECAD674}" destId="{902BF148-ECD5-477A-BBEE-2C22E02BA20D}" srcOrd="1" destOrd="0" presId="urn:microsoft.com/office/officeart/2018/2/layout/IconLabelList"/>
    <dgm:cxn modelId="{B4216B87-3498-4D04-9B17-CFFFF3B8343A}" type="presParOf" srcId="{03E966FF-BDDA-4CC5-A710-E6E48ECAD674}" destId="{F068A071-82D8-49A3-B545-CF14E187771E}" srcOrd="2" destOrd="0" presId="urn:microsoft.com/office/officeart/2018/2/layout/IconLabelList"/>
    <dgm:cxn modelId="{8496EE28-EAE7-4872-9180-804B3125AC8B}" type="presParOf" srcId="{A5EDE76F-DF4E-4610-A182-E13254716BF2}" destId="{D7854EEC-3A0E-455D-988A-D2E69FC4519C}" srcOrd="5" destOrd="0" presId="urn:microsoft.com/office/officeart/2018/2/layout/IconLabelList"/>
    <dgm:cxn modelId="{ECA0F7F3-373D-47B6-B280-BDCE43C9E572}" type="presParOf" srcId="{A5EDE76F-DF4E-4610-A182-E13254716BF2}" destId="{C961C2B1-364D-4738-93AC-1D003A1E48AC}" srcOrd="6" destOrd="0" presId="urn:microsoft.com/office/officeart/2018/2/layout/IconLabelList"/>
    <dgm:cxn modelId="{27C6B26D-5C0F-45E9-B76E-E611A93DD189}" type="presParOf" srcId="{C961C2B1-364D-4738-93AC-1D003A1E48AC}" destId="{4B6AF37D-D552-4560-B1BC-4809D7D604C7}" srcOrd="0" destOrd="0" presId="urn:microsoft.com/office/officeart/2018/2/layout/IconLabelList"/>
    <dgm:cxn modelId="{E746288F-8B90-49DA-9CF1-46E9FC645BD4}" type="presParOf" srcId="{C961C2B1-364D-4738-93AC-1D003A1E48AC}" destId="{CF1F916B-AF5E-41DF-AB92-468CE7A591DF}" srcOrd="1" destOrd="0" presId="urn:microsoft.com/office/officeart/2018/2/layout/IconLabelList"/>
    <dgm:cxn modelId="{C3ABDC53-4923-427E-850E-D4606C18416E}" type="presParOf" srcId="{C961C2B1-364D-4738-93AC-1D003A1E48AC}" destId="{3F40B91B-21EE-41D4-A648-2C82E79A95DE}" srcOrd="2" destOrd="0" presId="urn:microsoft.com/office/officeart/2018/2/layout/IconLabelList"/>
    <dgm:cxn modelId="{23600E91-EAF1-4532-A1DC-7ACCA536C9A5}" type="presParOf" srcId="{A5EDE76F-DF4E-4610-A182-E13254716BF2}" destId="{C757A488-F605-4DAD-B29E-9C1906CBB877}" srcOrd="7" destOrd="0" presId="urn:microsoft.com/office/officeart/2018/2/layout/IconLabelList"/>
    <dgm:cxn modelId="{8A52CC3A-83D5-4481-9567-FB40FEBE448C}" type="presParOf" srcId="{A5EDE76F-DF4E-4610-A182-E13254716BF2}" destId="{CF5A77F6-7EBD-4D98-B04E-6644D49C8281}" srcOrd="8" destOrd="0" presId="urn:microsoft.com/office/officeart/2018/2/layout/IconLabelList"/>
    <dgm:cxn modelId="{5EE4BD8B-93A4-4BCF-B89D-348D707E6897}" type="presParOf" srcId="{CF5A77F6-7EBD-4D98-B04E-6644D49C8281}" destId="{483A8FB7-2C1C-4399-A362-52566D17172A}" srcOrd="0" destOrd="0" presId="urn:microsoft.com/office/officeart/2018/2/layout/IconLabelList"/>
    <dgm:cxn modelId="{28F510D0-E968-48C8-8EC3-188A0A748964}" type="presParOf" srcId="{CF5A77F6-7EBD-4D98-B04E-6644D49C8281}" destId="{95D1149E-B414-4FF8-83C0-189914355DDD}" srcOrd="1" destOrd="0" presId="urn:microsoft.com/office/officeart/2018/2/layout/IconLabelList"/>
    <dgm:cxn modelId="{050C1396-DD98-47C5-B675-7092AFD61FA2}" type="presParOf" srcId="{CF5A77F6-7EBD-4D98-B04E-6644D49C8281}" destId="{2D6982AE-E5D0-41F9-B4AA-0EE8BCB10125}" srcOrd="2" destOrd="0" presId="urn:microsoft.com/office/officeart/2018/2/layout/IconLabelList"/>
    <dgm:cxn modelId="{17A65CC7-9910-4AE1-A2F1-342593EB373F}" type="presParOf" srcId="{A5EDE76F-DF4E-4610-A182-E13254716BF2}" destId="{1D355232-F8A1-4658-B60D-98946586FA91}" srcOrd="9" destOrd="0" presId="urn:microsoft.com/office/officeart/2018/2/layout/IconLabelList"/>
    <dgm:cxn modelId="{679BBAF7-89D8-47DC-BD42-E10F470CA001}" type="presParOf" srcId="{A5EDE76F-DF4E-4610-A182-E13254716BF2}" destId="{E6181B62-F67A-4751-ACD1-12E0DA3DD9F9}" srcOrd="10" destOrd="0" presId="urn:microsoft.com/office/officeart/2018/2/layout/IconLabelList"/>
    <dgm:cxn modelId="{40E80BCB-FCCE-4921-9F8F-3C586C863358}" type="presParOf" srcId="{E6181B62-F67A-4751-ACD1-12E0DA3DD9F9}" destId="{0D02917C-FDA7-467C-B8FF-C8AED3E83F18}" srcOrd="0" destOrd="0" presId="urn:microsoft.com/office/officeart/2018/2/layout/IconLabelList"/>
    <dgm:cxn modelId="{CD7674AB-0F62-4B7E-914E-56B23D78CF3A}" type="presParOf" srcId="{E6181B62-F67A-4751-ACD1-12E0DA3DD9F9}" destId="{BAFA7F00-F189-412B-8248-53DB07A4EDDF}" srcOrd="1" destOrd="0" presId="urn:microsoft.com/office/officeart/2018/2/layout/IconLabelList"/>
    <dgm:cxn modelId="{E42F2A04-5D4A-4A70-A828-FF25232720A7}" type="presParOf" srcId="{E6181B62-F67A-4751-ACD1-12E0DA3DD9F9}" destId="{13E2326B-840B-4B1E-AFB0-6AAEB5C1DEF8}" srcOrd="2" destOrd="0" presId="urn:microsoft.com/office/officeart/2018/2/layout/IconLabelList"/>
    <dgm:cxn modelId="{0CBA8259-443D-476B-9707-B2A8BBFCB3C2}" type="presParOf" srcId="{A5EDE76F-DF4E-4610-A182-E13254716BF2}" destId="{05F1E361-F3F2-47F0-864D-825C0A1A9815}" srcOrd="11" destOrd="0" presId="urn:microsoft.com/office/officeart/2018/2/layout/IconLabelList"/>
    <dgm:cxn modelId="{233EFB10-E1B5-4A5D-84B4-60E556397A8A}" type="presParOf" srcId="{A5EDE76F-DF4E-4610-A182-E13254716BF2}" destId="{0FDBCB04-5BC9-48CF-B3DF-CFC18A06B6F2}" srcOrd="12" destOrd="0" presId="urn:microsoft.com/office/officeart/2018/2/layout/IconLabelList"/>
    <dgm:cxn modelId="{A313B2B2-C737-44FE-9A9C-EBEF933720D6}" type="presParOf" srcId="{0FDBCB04-5BC9-48CF-B3DF-CFC18A06B6F2}" destId="{59322156-2DFB-4800-9EF5-3B3745F753E2}" srcOrd="0" destOrd="0" presId="urn:microsoft.com/office/officeart/2018/2/layout/IconLabelList"/>
    <dgm:cxn modelId="{924E90E3-E836-40D1-889C-9419F124BB1A}" type="presParOf" srcId="{0FDBCB04-5BC9-48CF-B3DF-CFC18A06B6F2}" destId="{B616EC04-DF07-42F4-8765-82C637B9CD8B}" srcOrd="1" destOrd="0" presId="urn:microsoft.com/office/officeart/2018/2/layout/IconLabelList"/>
    <dgm:cxn modelId="{8FED9C26-3A34-4159-BCD6-2E05AFB2BF7F}" type="presParOf" srcId="{0FDBCB04-5BC9-48CF-B3DF-CFC18A06B6F2}" destId="{83490B5B-93EA-4858-B306-3799AE10E749}" srcOrd="2" destOrd="0" presId="urn:microsoft.com/office/officeart/2018/2/layout/IconLabelList"/>
    <dgm:cxn modelId="{D9AD9410-B12D-4DD2-A7C2-53F3C2EF0C3F}" type="presParOf" srcId="{A5EDE76F-DF4E-4610-A182-E13254716BF2}" destId="{E4612C30-ADDD-4A98-BAD8-9174774AF3AE}" srcOrd="13" destOrd="0" presId="urn:microsoft.com/office/officeart/2018/2/layout/IconLabelList"/>
    <dgm:cxn modelId="{795EB2FF-359E-4BB5-B76D-97FD5B2E0CBA}" type="presParOf" srcId="{A5EDE76F-DF4E-4610-A182-E13254716BF2}" destId="{6CFEE3A4-9706-48DC-A3DD-5485AFAAE16A}" srcOrd="14" destOrd="0" presId="urn:microsoft.com/office/officeart/2018/2/layout/IconLabelList"/>
    <dgm:cxn modelId="{7FB40725-5424-44F2-97B9-F7C5D4EE3610}" type="presParOf" srcId="{6CFEE3A4-9706-48DC-A3DD-5485AFAAE16A}" destId="{ED9C7F5D-79BA-45F4-ABEA-66D367D5D286}" srcOrd="0" destOrd="0" presId="urn:microsoft.com/office/officeart/2018/2/layout/IconLabelList"/>
    <dgm:cxn modelId="{D0A9F7D4-7462-45A4-8747-92AA3998D856}" type="presParOf" srcId="{6CFEE3A4-9706-48DC-A3DD-5485AFAAE16A}" destId="{0ECF1328-E027-459F-9D20-560B0A9012E5}" srcOrd="1" destOrd="0" presId="urn:microsoft.com/office/officeart/2018/2/layout/IconLabelList"/>
    <dgm:cxn modelId="{999FF4ED-3365-49EE-9005-8849EB282D25}" type="presParOf" srcId="{6CFEE3A4-9706-48DC-A3DD-5485AFAAE16A}" destId="{2E04324C-93F8-457D-8F6D-BA3C1A182B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CD4D33-B930-4E0F-AA27-A88D884E1B7D}"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1322A9DF-29A3-4168-89E6-9F33EEA8410F}">
      <dgm:prSet/>
      <dgm:spPr/>
      <dgm:t>
        <a:bodyPr/>
        <a:lstStyle/>
        <a:p>
          <a:r>
            <a:rPr lang="en-US" b="1">
              <a:latin typeface="Times New Roman" panose="02020603050405020304" pitchFamily="18" charset="0"/>
              <a:cs typeface="Times New Roman" panose="02020603050405020304" pitchFamily="18" charset="0"/>
            </a:rPr>
            <a:t>Objectives:</a:t>
          </a:r>
          <a:endParaRPr lang="en-US">
            <a:latin typeface="Times New Roman" panose="02020603050405020304" pitchFamily="18" charset="0"/>
            <a:cs typeface="Times New Roman" panose="02020603050405020304" pitchFamily="18" charset="0"/>
          </a:endParaRPr>
        </a:p>
      </dgm:t>
    </dgm:pt>
    <dgm:pt modelId="{6538E811-5CE1-457C-B57A-B45F4613AFF4}" type="parTrans" cxnId="{A1BE890D-E23A-4F32-9D5B-B3FDD83BACCD}">
      <dgm:prSet/>
      <dgm:spPr/>
      <dgm:t>
        <a:bodyPr/>
        <a:lstStyle/>
        <a:p>
          <a:endParaRPr lang="en-US"/>
        </a:p>
      </dgm:t>
    </dgm:pt>
    <dgm:pt modelId="{D5066891-F116-4C55-A476-9A3CD66E60CA}" type="sibTrans" cxnId="{A1BE890D-E23A-4F32-9D5B-B3FDD83BACCD}">
      <dgm:prSet/>
      <dgm:spPr/>
      <dgm:t>
        <a:bodyPr/>
        <a:lstStyle/>
        <a:p>
          <a:endParaRPr lang="en-US"/>
        </a:p>
      </dgm:t>
    </dgm:pt>
    <dgm:pt modelId="{06DF7A43-C8E1-4E94-86DB-E6A72D12CD8C}">
      <dgm:prSet/>
      <dgm:spPr/>
      <dgm:t>
        <a:bodyPr/>
        <a:lstStyle/>
        <a:p>
          <a:r>
            <a:rPr lang="en-IN" i="0" dirty="0">
              <a:latin typeface="Calibri" panose="020F0502020204030204" pitchFamily="34" charset="0"/>
              <a:ea typeface="Calibri" panose="020F0502020204030204" pitchFamily="34" charset="0"/>
              <a:cs typeface="Calibri" panose="020F0502020204030204" pitchFamily="34" charset="0"/>
            </a:rPr>
            <a:t>Data Collection and Preprocessing</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E5163F94-395D-452F-810A-B60D2F3D1616}" type="parTrans" cxnId="{598C90A4-FE3F-40C1-94C1-47E7E8B78BA7}">
      <dgm:prSet/>
      <dgm:spPr/>
      <dgm:t>
        <a:bodyPr/>
        <a:lstStyle/>
        <a:p>
          <a:endParaRPr lang="en-US"/>
        </a:p>
      </dgm:t>
    </dgm:pt>
    <dgm:pt modelId="{3EF5E180-DEB5-4A38-9F4F-F091D4A28659}" type="sibTrans" cxnId="{598C90A4-FE3F-40C1-94C1-47E7E8B78BA7}">
      <dgm:prSet/>
      <dgm:spPr/>
      <dgm:t>
        <a:bodyPr/>
        <a:lstStyle/>
        <a:p>
          <a:endParaRPr lang="en-US"/>
        </a:p>
      </dgm:t>
    </dgm:pt>
    <dgm:pt modelId="{67D46D79-9FD6-4C51-A29B-C36EC68A9565}">
      <dgm:prSet/>
      <dgm:spPr/>
      <dgm:t>
        <a:bodyPr/>
        <a:lstStyle/>
        <a:p>
          <a:r>
            <a:rPr lang="en-IN" dirty="0">
              <a:latin typeface="Calibri" panose="020F0502020204030204" pitchFamily="34" charset="0"/>
              <a:ea typeface="Calibri" panose="020F0502020204030204" pitchFamily="34" charset="0"/>
              <a:cs typeface="Calibri" panose="020F0502020204030204" pitchFamily="34" charset="0"/>
            </a:rPr>
            <a:t>Model Selection and Training</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B5AA9D6D-E21C-4827-8620-0E0E2B527730}" type="parTrans" cxnId="{F3DAEF8B-174D-4FE0-AF0C-F004A2EB8E8C}">
      <dgm:prSet/>
      <dgm:spPr/>
      <dgm:t>
        <a:bodyPr/>
        <a:lstStyle/>
        <a:p>
          <a:endParaRPr lang="en-US"/>
        </a:p>
      </dgm:t>
    </dgm:pt>
    <dgm:pt modelId="{2E699657-889B-432F-9C19-0DD9E5FB178C}" type="sibTrans" cxnId="{F3DAEF8B-174D-4FE0-AF0C-F004A2EB8E8C}">
      <dgm:prSet/>
      <dgm:spPr/>
      <dgm:t>
        <a:bodyPr/>
        <a:lstStyle/>
        <a:p>
          <a:endParaRPr lang="en-US"/>
        </a:p>
      </dgm:t>
    </dgm:pt>
    <dgm:pt modelId="{F44AC8FD-73F2-4A48-B16E-D610AF024EDB}">
      <dgm:prSet/>
      <dgm:spPr/>
      <dgm:t>
        <a:bodyPr/>
        <a:lstStyle/>
        <a:p>
          <a:r>
            <a:rPr lang="en-IN" i="0" dirty="0">
              <a:latin typeface="Calibri" panose="020F0502020204030204" pitchFamily="34" charset="0"/>
              <a:ea typeface="Calibri" panose="020F0502020204030204" pitchFamily="34" charset="0"/>
              <a:cs typeface="Calibri" panose="020F0502020204030204" pitchFamily="34" charset="0"/>
            </a:rPr>
            <a:t>Evaluation and Performance Metrics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0EF5A455-972E-44CA-B0DC-A88103E1DB79}" type="parTrans" cxnId="{5C3E07E1-F457-4A13-A75C-D5D8DD46F90F}">
      <dgm:prSet/>
      <dgm:spPr/>
      <dgm:t>
        <a:bodyPr/>
        <a:lstStyle/>
        <a:p>
          <a:endParaRPr lang="en-US"/>
        </a:p>
      </dgm:t>
    </dgm:pt>
    <dgm:pt modelId="{11811EF1-15C4-4927-A555-73395F49EAFA}" type="sibTrans" cxnId="{5C3E07E1-F457-4A13-A75C-D5D8DD46F90F}">
      <dgm:prSet/>
      <dgm:spPr/>
      <dgm:t>
        <a:bodyPr/>
        <a:lstStyle/>
        <a:p>
          <a:endParaRPr lang="en-US"/>
        </a:p>
      </dgm:t>
    </dgm:pt>
    <dgm:pt modelId="{6CB7D426-F2AB-4D2B-BA7A-DE24A9D12A4F}">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Classify reviews as positive or negative</a:t>
          </a:r>
        </a:p>
      </dgm:t>
    </dgm:pt>
    <dgm:pt modelId="{44CDF26B-9C01-4CF1-9339-521C5D98FCFC}" type="parTrans" cxnId="{E41B56A5-0906-43AE-B499-298C4802E05B}">
      <dgm:prSet/>
      <dgm:spPr/>
      <dgm:t>
        <a:bodyPr/>
        <a:lstStyle/>
        <a:p>
          <a:endParaRPr lang="en-US"/>
        </a:p>
      </dgm:t>
    </dgm:pt>
    <dgm:pt modelId="{BDAD7E0F-12B9-4658-8BC9-E526AB3EB8B0}" type="sibTrans" cxnId="{E41B56A5-0906-43AE-B499-298C4802E05B}">
      <dgm:prSet/>
      <dgm:spPr/>
      <dgm:t>
        <a:bodyPr/>
        <a:lstStyle/>
        <a:p>
          <a:endParaRPr lang="en-US"/>
        </a:p>
      </dgm:t>
    </dgm:pt>
    <dgm:pt modelId="{ABF3E7DC-38C7-4498-BFE2-07B6540BC428}">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Understand customer satisfaction</a:t>
          </a:r>
        </a:p>
      </dgm:t>
    </dgm:pt>
    <dgm:pt modelId="{3CD84794-6D90-4368-870B-693B3DB65A65}" type="parTrans" cxnId="{A4F45031-7C3D-4399-83C6-D108287A977C}">
      <dgm:prSet/>
      <dgm:spPr/>
      <dgm:t>
        <a:bodyPr/>
        <a:lstStyle/>
        <a:p>
          <a:endParaRPr lang="en-US"/>
        </a:p>
      </dgm:t>
    </dgm:pt>
    <dgm:pt modelId="{6780F3CF-5EDB-44F7-9BC4-8C64FCF32EF0}" type="sibTrans" cxnId="{A4F45031-7C3D-4399-83C6-D108287A977C}">
      <dgm:prSet/>
      <dgm:spPr/>
      <dgm:t>
        <a:bodyPr/>
        <a:lstStyle/>
        <a:p>
          <a:endParaRPr lang="en-US"/>
        </a:p>
      </dgm:t>
    </dgm:pt>
    <dgm:pt modelId="{CACB6AA2-8984-472C-B192-3818448EEFC7}">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Identify areas for improvement</a:t>
          </a:r>
        </a:p>
      </dgm:t>
    </dgm:pt>
    <dgm:pt modelId="{B42337B3-5DBB-4E53-A314-0B4AFBBEC805}" type="parTrans" cxnId="{01D0BE69-0E63-4ADE-9C46-5DB3B56C77D2}">
      <dgm:prSet/>
      <dgm:spPr/>
      <dgm:t>
        <a:bodyPr/>
        <a:lstStyle/>
        <a:p>
          <a:endParaRPr lang="en-US"/>
        </a:p>
      </dgm:t>
    </dgm:pt>
    <dgm:pt modelId="{E34191B4-E196-480C-A611-C77DF0D8F15E}" type="sibTrans" cxnId="{01D0BE69-0E63-4ADE-9C46-5DB3B56C77D2}">
      <dgm:prSet/>
      <dgm:spPr/>
      <dgm:t>
        <a:bodyPr/>
        <a:lstStyle/>
        <a:p>
          <a:endParaRPr lang="en-US"/>
        </a:p>
      </dgm:t>
    </dgm:pt>
    <dgm:pt modelId="{23A19722-DE32-42F0-B36A-14DE0CFE89C0}">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Make better business decisions</a:t>
          </a:r>
        </a:p>
      </dgm:t>
    </dgm:pt>
    <dgm:pt modelId="{91D37FCA-83E6-4904-90FA-0D33356D133C}" type="parTrans" cxnId="{3DB5057E-123D-4502-AE08-DAD470D1C05C}">
      <dgm:prSet/>
      <dgm:spPr/>
      <dgm:t>
        <a:bodyPr/>
        <a:lstStyle/>
        <a:p>
          <a:endParaRPr lang="en-US"/>
        </a:p>
      </dgm:t>
    </dgm:pt>
    <dgm:pt modelId="{6B9891AB-71AD-4BC6-8023-7056B1ADBD14}" type="sibTrans" cxnId="{3DB5057E-123D-4502-AE08-DAD470D1C05C}">
      <dgm:prSet/>
      <dgm:spPr/>
      <dgm:t>
        <a:bodyPr/>
        <a:lstStyle/>
        <a:p>
          <a:endParaRPr lang="en-US"/>
        </a:p>
      </dgm:t>
    </dgm:pt>
    <dgm:pt modelId="{D4886BC0-E215-45EC-95A4-EDF68BE8B0DA}">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Identify specific aspects of the dining experience that customers are most and least satisfied with</a:t>
          </a:r>
        </a:p>
      </dgm:t>
    </dgm:pt>
    <dgm:pt modelId="{BBC64D71-A279-4F84-8A0A-FA824217D7C0}" type="parTrans" cxnId="{A9F79BC6-7C79-47D6-A854-4B415BE52252}">
      <dgm:prSet/>
      <dgm:spPr/>
      <dgm:t>
        <a:bodyPr/>
        <a:lstStyle/>
        <a:p>
          <a:endParaRPr lang="en-US"/>
        </a:p>
      </dgm:t>
    </dgm:pt>
    <dgm:pt modelId="{6483BBA9-A76A-4C1E-A855-C6DB18F9EE83}" type="sibTrans" cxnId="{A9F79BC6-7C79-47D6-A854-4B415BE52252}">
      <dgm:prSet/>
      <dgm:spPr/>
      <dgm:t>
        <a:bodyPr/>
        <a:lstStyle/>
        <a:p>
          <a:endParaRPr lang="en-US"/>
        </a:p>
      </dgm:t>
    </dgm:pt>
    <dgm:pt modelId="{C44942FF-53A7-4D64-B429-0EF8D9230351}">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Understand how different groups of customers (e.g., age groups, nationalities, etc.) feel about the restaurant</a:t>
          </a:r>
        </a:p>
      </dgm:t>
    </dgm:pt>
    <dgm:pt modelId="{3016A891-B464-4C79-9FA1-2F3F825B1C23}" type="parTrans" cxnId="{C0342B29-9666-46ED-8569-B7C99DCCB9FE}">
      <dgm:prSet/>
      <dgm:spPr/>
      <dgm:t>
        <a:bodyPr/>
        <a:lstStyle/>
        <a:p>
          <a:endParaRPr lang="en-US"/>
        </a:p>
      </dgm:t>
    </dgm:pt>
    <dgm:pt modelId="{8455F8B4-2E8F-4F0E-8115-03B124FDBB9B}" type="sibTrans" cxnId="{C0342B29-9666-46ED-8569-B7C99DCCB9FE}">
      <dgm:prSet/>
      <dgm:spPr/>
      <dgm:t>
        <a:bodyPr/>
        <a:lstStyle/>
        <a:p>
          <a:endParaRPr lang="en-US"/>
        </a:p>
      </dgm:t>
    </dgm:pt>
    <dgm:pt modelId="{575316C4-1EB6-4B72-BFB9-E380DC622CE1}">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Compare the sentiment of reviews for a particular restaurant to those of its competitors</a:t>
          </a:r>
        </a:p>
      </dgm:t>
    </dgm:pt>
    <dgm:pt modelId="{236B62FF-4815-4568-8E99-9D4F54115DB2}" type="parTrans" cxnId="{22F790BA-94A7-44B3-977F-398E23C7B163}">
      <dgm:prSet/>
      <dgm:spPr/>
      <dgm:t>
        <a:bodyPr/>
        <a:lstStyle/>
        <a:p>
          <a:endParaRPr lang="en-US"/>
        </a:p>
      </dgm:t>
    </dgm:pt>
    <dgm:pt modelId="{1CF361B1-8AA4-4D2E-825F-39BB573F1D6B}" type="sibTrans" cxnId="{22F790BA-94A7-44B3-977F-398E23C7B163}">
      <dgm:prSet/>
      <dgm:spPr/>
      <dgm:t>
        <a:bodyPr/>
        <a:lstStyle/>
        <a:p>
          <a:endParaRPr lang="en-US"/>
        </a:p>
      </dgm:t>
    </dgm:pt>
    <dgm:pt modelId="{C23EDB61-5C61-412A-AF7F-AAE6384BDA8A}" type="pres">
      <dgm:prSet presAssocID="{E7CD4D33-B930-4E0F-AA27-A88D884E1B7D}" presName="vert0" presStyleCnt="0">
        <dgm:presLayoutVars>
          <dgm:dir/>
          <dgm:animOne val="branch"/>
          <dgm:animLvl val="lvl"/>
        </dgm:presLayoutVars>
      </dgm:prSet>
      <dgm:spPr/>
    </dgm:pt>
    <dgm:pt modelId="{BDE41EB6-F675-4C7C-A511-9D76FEF75962}" type="pres">
      <dgm:prSet presAssocID="{1322A9DF-29A3-4168-89E6-9F33EEA8410F}" presName="thickLine" presStyleLbl="alignNode1" presStyleIdx="0" presStyleCnt="1"/>
      <dgm:spPr/>
    </dgm:pt>
    <dgm:pt modelId="{14F5FED9-99E7-4D71-B75C-B93AD74ABBAC}" type="pres">
      <dgm:prSet presAssocID="{1322A9DF-29A3-4168-89E6-9F33EEA8410F}" presName="horz1" presStyleCnt="0"/>
      <dgm:spPr/>
    </dgm:pt>
    <dgm:pt modelId="{9BEEADEC-9661-4D7C-835F-0C073D6ECDE8}" type="pres">
      <dgm:prSet presAssocID="{1322A9DF-29A3-4168-89E6-9F33EEA8410F}" presName="tx1" presStyleLbl="revTx" presStyleIdx="0" presStyleCnt="11"/>
      <dgm:spPr/>
    </dgm:pt>
    <dgm:pt modelId="{CCB7B995-0C9B-419A-9B7E-DB343034A29B}" type="pres">
      <dgm:prSet presAssocID="{1322A9DF-29A3-4168-89E6-9F33EEA8410F}" presName="vert1" presStyleCnt="0"/>
      <dgm:spPr/>
    </dgm:pt>
    <dgm:pt modelId="{B5277E74-11F0-4FDE-9102-7FBC742B1E7E}" type="pres">
      <dgm:prSet presAssocID="{06DF7A43-C8E1-4E94-86DB-E6A72D12CD8C}" presName="vertSpace2a" presStyleCnt="0"/>
      <dgm:spPr/>
    </dgm:pt>
    <dgm:pt modelId="{97E3B2A9-2C24-4609-A84C-343A7A6DE3FA}" type="pres">
      <dgm:prSet presAssocID="{06DF7A43-C8E1-4E94-86DB-E6A72D12CD8C}" presName="horz2" presStyleCnt="0"/>
      <dgm:spPr/>
    </dgm:pt>
    <dgm:pt modelId="{6E591DD9-9B8E-4D07-B9F2-0D29F3C3B985}" type="pres">
      <dgm:prSet presAssocID="{06DF7A43-C8E1-4E94-86DB-E6A72D12CD8C}" presName="horzSpace2" presStyleCnt="0"/>
      <dgm:spPr/>
    </dgm:pt>
    <dgm:pt modelId="{9FE3BE56-C786-4336-A0CA-18573B4253F0}" type="pres">
      <dgm:prSet presAssocID="{06DF7A43-C8E1-4E94-86DB-E6A72D12CD8C}" presName="tx2" presStyleLbl="revTx" presStyleIdx="1" presStyleCnt="11"/>
      <dgm:spPr/>
    </dgm:pt>
    <dgm:pt modelId="{69F8E41F-D50D-4B62-859C-BA49D9E82194}" type="pres">
      <dgm:prSet presAssocID="{06DF7A43-C8E1-4E94-86DB-E6A72D12CD8C}" presName="vert2" presStyleCnt="0"/>
      <dgm:spPr/>
    </dgm:pt>
    <dgm:pt modelId="{4AE86AB4-E497-446E-8CE1-A29B6A0505CA}" type="pres">
      <dgm:prSet presAssocID="{06DF7A43-C8E1-4E94-86DB-E6A72D12CD8C}" presName="thinLine2b" presStyleLbl="callout" presStyleIdx="0" presStyleCnt="10"/>
      <dgm:spPr/>
    </dgm:pt>
    <dgm:pt modelId="{E5099A51-DB76-4BD8-90A5-9CD4AE44BE1C}" type="pres">
      <dgm:prSet presAssocID="{06DF7A43-C8E1-4E94-86DB-E6A72D12CD8C}" presName="vertSpace2b" presStyleCnt="0"/>
      <dgm:spPr/>
    </dgm:pt>
    <dgm:pt modelId="{B1B9E65D-4CE8-4745-81CA-D76A5A3746C9}" type="pres">
      <dgm:prSet presAssocID="{67D46D79-9FD6-4C51-A29B-C36EC68A9565}" presName="horz2" presStyleCnt="0"/>
      <dgm:spPr/>
    </dgm:pt>
    <dgm:pt modelId="{396A2D9D-CFAD-469F-A62B-AF1882A82F79}" type="pres">
      <dgm:prSet presAssocID="{67D46D79-9FD6-4C51-A29B-C36EC68A9565}" presName="horzSpace2" presStyleCnt="0"/>
      <dgm:spPr/>
    </dgm:pt>
    <dgm:pt modelId="{D7039668-34DD-43F9-864D-0512EDD9E586}" type="pres">
      <dgm:prSet presAssocID="{67D46D79-9FD6-4C51-A29B-C36EC68A9565}" presName="tx2" presStyleLbl="revTx" presStyleIdx="2" presStyleCnt="11"/>
      <dgm:spPr/>
    </dgm:pt>
    <dgm:pt modelId="{21A3966A-EF71-4569-9161-41A8BA138820}" type="pres">
      <dgm:prSet presAssocID="{67D46D79-9FD6-4C51-A29B-C36EC68A9565}" presName="vert2" presStyleCnt="0"/>
      <dgm:spPr/>
    </dgm:pt>
    <dgm:pt modelId="{6C71DD35-0CFF-434B-8C99-767CAD7E981B}" type="pres">
      <dgm:prSet presAssocID="{67D46D79-9FD6-4C51-A29B-C36EC68A9565}" presName="thinLine2b" presStyleLbl="callout" presStyleIdx="1" presStyleCnt="10"/>
      <dgm:spPr/>
    </dgm:pt>
    <dgm:pt modelId="{D331C50E-2566-40FE-B91E-244C21C68DC9}" type="pres">
      <dgm:prSet presAssocID="{67D46D79-9FD6-4C51-A29B-C36EC68A9565}" presName="vertSpace2b" presStyleCnt="0"/>
      <dgm:spPr/>
    </dgm:pt>
    <dgm:pt modelId="{663E00AA-33E0-4C47-98E0-78358279866E}" type="pres">
      <dgm:prSet presAssocID="{F44AC8FD-73F2-4A48-B16E-D610AF024EDB}" presName="horz2" presStyleCnt="0"/>
      <dgm:spPr/>
    </dgm:pt>
    <dgm:pt modelId="{CF1CDBAD-5B52-4639-82EB-D096FA327BE5}" type="pres">
      <dgm:prSet presAssocID="{F44AC8FD-73F2-4A48-B16E-D610AF024EDB}" presName="horzSpace2" presStyleCnt="0"/>
      <dgm:spPr/>
    </dgm:pt>
    <dgm:pt modelId="{82FABD61-B22B-492B-8EE7-4C23B3341B82}" type="pres">
      <dgm:prSet presAssocID="{F44AC8FD-73F2-4A48-B16E-D610AF024EDB}" presName="tx2" presStyleLbl="revTx" presStyleIdx="3" presStyleCnt="11"/>
      <dgm:spPr/>
    </dgm:pt>
    <dgm:pt modelId="{21E9BBC2-2125-48B8-BE77-88BCEEAEB9E9}" type="pres">
      <dgm:prSet presAssocID="{F44AC8FD-73F2-4A48-B16E-D610AF024EDB}" presName="vert2" presStyleCnt="0"/>
      <dgm:spPr/>
    </dgm:pt>
    <dgm:pt modelId="{BA90386F-C6DA-4896-9CE1-D9D617C6FFF1}" type="pres">
      <dgm:prSet presAssocID="{F44AC8FD-73F2-4A48-B16E-D610AF024EDB}" presName="thinLine2b" presStyleLbl="callout" presStyleIdx="2" presStyleCnt="10"/>
      <dgm:spPr/>
    </dgm:pt>
    <dgm:pt modelId="{B9DD1656-18AC-42C9-B86C-76A6CA430AB9}" type="pres">
      <dgm:prSet presAssocID="{F44AC8FD-73F2-4A48-B16E-D610AF024EDB}" presName="vertSpace2b" presStyleCnt="0"/>
      <dgm:spPr/>
    </dgm:pt>
    <dgm:pt modelId="{366E6ABB-2AAA-4D0A-A010-421219DAE3A0}" type="pres">
      <dgm:prSet presAssocID="{6CB7D426-F2AB-4D2B-BA7A-DE24A9D12A4F}" presName="horz2" presStyleCnt="0"/>
      <dgm:spPr/>
    </dgm:pt>
    <dgm:pt modelId="{C7BBB27A-3FC9-4514-9CCA-F0693EC24F48}" type="pres">
      <dgm:prSet presAssocID="{6CB7D426-F2AB-4D2B-BA7A-DE24A9D12A4F}" presName="horzSpace2" presStyleCnt="0"/>
      <dgm:spPr/>
    </dgm:pt>
    <dgm:pt modelId="{BD2912BE-61EE-4042-91B4-7C82160186EE}" type="pres">
      <dgm:prSet presAssocID="{6CB7D426-F2AB-4D2B-BA7A-DE24A9D12A4F}" presName="tx2" presStyleLbl="revTx" presStyleIdx="4" presStyleCnt="11"/>
      <dgm:spPr/>
    </dgm:pt>
    <dgm:pt modelId="{ED465788-85E8-4736-B5C6-A63701016C86}" type="pres">
      <dgm:prSet presAssocID="{6CB7D426-F2AB-4D2B-BA7A-DE24A9D12A4F}" presName="vert2" presStyleCnt="0"/>
      <dgm:spPr/>
    </dgm:pt>
    <dgm:pt modelId="{8A544D0B-3C61-48F7-9315-57C52A70EC3F}" type="pres">
      <dgm:prSet presAssocID="{6CB7D426-F2AB-4D2B-BA7A-DE24A9D12A4F}" presName="thinLine2b" presStyleLbl="callout" presStyleIdx="3" presStyleCnt="10"/>
      <dgm:spPr/>
    </dgm:pt>
    <dgm:pt modelId="{287D9AA6-90A5-4617-8CB2-8A5166CAB2D6}" type="pres">
      <dgm:prSet presAssocID="{6CB7D426-F2AB-4D2B-BA7A-DE24A9D12A4F}" presName="vertSpace2b" presStyleCnt="0"/>
      <dgm:spPr/>
    </dgm:pt>
    <dgm:pt modelId="{E9FC46B4-A93E-4543-90D1-7D9C3C347BBD}" type="pres">
      <dgm:prSet presAssocID="{ABF3E7DC-38C7-4498-BFE2-07B6540BC428}" presName="horz2" presStyleCnt="0"/>
      <dgm:spPr/>
    </dgm:pt>
    <dgm:pt modelId="{90B98CDD-DE64-4489-9445-5BBDB1389118}" type="pres">
      <dgm:prSet presAssocID="{ABF3E7DC-38C7-4498-BFE2-07B6540BC428}" presName="horzSpace2" presStyleCnt="0"/>
      <dgm:spPr/>
    </dgm:pt>
    <dgm:pt modelId="{DAA73F1A-2FFE-47DD-B5FF-61E557829B69}" type="pres">
      <dgm:prSet presAssocID="{ABF3E7DC-38C7-4498-BFE2-07B6540BC428}" presName="tx2" presStyleLbl="revTx" presStyleIdx="5" presStyleCnt="11"/>
      <dgm:spPr/>
    </dgm:pt>
    <dgm:pt modelId="{358E43B0-775C-4BBB-8D2D-8CAF3F5BE109}" type="pres">
      <dgm:prSet presAssocID="{ABF3E7DC-38C7-4498-BFE2-07B6540BC428}" presName="vert2" presStyleCnt="0"/>
      <dgm:spPr/>
    </dgm:pt>
    <dgm:pt modelId="{8A3BBB3D-4D86-4525-9AFE-48E2962F802B}" type="pres">
      <dgm:prSet presAssocID="{ABF3E7DC-38C7-4498-BFE2-07B6540BC428}" presName="thinLine2b" presStyleLbl="callout" presStyleIdx="4" presStyleCnt="10"/>
      <dgm:spPr/>
    </dgm:pt>
    <dgm:pt modelId="{929AC611-F114-45D6-B4B7-58991FD40B80}" type="pres">
      <dgm:prSet presAssocID="{ABF3E7DC-38C7-4498-BFE2-07B6540BC428}" presName="vertSpace2b" presStyleCnt="0"/>
      <dgm:spPr/>
    </dgm:pt>
    <dgm:pt modelId="{C24AF488-9D4B-4EE4-84EE-BADB07FA1DF5}" type="pres">
      <dgm:prSet presAssocID="{CACB6AA2-8984-472C-B192-3818448EEFC7}" presName="horz2" presStyleCnt="0"/>
      <dgm:spPr/>
    </dgm:pt>
    <dgm:pt modelId="{80043F7A-5F4D-4A8E-8C9C-301CB66F29C0}" type="pres">
      <dgm:prSet presAssocID="{CACB6AA2-8984-472C-B192-3818448EEFC7}" presName="horzSpace2" presStyleCnt="0"/>
      <dgm:spPr/>
    </dgm:pt>
    <dgm:pt modelId="{50BE0D73-2242-48AE-8080-81FF7466F306}" type="pres">
      <dgm:prSet presAssocID="{CACB6AA2-8984-472C-B192-3818448EEFC7}" presName="tx2" presStyleLbl="revTx" presStyleIdx="6" presStyleCnt="11"/>
      <dgm:spPr/>
    </dgm:pt>
    <dgm:pt modelId="{8E525598-F192-4305-B0BE-0294B1DBFCA6}" type="pres">
      <dgm:prSet presAssocID="{CACB6AA2-8984-472C-B192-3818448EEFC7}" presName="vert2" presStyleCnt="0"/>
      <dgm:spPr/>
    </dgm:pt>
    <dgm:pt modelId="{97E6798C-8626-4AA2-B3B2-925360A73F72}" type="pres">
      <dgm:prSet presAssocID="{CACB6AA2-8984-472C-B192-3818448EEFC7}" presName="thinLine2b" presStyleLbl="callout" presStyleIdx="5" presStyleCnt="10"/>
      <dgm:spPr/>
    </dgm:pt>
    <dgm:pt modelId="{FDA868BA-6DFC-4651-B820-5ACAF22BBA9E}" type="pres">
      <dgm:prSet presAssocID="{CACB6AA2-8984-472C-B192-3818448EEFC7}" presName="vertSpace2b" presStyleCnt="0"/>
      <dgm:spPr/>
    </dgm:pt>
    <dgm:pt modelId="{9CC2D983-44BC-4157-BD86-04E4F14ABA1E}" type="pres">
      <dgm:prSet presAssocID="{23A19722-DE32-42F0-B36A-14DE0CFE89C0}" presName="horz2" presStyleCnt="0"/>
      <dgm:spPr/>
    </dgm:pt>
    <dgm:pt modelId="{8A3812D4-3139-4E8D-BAF8-7659A9F73A40}" type="pres">
      <dgm:prSet presAssocID="{23A19722-DE32-42F0-B36A-14DE0CFE89C0}" presName="horzSpace2" presStyleCnt="0"/>
      <dgm:spPr/>
    </dgm:pt>
    <dgm:pt modelId="{9A9AB59F-90A4-4F08-B01B-96A0B32AA44B}" type="pres">
      <dgm:prSet presAssocID="{23A19722-DE32-42F0-B36A-14DE0CFE89C0}" presName="tx2" presStyleLbl="revTx" presStyleIdx="7" presStyleCnt="11"/>
      <dgm:spPr/>
    </dgm:pt>
    <dgm:pt modelId="{FE94BBC0-F007-47A8-8A7D-746B11701696}" type="pres">
      <dgm:prSet presAssocID="{23A19722-DE32-42F0-B36A-14DE0CFE89C0}" presName="vert2" presStyleCnt="0"/>
      <dgm:spPr/>
    </dgm:pt>
    <dgm:pt modelId="{239A1BEA-BDE5-4D1E-8A89-47F80CD05C0F}" type="pres">
      <dgm:prSet presAssocID="{23A19722-DE32-42F0-B36A-14DE0CFE89C0}" presName="thinLine2b" presStyleLbl="callout" presStyleIdx="6" presStyleCnt="10"/>
      <dgm:spPr/>
    </dgm:pt>
    <dgm:pt modelId="{55AB2F54-3276-4EFD-B3B1-49ADC517BC7A}" type="pres">
      <dgm:prSet presAssocID="{23A19722-DE32-42F0-B36A-14DE0CFE89C0}" presName="vertSpace2b" presStyleCnt="0"/>
      <dgm:spPr/>
    </dgm:pt>
    <dgm:pt modelId="{D072811F-B3C0-44F4-AD2C-9FB127624769}" type="pres">
      <dgm:prSet presAssocID="{D4886BC0-E215-45EC-95A4-EDF68BE8B0DA}" presName="horz2" presStyleCnt="0"/>
      <dgm:spPr/>
    </dgm:pt>
    <dgm:pt modelId="{EDA827AB-08AF-44A7-8D22-0D31DB88B3DA}" type="pres">
      <dgm:prSet presAssocID="{D4886BC0-E215-45EC-95A4-EDF68BE8B0DA}" presName="horzSpace2" presStyleCnt="0"/>
      <dgm:spPr/>
    </dgm:pt>
    <dgm:pt modelId="{1B8859D0-2FCD-4A5F-91C5-F3E44630F93A}" type="pres">
      <dgm:prSet presAssocID="{D4886BC0-E215-45EC-95A4-EDF68BE8B0DA}" presName="tx2" presStyleLbl="revTx" presStyleIdx="8" presStyleCnt="11"/>
      <dgm:spPr/>
    </dgm:pt>
    <dgm:pt modelId="{64F34EBB-F682-43AB-8E2E-190B5EB994F1}" type="pres">
      <dgm:prSet presAssocID="{D4886BC0-E215-45EC-95A4-EDF68BE8B0DA}" presName="vert2" presStyleCnt="0"/>
      <dgm:spPr/>
    </dgm:pt>
    <dgm:pt modelId="{5A88010B-DFAB-4DF8-AD0A-C351073ADD71}" type="pres">
      <dgm:prSet presAssocID="{D4886BC0-E215-45EC-95A4-EDF68BE8B0DA}" presName="thinLine2b" presStyleLbl="callout" presStyleIdx="7" presStyleCnt="10"/>
      <dgm:spPr/>
    </dgm:pt>
    <dgm:pt modelId="{99F67D91-F76A-4E41-A5E2-25B8F73E9E56}" type="pres">
      <dgm:prSet presAssocID="{D4886BC0-E215-45EC-95A4-EDF68BE8B0DA}" presName="vertSpace2b" presStyleCnt="0"/>
      <dgm:spPr/>
    </dgm:pt>
    <dgm:pt modelId="{77E11FD5-8AD2-4F99-B661-7D7601520FA2}" type="pres">
      <dgm:prSet presAssocID="{C44942FF-53A7-4D64-B429-0EF8D9230351}" presName="horz2" presStyleCnt="0"/>
      <dgm:spPr/>
    </dgm:pt>
    <dgm:pt modelId="{4234887C-10F4-4642-8DA0-5EA7A111BB38}" type="pres">
      <dgm:prSet presAssocID="{C44942FF-53A7-4D64-B429-0EF8D9230351}" presName="horzSpace2" presStyleCnt="0"/>
      <dgm:spPr/>
    </dgm:pt>
    <dgm:pt modelId="{99255410-1B71-462F-95AE-5F5C00155D0F}" type="pres">
      <dgm:prSet presAssocID="{C44942FF-53A7-4D64-B429-0EF8D9230351}" presName="tx2" presStyleLbl="revTx" presStyleIdx="9" presStyleCnt="11"/>
      <dgm:spPr/>
    </dgm:pt>
    <dgm:pt modelId="{CD4E8EBD-FD58-4F68-A06D-0167303C0A46}" type="pres">
      <dgm:prSet presAssocID="{C44942FF-53A7-4D64-B429-0EF8D9230351}" presName="vert2" presStyleCnt="0"/>
      <dgm:spPr/>
    </dgm:pt>
    <dgm:pt modelId="{429FBCD2-1688-48ED-818F-B9ED18B95122}" type="pres">
      <dgm:prSet presAssocID="{C44942FF-53A7-4D64-B429-0EF8D9230351}" presName="thinLine2b" presStyleLbl="callout" presStyleIdx="8" presStyleCnt="10"/>
      <dgm:spPr/>
    </dgm:pt>
    <dgm:pt modelId="{016C91F1-82B5-4B9D-96E0-BF8253165A97}" type="pres">
      <dgm:prSet presAssocID="{C44942FF-53A7-4D64-B429-0EF8D9230351}" presName="vertSpace2b" presStyleCnt="0"/>
      <dgm:spPr/>
    </dgm:pt>
    <dgm:pt modelId="{11FF633E-F24C-490B-909B-D39F02BDEBC9}" type="pres">
      <dgm:prSet presAssocID="{575316C4-1EB6-4B72-BFB9-E380DC622CE1}" presName="horz2" presStyleCnt="0"/>
      <dgm:spPr/>
    </dgm:pt>
    <dgm:pt modelId="{89B6120F-6FBA-4474-AA9E-C0BA1B4F0B59}" type="pres">
      <dgm:prSet presAssocID="{575316C4-1EB6-4B72-BFB9-E380DC622CE1}" presName="horzSpace2" presStyleCnt="0"/>
      <dgm:spPr/>
    </dgm:pt>
    <dgm:pt modelId="{4D891444-5A77-4294-9072-700E249F9312}" type="pres">
      <dgm:prSet presAssocID="{575316C4-1EB6-4B72-BFB9-E380DC622CE1}" presName="tx2" presStyleLbl="revTx" presStyleIdx="10" presStyleCnt="11"/>
      <dgm:spPr/>
    </dgm:pt>
    <dgm:pt modelId="{987EECFA-5426-4A1F-9CE0-56334CCA4DF4}" type="pres">
      <dgm:prSet presAssocID="{575316C4-1EB6-4B72-BFB9-E380DC622CE1}" presName="vert2" presStyleCnt="0"/>
      <dgm:spPr/>
    </dgm:pt>
    <dgm:pt modelId="{F0A74A73-1B59-4D51-AED4-1551ACA821B7}" type="pres">
      <dgm:prSet presAssocID="{575316C4-1EB6-4B72-BFB9-E380DC622CE1}" presName="thinLine2b" presStyleLbl="callout" presStyleIdx="9" presStyleCnt="10"/>
      <dgm:spPr/>
    </dgm:pt>
    <dgm:pt modelId="{CFAF80FB-618D-469F-BA91-57783DB78F9F}" type="pres">
      <dgm:prSet presAssocID="{575316C4-1EB6-4B72-BFB9-E380DC622CE1}" presName="vertSpace2b" presStyleCnt="0"/>
      <dgm:spPr/>
    </dgm:pt>
  </dgm:ptLst>
  <dgm:cxnLst>
    <dgm:cxn modelId="{A1BE890D-E23A-4F32-9D5B-B3FDD83BACCD}" srcId="{E7CD4D33-B930-4E0F-AA27-A88D884E1B7D}" destId="{1322A9DF-29A3-4168-89E6-9F33EEA8410F}" srcOrd="0" destOrd="0" parTransId="{6538E811-5CE1-457C-B57A-B45F4613AFF4}" sibTransId="{D5066891-F116-4C55-A476-9A3CD66E60CA}"/>
    <dgm:cxn modelId="{F4DB2025-F005-409A-9382-3BFF52C74113}" type="presOf" srcId="{CACB6AA2-8984-472C-B192-3818448EEFC7}" destId="{50BE0D73-2242-48AE-8080-81FF7466F306}" srcOrd="0" destOrd="0" presId="urn:microsoft.com/office/officeart/2008/layout/LinedList"/>
    <dgm:cxn modelId="{C0342B29-9666-46ED-8569-B7C99DCCB9FE}" srcId="{1322A9DF-29A3-4168-89E6-9F33EEA8410F}" destId="{C44942FF-53A7-4D64-B429-0EF8D9230351}" srcOrd="8" destOrd="0" parTransId="{3016A891-B464-4C79-9FA1-2F3F825B1C23}" sibTransId="{8455F8B4-2E8F-4F0E-8115-03B124FDBB9B}"/>
    <dgm:cxn modelId="{A4F45031-7C3D-4399-83C6-D108287A977C}" srcId="{1322A9DF-29A3-4168-89E6-9F33EEA8410F}" destId="{ABF3E7DC-38C7-4498-BFE2-07B6540BC428}" srcOrd="4" destOrd="0" parTransId="{3CD84794-6D90-4368-870B-693B3DB65A65}" sibTransId="{6780F3CF-5EDB-44F7-9BC4-8C64FCF32EF0}"/>
    <dgm:cxn modelId="{3976FF5D-21B5-41D4-8654-8F3493854286}" type="presOf" srcId="{1322A9DF-29A3-4168-89E6-9F33EEA8410F}" destId="{9BEEADEC-9661-4D7C-835F-0C073D6ECDE8}" srcOrd="0" destOrd="0" presId="urn:microsoft.com/office/officeart/2008/layout/LinedList"/>
    <dgm:cxn modelId="{01D0BE69-0E63-4ADE-9C46-5DB3B56C77D2}" srcId="{1322A9DF-29A3-4168-89E6-9F33EEA8410F}" destId="{CACB6AA2-8984-472C-B192-3818448EEFC7}" srcOrd="5" destOrd="0" parTransId="{B42337B3-5DBB-4E53-A314-0B4AFBBEC805}" sibTransId="{E34191B4-E196-480C-A611-C77DF0D8F15E}"/>
    <dgm:cxn modelId="{D125C469-ADE0-4BD5-A4C4-021A784C93FA}" type="presOf" srcId="{ABF3E7DC-38C7-4498-BFE2-07B6540BC428}" destId="{DAA73F1A-2FFE-47DD-B5FF-61E557829B69}" srcOrd="0" destOrd="0" presId="urn:microsoft.com/office/officeart/2008/layout/LinedList"/>
    <dgm:cxn modelId="{3DB5057E-123D-4502-AE08-DAD470D1C05C}" srcId="{1322A9DF-29A3-4168-89E6-9F33EEA8410F}" destId="{23A19722-DE32-42F0-B36A-14DE0CFE89C0}" srcOrd="6" destOrd="0" parTransId="{91D37FCA-83E6-4904-90FA-0D33356D133C}" sibTransId="{6B9891AB-71AD-4BC6-8023-7056B1ADBD14}"/>
    <dgm:cxn modelId="{F3DAEF8B-174D-4FE0-AF0C-F004A2EB8E8C}" srcId="{1322A9DF-29A3-4168-89E6-9F33EEA8410F}" destId="{67D46D79-9FD6-4C51-A29B-C36EC68A9565}" srcOrd="1" destOrd="0" parTransId="{B5AA9D6D-E21C-4827-8620-0E0E2B527730}" sibTransId="{2E699657-889B-432F-9C19-0DD9E5FB178C}"/>
    <dgm:cxn modelId="{FEEEC190-10BC-48C3-8CA2-74F74CED4AE1}" type="presOf" srcId="{6CB7D426-F2AB-4D2B-BA7A-DE24A9D12A4F}" destId="{BD2912BE-61EE-4042-91B4-7C82160186EE}" srcOrd="0" destOrd="0" presId="urn:microsoft.com/office/officeart/2008/layout/LinedList"/>
    <dgm:cxn modelId="{E5DECA9A-C8B2-4991-8B1D-B1B5EE6B9322}" type="presOf" srcId="{E7CD4D33-B930-4E0F-AA27-A88D884E1B7D}" destId="{C23EDB61-5C61-412A-AF7F-AAE6384BDA8A}" srcOrd="0" destOrd="0" presId="urn:microsoft.com/office/officeart/2008/layout/LinedList"/>
    <dgm:cxn modelId="{5650A29E-7037-4E9A-8A51-B0E5B90D1EC3}" type="presOf" srcId="{575316C4-1EB6-4B72-BFB9-E380DC622CE1}" destId="{4D891444-5A77-4294-9072-700E249F9312}" srcOrd="0" destOrd="0" presId="urn:microsoft.com/office/officeart/2008/layout/LinedList"/>
    <dgm:cxn modelId="{BB2289A3-F3F1-4AC6-9BE2-4F538417D628}" type="presOf" srcId="{F44AC8FD-73F2-4A48-B16E-D610AF024EDB}" destId="{82FABD61-B22B-492B-8EE7-4C23B3341B82}" srcOrd="0" destOrd="0" presId="urn:microsoft.com/office/officeart/2008/layout/LinedList"/>
    <dgm:cxn modelId="{598C90A4-FE3F-40C1-94C1-47E7E8B78BA7}" srcId="{1322A9DF-29A3-4168-89E6-9F33EEA8410F}" destId="{06DF7A43-C8E1-4E94-86DB-E6A72D12CD8C}" srcOrd="0" destOrd="0" parTransId="{E5163F94-395D-452F-810A-B60D2F3D1616}" sibTransId="{3EF5E180-DEB5-4A38-9F4F-F091D4A28659}"/>
    <dgm:cxn modelId="{E41B56A5-0906-43AE-B499-298C4802E05B}" srcId="{1322A9DF-29A3-4168-89E6-9F33EEA8410F}" destId="{6CB7D426-F2AB-4D2B-BA7A-DE24A9D12A4F}" srcOrd="3" destOrd="0" parTransId="{44CDF26B-9C01-4CF1-9339-521C5D98FCFC}" sibTransId="{BDAD7E0F-12B9-4658-8BC9-E526AB3EB8B0}"/>
    <dgm:cxn modelId="{2902BAB6-7692-41F1-AB66-EB87F3087754}" type="presOf" srcId="{C44942FF-53A7-4D64-B429-0EF8D9230351}" destId="{99255410-1B71-462F-95AE-5F5C00155D0F}" srcOrd="0" destOrd="0" presId="urn:microsoft.com/office/officeart/2008/layout/LinedList"/>
    <dgm:cxn modelId="{22F790BA-94A7-44B3-977F-398E23C7B163}" srcId="{1322A9DF-29A3-4168-89E6-9F33EEA8410F}" destId="{575316C4-1EB6-4B72-BFB9-E380DC622CE1}" srcOrd="9" destOrd="0" parTransId="{236B62FF-4815-4568-8E99-9D4F54115DB2}" sibTransId="{1CF361B1-8AA4-4D2E-825F-39BB573F1D6B}"/>
    <dgm:cxn modelId="{7D4734BD-C41B-422F-8469-946C0221ADF6}" type="presOf" srcId="{23A19722-DE32-42F0-B36A-14DE0CFE89C0}" destId="{9A9AB59F-90A4-4F08-B01B-96A0B32AA44B}" srcOrd="0" destOrd="0" presId="urn:microsoft.com/office/officeart/2008/layout/LinedList"/>
    <dgm:cxn modelId="{A9F79BC6-7C79-47D6-A854-4B415BE52252}" srcId="{1322A9DF-29A3-4168-89E6-9F33EEA8410F}" destId="{D4886BC0-E215-45EC-95A4-EDF68BE8B0DA}" srcOrd="7" destOrd="0" parTransId="{BBC64D71-A279-4F84-8A0A-FA824217D7C0}" sibTransId="{6483BBA9-A76A-4C1E-A855-C6DB18F9EE83}"/>
    <dgm:cxn modelId="{03D8BEC6-F57B-4A8C-AA06-104D9C0B9E82}" type="presOf" srcId="{06DF7A43-C8E1-4E94-86DB-E6A72D12CD8C}" destId="{9FE3BE56-C786-4336-A0CA-18573B4253F0}" srcOrd="0" destOrd="0" presId="urn:microsoft.com/office/officeart/2008/layout/LinedList"/>
    <dgm:cxn modelId="{93A0B4D7-E369-4AB8-BB85-BA4F434251D5}" type="presOf" srcId="{D4886BC0-E215-45EC-95A4-EDF68BE8B0DA}" destId="{1B8859D0-2FCD-4A5F-91C5-F3E44630F93A}" srcOrd="0" destOrd="0" presId="urn:microsoft.com/office/officeart/2008/layout/LinedList"/>
    <dgm:cxn modelId="{5C3E07E1-F457-4A13-A75C-D5D8DD46F90F}" srcId="{1322A9DF-29A3-4168-89E6-9F33EEA8410F}" destId="{F44AC8FD-73F2-4A48-B16E-D610AF024EDB}" srcOrd="2" destOrd="0" parTransId="{0EF5A455-972E-44CA-B0DC-A88103E1DB79}" sibTransId="{11811EF1-15C4-4927-A555-73395F49EAFA}"/>
    <dgm:cxn modelId="{8E2C8BF6-8DD8-4A45-8F6A-6EA9015ECF1D}" type="presOf" srcId="{67D46D79-9FD6-4C51-A29B-C36EC68A9565}" destId="{D7039668-34DD-43F9-864D-0512EDD9E586}" srcOrd="0" destOrd="0" presId="urn:microsoft.com/office/officeart/2008/layout/LinedList"/>
    <dgm:cxn modelId="{011E34A2-31D9-4FA2-B5F2-D250D6C2FC98}" type="presParOf" srcId="{C23EDB61-5C61-412A-AF7F-AAE6384BDA8A}" destId="{BDE41EB6-F675-4C7C-A511-9D76FEF75962}" srcOrd="0" destOrd="0" presId="urn:microsoft.com/office/officeart/2008/layout/LinedList"/>
    <dgm:cxn modelId="{5D64A0B8-014B-4A2F-9617-F0B6784063F4}" type="presParOf" srcId="{C23EDB61-5C61-412A-AF7F-AAE6384BDA8A}" destId="{14F5FED9-99E7-4D71-B75C-B93AD74ABBAC}" srcOrd="1" destOrd="0" presId="urn:microsoft.com/office/officeart/2008/layout/LinedList"/>
    <dgm:cxn modelId="{D2149E39-8827-4D4D-A15E-894ECF430C85}" type="presParOf" srcId="{14F5FED9-99E7-4D71-B75C-B93AD74ABBAC}" destId="{9BEEADEC-9661-4D7C-835F-0C073D6ECDE8}" srcOrd="0" destOrd="0" presId="urn:microsoft.com/office/officeart/2008/layout/LinedList"/>
    <dgm:cxn modelId="{FCB2004F-0CEF-4D85-8B7F-126C37EB5DC7}" type="presParOf" srcId="{14F5FED9-99E7-4D71-B75C-B93AD74ABBAC}" destId="{CCB7B995-0C9B-419A-9B7E-DB343034A29B}" srcOrd="1" destOrd="0" presId="urn:microsoft.com/office/officeart/2008/layout/LinedList"/>
    <dgm:cxn modelId="{3A197390-9E26-4D27-8D4F-97C66218413B}" type="presParOf" srcId="{CCB7B995-0C9B-419A-9B7E-DB343034A29B}" destId="{B5277E74-11F0-4FDE-9102-7FBC742B1E7E}" srcOrd="0" destOrd="0" presId="urn:microsoft.com/office/officeart/2008/layout/LinedList"/>
    <dgm:cxn modelId="{75F59CE5-432F-47B2-99E7-9981D11421EC}" type="presParOf" srcId="{CCB7B995-0C9B-419A-9B7E-DB343034A29B}" destId="{97E3B2A9-2C24-4609-A84C-343A7A6DE3FA}" srcOrd="1" destOrd="0" presId="urn:microsoft.com/office/officeart/2008/layout/LinedList"/>
    <dgm:cxn modelId="{677515F8-C8D0-4869-80FD-45578DF90FBF}" type="presParOf" srcId="{97E3B2A9-2C24-4609-A84C-343A7A6DE3FA}" destId="{6E591DD9-9B8E-4D07-B9F2-0D29F3C3B985}" srcOrd="0" destOrd="0" presId="urn:microsoft.com/office/officeart/2008/layout/LinedList"/>
    <dgm:cxn modelId="{C15138CC-ECC1-4B87-88D3-A617FF625773}" type="presParOf" srcId="{97E3B2A9-2C24-4609-A84C-343A7A6DE3FA}" destId="{9FE3BE56-C786-4336-A0CA-18573B4253F0}" srcOrd="1" destOrd="0" presId="urn:microsoft.com/office/officeart/2008/layout/LinedList"/>
    <dgm:cxn modelId="{A06F3AFB-B056-4F88-AC25-45CB7836B2BC}" type="presParOf" srcId="{97E3B2A9-2C24-4609-A84C-343A7A6DE3FA}" destId="{69F8E41F-D50D-4B62-859C-BA49D9E82194}" srcOrd="2" destOrd="0" presId="urn:microsoft.com/office/officeart/2008/layout/LinedList"/>
    <dgm:cxn modelId="{3A25361B-9524-4FE2-A820-6AAD91BAB431}" type="presParOf" srcId="{CCB7B995-0C9B-419A-9B7E-DB343034A29B}" destId="{4AE86AB4-E497-446E-8CE1-A29B6A0505CA}" srcOrd="2" destOrd="0" presId="urn:microsoft.com/office/officeart/2008/layout/LinedList"/>
    <dgm:cxn modelId="{643F7FC8-1456-4B5E-BEE5-2B89BFCA5600}" type="presParOf" srcId="{CCB7B995-0C9B-419A-9B7E-DB343034A29B}" destId="{E5099A51-DB76-4BD8-90A5-9CD4AE44BE1C}" srcOrd="3" destOrd="0" presId="urn:microsoft.com/office/officeart/2008/layout/LinedList"/>
    <dgm:cxn modelId="{31374CAC-B951-4B32-8648-68F558018711}" type="presParOf" srcId="{CCB7B995-0C9B-419A-9B7E-DB343034A29B}" destId="{B1B9E65D-4CE8-4745-81CA-D76A5A3746C9}" srcOrd="4" destOrd="0" presId="urn:microsoft.com/office/officeart/2008/layout/LinedList"/>
    <dgm:cxn modelId="{A4C74E65-CDFB-4090-A086-2FF42E67902A}" type="presParOf" srcId="{B1B9E65D-4CE8-4745-81CA-D76A5A3746C9}" destId="{396A2D9D-CFAD-469F-A62B-AF1882A82F79}" srcOrd="0" destOrd="0" presId="urn:microsoft.com/office/officeart/2008/layout/LinedList"/>
    <dgm:cxn modelId="{99F5BA23-5FCC-4DEC-9E35-82A4B0482B3C}" type="presParOf" srcId="{B1B9E65D-4CE8-4745-81CA-D76A5A3746C9}" destId="{D7039668-34DD-43F9-864D-0512EDD9E586}" srcOrd="1" destOrd="0" presId="urn:microsoft.com/office/officeart/2008/layout/LinedList"/>
    <dgm:cxn modelId="{B813F9DA-6029-45E3-A4D2-5DB91F022E7B}" type="presParOf" srcId="{B1B9E65D-4CE8-4745-81CA-D76A5A3746C9}" destId="{21A3966A-EF71-4569-9161-41A8BA138820}" srcOrd="2" destOrd="0" presId="urn:microsoft.com/office/officeart/2008/layout/LinedList"/>
    <dgm:cxn modelId="{FAEC7018-C9AF-47EE-8C68-AAC48836B762}" type="presParOf" srcId="{CCB7B995-0C9B-419A-9B7E-DB343034A29B}" destId="{6C71DD35-0CFF-434B-8C99-767CAD7E981B}" srcOrd="5" destOrd="0" presId="urn:microsoft.com/office/officeart/2008/layout/LinedList"/>
    <dgm:cxn modelId="{68A54444-5D28-46C4-9F5A-FAE0D3749EAC}" type="presParOf" srcId="{CCB7B995-0C9B-419A-9B7E-DB343034A29B}" destId="{D331C50E-2566-40FE-B91E-244C21C68DC9}" srcOrd="6" destOrd="0" presId="urn:microsoft.com/office/officeart/2008/layout/LinedList"/>
    <dgm:cxn modelId="{DE21268D-A5FC-440B-BFEA-773D5863723C}" type="presParOf" srcId="{CCB7B995-0C9B-419A-9B7E-DB343034A29B}" destId="{663E00AA-33E0-4C47-98E0-78358279866E}" srcOrd="7" destOrd="0" presId="urn:microsoft.com/office/officeart/2008/layout/LinedList"/>
    <dgm:cxn modelId="{1117659F-A35A-461D-AD15-8EE505727AA2}" type="presParOf" srcId="{663E00AA-33E0-4C47-98E0-78358279866E}" destId="{CF1CDBAD-5B52-4639-82EB-D096FA327BE5}" srcOrd="0" destOrd="0" presId="urn:microsoft.com/office/officeart/2008/layout/LinedList"/>
    <dgm:cxn modelId="{96398F59-D9F4-46CE-ADE4-3B61A8F9D8B1}" type="presParOf" srcId="{663E00AA-33E0-4C47-98E0-78358279866E}" destId="{82FABD61-B22B-492B-8EE7-4C23B3341B82}" srcOrd="1" destOrd="0" presId="urn:microsoft.com/office/officeart/2008/layout/LinedList"/>
    <dgm:cxn modelId="{C0FD97B3-EE52-4072-951C-13F764F31AD9}" type="presParOf" srcId="{663E00AA-33E0-4C47-98E0-78358279866E}" destId="{21E9BBC2-2125-48B8-BE77-88BCEEAEB9E9}" srcOrd="2" destOrd="0" presId="urn:microsoft.com/office/officeart/2008/layout/LinedList"/>
    <dgm:cxn modelId="{C4EDCF94-EBF7-4580-87FA-57F4C32F6686}" type="presParOf" srcId="{CCB7B995-0C9B-419A-9B7E-DB343034A29B}" destId="{BA90386F-C6DA-4896-9CE1-D9D617C6FFF1}" srcOrd="8" destOrd="0" presId="urn:microsoft.com/office/officeart/2008/layout/LinedList"/>
    <dgm:cxn modelId="{16DA13CC-EC01-45CE-87CA-0D80E8481F32}" type="presParOf" srcId="{CCB7B995-0C9B-419A-9B7E-DB343034A29B}" destId="{B9DD1656-18AC-42C9-B86C-76A6CA430AB9}" srcOrd="9" destOrd="0" presId="urn:microsoft.com/office/officeart/2008/layout/LinedList"/>
    <dgm:cxn modelId="{3ED737F1-A64C-4893-8235-DE0934ED906E}" type="presParOf" srcId="{CCB7B995-0C9B-419A-9B7E-DB343034A29B}" destId="{366E6ABB-2AAA-4D0A-A010-421219DAE3A0}" srcOrd="10" destOrd="0" presId="urn:microsoft.com/office/officeart/2008/layout/LinedList"/>
    <dgm:cxn modelId="{4438EC38-96FC-4AC3-BCB1-5876D40132C1}" type="presParOf" srcId="{366E6ABB-2AAA-4D0A-A010-421219DAE3A0}" destId="{C7BBB27A-3FC9-4514-9CCA-F0693EC24F48}" srcOrd="0" destOrd="0" presId="urn:microsoft.com/office/officeart/2008/layout/LinedList"/>
    <dgm:cxn modelId="{B73D6BE9-610B-43BF-A8F3-9C3D7B7144E4}" type="presParOf" srcId="{366E6ABB-2AAA-4D0A-A010-421219DAE3A0}" destId="{BD2912BE-61EE-4042-91B4-7C82160186EE}" srcOrd="1" destOrd="0" presId="urn:microsoft.com/office/officeart/2008/layout/LinedList"/>
    <dgm:cxn modelId="{3F0EBAD1-5CB7-4A57-8190-74D1434E1690}" type="presParOf" srcId="{366E6ABB-2AAA-4D0A-A010-421219DAE3A0}" destId="{ED465788-85E8-4736-B5C6-A63701016C86}" srcOrd="2" destOrd="0" presId="urn:microsoft.com/office/officeart/2008/layout/LinedList"/>
    <dgm:cxn modelId="{FD5EE8B3-DF8F-42AE-A81A-C3C4D5C7C9C7}" type="presParOf" srcId="{CCB7B995-0C9B-419A-9B7E-DB343034A29B}" destId="{8A544D0B-3C61-48F7-9315-57C52A70EC3F}" srcOrd="11" destOrd="0" presId="urn:microsoft.com/office/officeart/2008/layout/LinedList"/>
    <dgm:cxn modelId="{6B85334F-6700-45D8-B0CF-57CD5761A293}" type="presParOf" srcId="{CCB7B995-0C9B-419A-9B7E-DB343034A29B}" destId="{287D9AA6-90A5-4617-8CB2-8A5166CAB2D6}" srcOrd="12" destOrd="0" presId="urn:microsoft.com/office/officeart/2008/layout/LinedList"/>
    <dgm:cxn modelId="{6C1F72AD-EFE8-4245-8902-750F9A698DF5}" type="presParOf" srcId="{CCB7B995-0C9B-419A-9B7E-DB343034A29B}" destId="{E9FC46B4-A93E-4543-90D1-7D9C3C347BBD}" srcOrd="13" destOrd="0" presId="urn:microsoft.com/office/officeart/2008/layout/LinedList"/>
    <dgm:cxn modelId="{A62F8300-C169-4565-B0B0-D12DE704E4A3}" type="presParOf" srcId="{E9FC46B4-A93E-4543-90D1-7D9C3C347BBD}" destId="{90B98CDD-DE64-4489-9445-5BBDB1389118}" srcOrd="0" destOrd="0" presId="urn:microsoft.com/office/officeart/2008/layout/LinedList"/>
    <dgm:cxn modelId="{14D89108-9D81-4BE4-AC3C-4AE503E39FD8}" type="presParOf" srcId="{E9FC46B4-A93E-4543-90D1-7D9C3C347BBD}" destId="{DAA73F1A-2FFE-47DD-B5FF-61E557829B69}" srcOrd="1" destOrd="0" presId="urn:microsoft.com/office/officeart/2008/layout/LinedList"/>
    <dgm:cxn modelId="{E1B34B29-1591-4DF3-A320-1EDD8C1375D3}" type="presParOf" srcId="{E9FC46B4-A93E-4543-90D1-7D9C3C347BBD}" destId="{358E43B0-775C-4BBB-8D2D-8CAF3F5BE109}" srcOrd="2" destOrd="0" presId="urn:microsoft.com/office/officeart/2008/layout/LinedList"/>
    <dgm:cxn modelId="{3889A2C9-6323-4040-B85B-5005FB5C9AB2}" type="presParOf" srcId="{CCB7B995-0C9B-419A-9B7E-DB343034A29B}" destId="{8A3BBB3D-4D86-4525-9AFE-48E2962F802B}" srcOrd="14" destOrd="0" presId="urn:microsoft.com/office/officeart/2008/layout/LinedList"/>
    <dgm:cxn modelId="{DDB29CD9-7B62-4A65-93DA-3B12DAB6BB6F}" type="presParOf" srcId="{CCB7B995-0C9B-419A-9B7E-DB343034A29B}" destId="{929AC611-F114-45D6-B4B7-58991FD40B80}" srcOrd="15" destOrd="0" presId="urn:microsoft.com/office/officeart/2008/layout/LinedList"/>
    <dgm:cxn modelId="{BABBDC10-4DA3-453C-853A-08C3CA670EF7}" type="presParOf" srcId="{CCB7B995-0C9B-419A-9B7E-DB343034A29B}" destId="{C24AF488-9D4B-4EE4-84EE-BADB07FA1DF5}" srcOrd="16" destOrd="0" presId="urn:microsoft.com/office/officeart/2008/layout/LinedList"/>
    <dgm:cxn modelId="{838AEF15-9E46-4A9F-B59C-710898EC7076}" type="presParOf" srcId="{C24AF488-9D4B-4EE4-84EE-BADB07FA1DF5}" destId="{80043F7A-5F4D-4A8E-8C9C-301CB66F29C0}" srcOrd="0" destOrd="0" presId="urn:microsoft.com/office/officeart/2008/layout/LinedList"/>
    <dgm:cxn modelId="{4C4606C3-FCBC-4ECC-976A-44324321F399}" type="presParOf" srcId="{C24AF488-9D4B-4EE4-84EE-BADB07FA1DF5}" destId="{50BE0D73-2242-48AE-8080-81FF7466F306}" srcOrd="1" destOrd="0" presId="urn:microsoft.com/office/officeart/2008/layout/LinedList"/>
    <dgm:cxn modelId="{DA248AC3-5AA4-4FB1-8A81-FA78649F389A}" type="presParOf" srcId="{C24AF488-9D4B-4EE4-84EE-BADB07FA1DF5}" destId="{8E525598-F192-4305-B0BE-0294B1DBFCA6}" srcOrd="2" destOrd="0" presId="urn:microsoft.com/office/officeart/2008/layout/LinedList"/>
    <dgm:cxn modelId="{7C25DBB5-F90B-4943-9691-FA11747A9A22}" type="presParOf" srcId="{CCB7B995-0C9B-419A-9B7E-DB343034A29B}" destId="{97E6798C-8626-4AA2-B3B2-925360A73F72}" srcOrd="17" destOrd="0" presId="urn:microsoft.com/office/officeart/2008/layout/LinedList"/>
    <dgm:cxn modelId="{723CE331-EE9E-4369-907C-260E5F59EB65}" type="presParOf" srcId="{CCB7B995-0C9B-419A-9B7E-DB343034A29B}" destId="{FDA868BA-6DFC-4651-B820-5ACAF22BBA9E}" srcOrd="18" destOrd="0" presId="urn:microsoft.com/office/officeart/2008/layout/LinedList"/>
    <dgm:cxn modelId="{A137367C-6F89-4A30-B6EB-E5DD1FEFBF65}" type="presParOf" srcId="{CCB7B995-0C9B-419A-9B7E-DB343034A29B}" destId="{9CC2D983-44BC-4157-BD86-04E4F14ABA1E}" srcOrd="19" destOrd="0" presId="urn:microsoft.com/office/officeart/2008/layout/LinedList"/>
    <dgm:cxn modelId="{83DD3393-C979-4955-AC04-0A68CDF94767}" type="presParOf" srcId="{9CC2D983-44BC-4157-BD86-04E4F14ABA1E}" destId="{8A3812D4-3139-4E8D-BAF8-7659A9F73A40}" srcOrd="0" destOrd="0" presId="urn:microsoft.com/office/officeart/2008/layout/LinedList"/>
    <dgm:cxn modelId="{F89423E9-0EA4-40CB-97BF-EF0E6099FD34}" type="presParOf" srcId="{9CC2D983-44BC-4157-BD86-04E4F14ABA1E}" destId="{9A9AB59F-90A4-4F08-B01B-96A0B32AA44B}" srcOrd="1" destOrd="0" presId="urn:microsoft.com/office/officeart/2008/layout/LinedList"/>
    <dgm:cxn modelId="{B3587CCB-E7B8-4059-A88C-F92DE438AC83}" type="presParOf" srcId="{9CC2D983-44BC-4157-BD86-04E4F14ABA1E}" destId="{FE94BBC0-F007-47A8-8A7D-746B11701696}" srcOrd="2" destOrd="0" presId="urn:microsoft.com/office/officeart/2008/layout/LinedList"/>
    <dgm:cxn modelId="{B892824B-25DE-4E42-B37C-13B6540274BC}" type="presParOf" srcId="{CCB7B995-0C9B-419A-9B7E-DB343034A29B}" destId="{239A1BEA-BDE5-4D1E-8A89-47F80CD05C0F}" srcOrd="20" destOrd="0" presId="urn:microsoft.com/office/officeart/2008/layout/LinedList"/>
    <dgm:cxn modelId="{249EF2FE-C892-447F-B200-6A8FFE43BF8E}" type="presParOf" srcId="{CCB7B995-0C9B-419A-9B7E-DB343034A29B}" destId="{55AB2F54-3276-4EFD-B3B1-49ADC517BC7A}" srcOrd="21" destOrd="0" presId="urn:microsoft.com/office/officeart/2008/layout/LinedList"/>
    <dgm:cxn modelId="{4D8DA24B-92CA-40DD-A721-34344E97522E}" type="presParOf" srcId="{CCB7B995-0C9B-419A-9B7E-DB343034A29B}" destId="{D072811F-B3C0-44F4-AD2C-9FB127624769}" srcOrd="22" destOrd="0" presId="urn:microsoft.com/office/officeart/2008/layout/LinedList"/>
    <dgm:cxn modelId="{2891CE1E-AD7A-4066-BD7B-C25813DD9F73}" type="presParOf" srcId="{D072811F-B3C0-44F4-AD2C-9FB127624769}" destId="{EDA827AB-08AF-44A7-8D22-0D31DB88B3DA}" srcOrd="0" destOrd="0" presId="urn:microsoft.com/office/officeart/2008/layout/LinedList"/>
    <dgm:cxn modelId="{551F3D90-9E66-4773-8AEA-E3258B5F8BCF}" type="presParOf" srcId="{D072811F-B3C0-44F4-AD2C-9FB127624769}" destId="{1B8859D0-2FCD-4A5F-91C5-F3E44630F93A}" srcOrd="1" destOrd="0" presId="urn:microsoft.com/office/officeart/2008/layout/LinedList"/>
    <dgm:cxn modelId="{A1A64946-B03E-4A4A-B6D1-F0F905D9A58E}" type="presParOf" srcId="{D072811F-B3C0-44F4-AD2C-9FB127624769}" destId="{64F34EBB-F682-43AB-8E2E-190B5EB994F1}" srcOrd="2" destOrd="0" presId="urn:microsoft.com/office/officeart/2008/layout/LinedList"/>
    <dgm:cxn modelId="{5E8DA895-4EDA-403B-8399-97BCA00C56DC}" type="presParOf" srcId="{CCB7B995-0C9B-419A-9B7E-DB343034A29B}" destId="{5A88010B-DFAB-4DF8-AD0A-C351073ADD71}" srcOrd="23" destOrd="0" presId="urn:microsoft.com/office/officeart/2008/layout/LinedList"/>
    <dgm:cxn modelId="{8C825691-5F28-4101-832F-B1EB93D684F6}" type="presParOf" srcId="{CCB7B995-0C9B-419A-9B7E-DB343034A29B}" destId="{99F67D91-F76A-4E41-A5E2-25B8F73E9E56}" srcOrd="24" destOrd="0" presId="urn:microsoft.com/office/officeart/2008/layout/LinedList"/>
    <dgm:cxn modelId="{AC1CCF66-C918-49E5-AF51-0DF617984106}" type="presParOf" srcId="{CCB7B995-0C9B-419A-9B7E-DB343034A29B}" destId="{77E11FD5-8AD2-4F99-B661-7D7601520FA2}" srcOrd="25" destOrd="0" presId="urn:microsoft.com/office/officeart/2008/layout/LinedList"/>
    <dgm:cxn modelId="{1D0B978A-52F1-4327-804F-FAA3316C33B8}" type="presParOf" srcId="{77E11FD5-8AD2-4F99-B661-7D7601520FA2}" destId="{4234887C-10F4-4642-8DA0-5EA7A111BB38}" srcOrd="0" destOrd="0" presId="urn:microsoft.com/office/officeart/2008/layout/LinedList"/>
    <dgm:cxn modelId="{4EADAE35-F8FE-4F5B-ABBB-5A25BBB2B485}" type="presParOf" srcId="{77E11FD5-8AD2-4F99-B661-7D7601520FA2}" destId="{99255410-1B71-462F-95AE-5F5C00155D0F}" srcOrd="1" destOrd="0" presId="urn:microsoft.com/office/officeart/2008/layout/LinedList"/>
    <dgm:cxn modelId="{DD2DA6D9-1B31-4823-913C-8AD68D669189}" type="presParOf" srcId="{77E11FD5-8AD2-4F99-B661-7D7601520FA2}" destId="{CD4E8EBD-FD58-4F68-A06D-0167303C0A46}" srcOrd="2" destOrd="0" presId="urn:microsoft.com/office/officeart/2008/layout/LinedList"/>
    <dgm:cxn modelId="{E80AA300-2FC1-4B65-B2D5-882E4BA7BF4B}" type="presParOf" srcId="{CCB7B995-0C9B-419A-9B7E-DB343034A29B}" destId="{429FBCD2-1688-48ED-818F-B9ED18B95122}" srcOrd="26" destOrd="0" presId="urn:microsoft.com/office/officeart/2008/layout/LinedList"/>
    <dgm:cxn modelId="{FE9F74D9-069A-42A5-8E57-CC0E6AE11A77}" type="presParOf" srcId="{CCB7B995-0C9B-419A-9B7E-DB343034A29B}" destId="{016C91F1-82B5-4B9D-96E0-BF8253165A97}" srcOrd="27" destOrd="0" presId="urn:microsoft.com/office/officeart/2008/layout/LinedList"/>
    <dgm:cxn modelId="{80A70DC8-A688-4C5A-9E9C-0FFBBD295FAC}" type="presParOf" srcId="{CCB7B995-0C9B-419A-9B7E-DB343034A29B}" destId="{11FF633E-F24C-490B-909B-D39F02BDEBC9}" srcOrd="28" destOrd="0" presId="urn:microsoft.com/office/officeart/2008/layout/LinedList"/>
    <dgm:cxn modelId="{AA5160F2-DC3E-4151-83A7-2CCC2DCF5BF8}" type="presParOf" srcId="{11FF633E-F24C-490B-909B-D39F02BDEBC9}" destId="{89B6120F-6FBA-4474-AA9E-C0BA1B4F0B59}" srcOrd="0" destOrd="0" presId="urn:microsoft.com/office/officeart/2008/layout/LinedList"/>
    <dgm:cxn modelId="{529FE8CF-1610-4DA4-9CA2-9122A1AFB9AF}" type="presParOf" srcId="{11FF633E-F24C-490B-909B-D39F02BDEBC9}" destId="{4D891444-5A77-4294-9072-700E249F9312}" srcOrd="1" destOrd="0" presId="urn:microsoft.com/office/officeart/2008/layout/LinedList"/>
    <dgm:cxn modelId="{D00461B8-6DD4-4659-9E10-3768F0DAFBAC}" type="presParOf" srcId="{11FF633E-F24C-490B-909B-D39F02BDEBC9}" destId="{987EECFA-5426-4A1F-9CE0-56334CCA4DF4}" srcOrd="2" destOrd="0" presId="urn:microsoft.com/office/officeart/2008/layout/LinedList"/>
    <dgm:cxn modelId="{FEF55663-6C1E-4F32-A0BF-01C44E3D3640}" type="presParOf" srcId="{CCB7B995-0C9B-419A-9B7E-DB343034A29B}" destId="{F0A74A73-1B59-4D51-AED4-1551ACA821B7}" srcOrd="29" destOrd="0" presId="urn:microsoft.com/office/officeart/2008/layout/LinedList"/>
    <dgm:cxn modelId="{F9BD1B44-7B2B-4EDB-9CE7-0120B0C8B171}" type="presParOf" srcId="{CCB7B995-0C9B-419A-9B7E-DB343034A29B}" destId="{CFAF80FB-618D-469F-BA91-57783DB78F9F}" srcOrd="3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041DD4-F6F7-4893-8B60-BA204C176896}"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67D374E8-421D-41F7-A2BE-531A75B9C356}">
      <dgm:prSet/>
      <dgm:spPr/>
      <dgm:t>
        <a:bodyPr/>
        <a:lstStyle/>
        <a:p>
          <a:r>
            <a:rPr lang="en-US" b="1" dirty="0">
              <a:latin typeface="Times New Roman" panose="02020603050405020304" pitchFamily="18" charset="0"/>
              <a:cs typeface="Times New Roman" panose="02020603050405020304" pitchFamily="18" charset="0"/>
            </a:rPr>
            <a:t>Restaurant owners and managers:</a:t>
          </a:r>
        </a:p>
        <a:p>
          <a:r>
            <a:rPr lang="en-US" b="0" i="0" dirty="0">
              <a:latin typeface="Calibri" panose="020F0502020204030204" pitchFamily="34" charset="0"/>
              <a:ea typeface="Calibri" panose="020F0502020204030204" pitchFamily="34" charset="0"/>
              <a:cs typeface="Calibri" panose="020F0502020204030204" pitchFamily="34" charset="0"/>
            </a:rPr>
            <a:t>They can use the sentiment analysis tool to gain insights into customer feedback and make informed decisions to improve their services, menu offerings, and overall customer experience.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CF7763DE-0929-4EB5-8853-3174233FACF6}" type="parTrans" cxnId="{0BF32DBF-236E-46B7-986C-9F90F6111885}">
      <dgm:prSet/>
      <dgm:spPr/>
      <dgm:t>
        <a:bodyPr/>
        <a:lstStyle/>
        <a:p>
          <a:endParaRPr lang="en-US"/>
        </a:p>
      </dgm:t>
    </dgm:pt>
    <dgm:pt modelId="{46E37576-ACB4-4CC2-BAEA-EF8FE05A48E8}" type="sibTrans" cxnId="{0BF32DBF-236E-46B7-986C-9F90F6111885}">
      <dgm:prSet/>
      <dgm:spPr/>
      <dgm:t>
        <a:bodyPr/>
        <a:lstStyle/>
        <a:p>
          <a:endParaRPr lang="en-US"/>
        </a:p>
      </dgm:t>
    </dgm:pt>
    <dgm:pt modelId="{BFDB1E82-A6C3-49DF-99C6-4C2115E1E737}">
      <dgm:prSet/>
      <dgm:spPr/>
      <dgm:t>
        <a:bodyPr/>
        <a:lstStyle/>
        <a:p>
          <a:r>
            <a:rPr lang="en-US" b="1" dirty="0">
              <a:latin typeface="Times New Roman" panose="02020603050405020304" pitchFamily="18" charset="0"/>
              <a:cs typeface="Times New Roman" panose="02020603050405020304" pitchFamily="18" charset="0"/>
            </a:rPr>
            <a:t>Potential customers</a:t>
          </a:r>
          <a:r>
            <a:rPr lang="en-US" dirty="0">
              <a:latin typeface="Times New Roman" panose="02020603050405020304" pitchFamily="18"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Learn about the quality of food and service before they dine there.</a:t>
          </a:r>
          <a:r>
            <a:rPr lang="en-US" b="0" i="0" dirty="0">
              <a:latin typeface="Calibri" panose="020F0502020204030204" pitchFamily="34" charset="0"/>
              <a:ea typeface="Calibri" panose="020F0502020204030204" pitchFamily="34" charset="0"/>
              <a:cs typeface="Calibri" panose="020F0502020204030204" pitchFamily="34" charset="0"/>
            </a:rPr>
            <a:t> Positive changes in response to feedback contribute to better overall dining experiences.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AA0833DF-CD09-449A-A1E0-FB648F7403BB}" type="parTrans" cxnId="{5C23D50C-C083-4977-B57A-25F86615E6C3}">
      <dgm:prSet/>
      <dgm:spPr/>
      <dgm:t>
        <a:bodyPr/>
        <a:lstStyle/>
        <a:p>
          <a:endParaRPr lang="en-US"/>
        </a:p>
      </dgm:t>
    </dgm:pt>
    <dgm:pt modelId="{0A8BBE07-1613-48B5-B231-CE5C917296AC}" type="sibTrans" cxnId="{5C23D50C-C083-4977-B57A-25F86615E6C3}">
      <dgm:prSet/>
      <dgm:spPr/>
      <dgm:t>
        <a:bodyPr/>
        <a:lstStyle/>
        <a:p>
          <a:endParaRPr lang="en-US"/>
        </a:p>
      </dgm:t>
    </dgm:pt>
    <dgm:pt modelId="{E8F563E8-BE3D-4D09-8F00-77A634E37D70}">
      <dgm:prSet/>
      <dgm:spPr/>
      <dgm:t>
        <a:bodyPr/>
        <a:lstStyle/>
        <a:p>
          <a:r>
            <a:rPr lang="en-US" b="1" dirty="0">
              <a:latin typeface="Times New Roman" panose="02020603050405020304" pitchFamily="18" charset="0"/>
              <a:cs typeface="Times New Roman" panose="02020603050405020304" pitchFamily="18" charset="0"/>
            </a:rPr>
            <a:t>Market researchers and analysts</a:t>
          </a:r>
          <a:r>
            <a:rPr lang="en-US" dirty="0">
              <a:latin typeface="Times New Roman" panose="02020603050405020304" pitchFamily="18" charset="0"/>
              <a:cs typeface="Times New Roman" panose="02020603050405020304" pitchFamily="18" charset="0"/>
            </a:rPr>
            <a:t>:</a:t>
          </a:r>
        </a:p>
        <a:p>
          <a:r>
            <a:rPr lang="en-US" b="0" i="0" dirty="0">
              <a:latin typeface="Calibri" panose="020F0502020204030204" pitchFamily="34" charset="0"/>
              <a:ea typeface="Calibri" panose="020F0502020204030204" pitchFamily="34" charset="0"/>
              <a:cs typeface="Calibri" panose="020F0502020204030204" pitchFamily="34" charset="0"/>
            </a:rPr>
            <a:t>Data analysts and researchers in the restaurant industry can use the sentiment analysis results for deeper insights into customer preferences, trends, and areas of improvement.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5E439F63-94BA-41FB-B24F-A82D8E4D154E}" type="parTrans" cxnId="{5866F206-A9F2-4F01-94CD-10D4CE8DC5D4}">
      <dgm:prSet/>
      <dgm:spPr/>
      <dgm:t>
        <a:bodyPr/>
        <a:lstStyle/>
        <a:p>
          <a:endParaRPr lang="en-US"/>
        </a:p>
      </dgm:t>
    </dgm:pt>
    <dgm:pt modelId="{15E1403A-0C32-4015-A3B7-8BACE7149D99}" type="sibTrans" cxnId="{5866F206-A9F2-4F01-94CD-10D4CE8DC5D4}">
      <dgm:prSet/>
      <dgm:spPr/>
      <dgm:t>
        <a:bodyPr/>
        <a:lstStyle/>
        <a:p>
          <a:endParaRPr lang="en-US"/>
        </a:p>
      </dgm:t>
    </dgm:pt>
    <dgm:pt modelId="{FE86B027-6B76-4A27-B0A7-644D8EE53591}">
      <dgm:prSet/>
      <dgm:spPr/>
      <dgm:t>
        <a:bodyPr/>
        <a:lstStyle/>
        <a:p>
          <a:r>
            <a:rPr lang="en-US" b="1" dirty="0">
              <a:latin typeface="Times New Roman" panose="02020603050405020304" pitchFamily="18" charset="0"/>
              <a:cs typeface="Times New Roman" panose="02020603050405020304" pitchFamily="18" charset="0"/>
            </a:rPr>
            <a:t>Food critics and journalists:</a:t>
          </a:r>
        </a:p>
        <a:p>
          <a:r>
            <a:rPr lang="en-US" dirty="0">
              <a:latin typeface="Calibri" panose="020F0502020204030204" pitchFamily="34" charset="0"/>
              <a:ea typeface="Calibri" panose="020F0502020204030204" pitchFamily="34" charset="0"/>
              <a:cs typeface="Calibri" panose="020F0502020204030204" pitchFamily="34" charset="0"/>
            </a:rPr>
            <a:t>Write more informed reviews of restaurants.</a:t>
          </a:r>
        </a:p>
      </dgm:t>
    </dgm:pt>
    <dgm:pt modelId="{706FE886-7AFC-4E1B-9FC2-040E951B6597}" type="parTrans" cxnId="{F0F962BA-447A-4248-8124-0A05154A9A6F}">
      <dgm:prSet/>
      <dgm:spPr/>
      <dgm:t>
        <a:bodyPr/>
        <a:lstStyle/>
        <a:p>
          <a:endParaRPr lang="en-US"/>
        </a:p>
      </dgm:t>
    </dgm:pt>
    <dgm:pt modelId="{C185DE93-8287-4682-93B3-413D72287121}" type="sibTrans" cxnId="{F0F962BA-447A-4248-8124-0A05154A9A6F}">
      <dgm:prSet/>
      <dgm:spPr/>
      <dgm:t>
        <a:bodyPr/>
        <a:lstStyle/>
        <a:p>
          <a:endParaRPr lang="en-US"/>
        </a:p>
      </dgm:t>
    </dgm:pt>
    <dgm:pt modelId="{3C95DFB6-B38A-47A6-923E-B9982DA6B5E8}" type="pres">
      <dgm:prSet presAssocID="{8E041DD4-F6F7-4893-8B60-BA204C176896}" presName="root" presStyleCnt="0">
        <dgm:presLayoutVars>
          <dgm:dir/>
          <dgm:resizeHandles val="exact"/>
        </dgm:presLayoutVars>
      </dgm:prSet>
      <dgm:spPr/>
    </dgm:pt>
    <dgm:pt modelId="{2C939AA0-0F39-4AD5-B993-9102A8D231F1}" type="pres">
      <dgm:prSet presAssocID="{8E041DD4-F6F7-4893-8B60-BA204C176896}" presName="container" presStyleCnt="0">
        <dgm:presLayoutVars>
          <dgm:dir/>
          <dgm:resizeHandles val="exact"/>
        </dgm:presLayoutVars>
      </dgm:prSet>
      <dgm:spPr/>
    </dgm:pt>
    <dgm:pt modelId="{279BD0FC-C11E-4C28-A272-5E977442E263}" type="pres">
      <dgm:prSet presAssocID="{67D374E8-421D-41F7-A2BE-531A75B9C356}" presName="compNode" presStyleCnt="0"/>
      <dgm:spPr/>
    </dgm:pt>
    <dgm:pt modelId="{A8164D04-8C74-45AA-A584-10E47AE90586}" type="pres">
      <dgm:prSet presAssocID="{67D374E8-421D-41F7-A2BE-531A75B9C356}" presName="iconBgRect" presStyleLbl="bgShp" presStyleIdx="0" presStyleCnt="4"/>
      <dgm:spPr/>
    </dgm:pt>
    <dgm:pt modelId="{86802A9B-600C-4790-9A5E-AE319A0E6194}" type="pres">
      <dgm:prSet presAssocID="{67D374E8-421D-41F7-A2BE-531A75B9C3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DF551347-4D1A-4AC3-85F8-8907D75663F5}" type="pres">
      <dgm:prSet presAssocID="{67D374E8-421D-41F7-A2BE-531A75B9C356}" presName="spaceRect" presStyleCnt="0"/>
      <dgm:spPr/>
    </dgm:pt>
    <dgm:pt modelId="{6AD6668C-AD5A-4589-BF83-FABCEA88D0B5}" type="pres">
      <dgm:prSet presAssocID="{67D374E8-421D-41F7-A2BE-531A75B9C356}" presName="textRect" presStyleLbl="revTx" presStyleIdx="0" presStyleCnt="4">
        <dgm:presLayoutVars>
          <dgm:chMax val="1"/>
          <dgm:chPref val="1"/>
        </dgm:presLayoutVars>
      </dgm:prSet>
      <dgm:spPr/>
    </dgm:pt>
    <dgm:pt modelId="{4D0FC371-7F06-477B-A988-A6EC55F8CB17}" type="pres">
      <dgm:prSet presAssocID="{46E37576-ACB4-4CC2-BAEA-EF8FE05A48E8}" presName="sibTrans" presStyleLbl="sibTrans2D1" presStyleIdx="0" presStyleCnt="0"/>
      <dgm:spPr/>
    </dgm:pt>
    <dgm:pt modelId="{6B5B4966-97AA-4015-9A68-AB16C4A5CA49}" type="pres">
      <dgm:prSet presAssocID="{BFDB1E82-A6C3-49DF-99C6-4C2115E1E737}" presName="compNode" presStyleCnt="0"/>
      <dgm:spPr/>
    </dgm:pt>
    <dgm:pt modelId="{85854CB9-1F73-4218-9909-3FB8A0196E02}" type="pres">
      <dgm:prSet presAssocID="{BFDB1E82-A6C3-49DF-99C6-4C2115E1E737}" presName="iconBgRect" presStyleLbl="bgShp" presStyleIdx="1" presStyleCnt="4"/>
      <dgm:spPr/>
    </dgm:pt>
    <dgm:pt modelId="{6992104F-9397-41A8-9868-A627425D8582}" type="pres">
      <dgm:prSet presAssocID="{BFDB1E82-A6C3-49DF-99C6-4C2115E1E7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A3DC5BD0-4D87-441C-8DA5-1371072CFD13}" type="pres">
      <dgm:prSet presAssocID="{BFDB1E82-A6C3-49DF-99C6-4C2115E1E737}" presName="spaceRect" presStyleCnt="0"/>
      <dgm:spPr/>
    </dgm:pt>
    <dgm:pt modelId="{7E68ACF8-5ABE-43D1-962F-51C4AA79460B}" type="pres">
      <dgm:prSet presAssocID="{BFDB1E82-A6C3-49DF-99C6-4C2115E1E737}" presName="textRect" presStyleLbl="revTx" presStyleIdx="1" presStyleCnt="4">
        <dgm:presLayoutVars>
          <dgm:chMax val="1"/>
          <dgm:chPref val="1"/>
        </dgm:presLayoutVars>
      </dgm:prSet>
      <dgm:spPr/>
    </dgm:pt>
    <dgm:pt modelId="{8A0C43C3-7745-4546-B3E1-EBC3B7DE6838}" type="pres">
      <dgm:prSet presAssocID="{0A8BBE07-1613-48B5-B231-CE5C917296AC}" presName="sibTrans" presStyleLbl="sibTrans2D1" presStyleIdx="0" presStyleCnt="0"/>
      <dgm:spPr/>
    </dgm:pt>
    <dgm:pt modelId="{016821C2-80CD-46D9-ABF8-64A5494188CD}" type="pres">
      <dgm:prSet presAssocID="{E8F563E8-BE3D-4D09-8F00-77A634E37D70}" presName="compNode" presStyleCnt="0"/>
      <dgm:spPr/>
    </dgm:pt>
    <dgm:pt modelId="{4B81833A-CB8F-4503-8F4A-A2233A8CA16D}" type="pres">
      <dgm:prSet presAssocID="{E8F563E8-BE3D-4D09-8F00-77A634E37D70}" presName="iconBgRect" presStyleLbl="bgShp" presStyleIdx="2" presStyleCnt="4"/>
      <dgm:spPr/>
    </dgm:pt>
    <dgm:pt modelId="{85C19304-F723-4A02-9226-90AD5C044F66}" type="pres">
      <dgm:prSet presAssocID="{E8F563E8-BE3D-4D09-8F00-77A634E37D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7F48111-1390-4145-8C29-05B427473BF7}" type="pres">
      <dgm:prSet presAssocID="{E8F563E8-BE3D-4D09-8F00-77A634E37D70}" presName="spaceRect" presStyleCnt="0"/>
      <dgm:spPr/>
    </dgm:pt>
    <dgm:pt modelId="{E6AC10D7-ECAE-4682-8295-B8841A526227}" type="pres">
      <dgm:prSet presAssocID="{E8F563E8-BE3D-4D09-8F00-77A634E37D70}" presName="textRect" presStyleLbl="revTx" presStyleIdx="2" presStyleCnt="4">
        <dgm:presLayoutVars>
          <dgm:chMax val="1"/>
          <dgm:chPref val="1"/>
        </dgm:presLayoutVars>
      </dgm:prSet>
      <dgm:spPr/>
    </dgm:pt>
    <dgm:pt modelId="{5A23208B-91B5-4455-958C-A36AC26D6152}" type="pres">
      <dgm:prSet presAssocID="{15E1403A-0C32-4015-A3B7-8BACE7149D99}" presName="sibTrans" presStyleLbl="sibTrans2D1" presStyleIdx="0" presStyleCnt="0"/>
      <dgm:spPr/>
    </dgm:pt>
    <dgm:pt modelId="{EB666835-3E2C-4E5D-B782-042BDEBF960B}" type="pres">
      <dgm:prSet presAssocID="{FE86B027-6B76-4A27-B0A7-644D8EE53591}" presName="compNode" presStyleCnt="0"/>
      <dgm:spPr/>
    </dgm:pt>
    <dgm:pt modelId="{1CCB1C93-60FC-4DC8-9144-8B1EF3F6B643}" type="pres">
      <dgm:prSet presAssocID="{FE86B027-6B76-4A27-B0A7-644D8EE53591}" presName="iconBgRect" presStyleLbl="bgShp" presStyleIdx="3" presStyleCnt="4"/>
      <dgm:spPr/>
    </dgm:pt>
    <dgm:pt modelId="{2ED150CC-D6B8-412E-AE34-D9C3F6A02600}" type="pres">
      <dgm:prSet presAssocID="{FE86B027-6B76-4A27-B0A7-644D8EE535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DA167F01-4BD1-463C-98C1-78E8697AD0F2}" type="pres">
      <dgm:prSet presAssocID="{FE86B027-6B76-4A27-B0A7-644D8EE53591}" presName="spaceRect" presStyleCnt="0"/>
      <dgm:spPr/>
    </dgm:pt>
    <dgm:pt modelId="{4628E5F7-E006-4B3C-8995-8F600EBB4E77}" type="pres">
      <dgm:prSet presAssocID="{FE86B027-6B76-4A27-B0A7-644D8EE53591}" presName="textRect" presStyleLbl="revTx" presStyleIdx="3" presStyleCnt="4">
        <dgm:presLayoutVars>
          <dgm:chMax val="1"/>
          <dgm:chPref val="1"/>
        </dgm:presLayoutVars>
      </dgm:prSet>
      <dgm:spPr/>
    </dgm:pt>
  </dgm:ptLst>
  <dgm:cxnLst>
    <dgm:cxn modelId="{5866F206-A9F2-4F01-94CD-10D4CE8DC5D4}" srcId="{8E041DD4-F6F7-4893-8B60-BA204C176896}" destId="{E8F563E8-BE3D-4D09-8F00-77A634E37D70}" srcOrd="2" destOrd="0" parTransId="{5E439F63-94BA-41FB-B24F-A82D8E4D154E}" sibTransId="{15E1403A-0C32-4015-A3B7-8BACE7149D99}"/>
    <dgm:cxn modelId="{5C23D50C-C083-4977-B57A-25F86615E6C3}" srcId="{8E041DD4-F6F7-4893-8B60-BA204C176896}" destId="{BFDB1E82-A6C3-49DF-99C6-4C2115E1E737}" srcOrd="1" destOrd="0" parTransId="{AA0833DF-CD09-449A-A1E0-FB648F7403BB}" sibTransId="{0A8BBE07-1613-48B5-B231-CE5C917296AC}"/>
    <dgm:cxn modelId="{9EA2BC15-06C4-4AAC-B4E5-72411BA1ECC7}" type="presOf" srcId="{67D374E8-421D-41F7-A2BE-531A75B9C356}" destId="{6AD6668C-AD5A-4589-BF83-FABCEA88D0B5}" srcOrd="0" destOrd="0" presId="urn:microsoft.com/office/officeart/2018/2/layout/IconCircleList"/>
    <dgm:cxn modelId="{6BF8375C-31E4-4C3E-B38C-945DE2C40295}" type="presOf" srcId="{0A8BBE07-1613-48B5-B231-CE5C917296AC}" destId="{8A0C43C3-7745-4546-B3E1-EBC3B7DE6838}" srcOrd="0" destOrd="0" presId="urn:microsoft.com/office/officeart/2018/2/layout/IconCircleList"/>
    <dgm:cxn modelId="{5034BC44-3F88-4C78-8CB5-8FBFA22FAE34}" type="presOf" srcId="{8E041DD4-F6F7-4893-8B60-BA204C176896}" destId="{3C95DFB6-B38A-47A6-923E-B9982DA6B5E8}" srcOrd="0" destOrd="0" presId="urn:microsoft.com/office/officeart/2018/2/layout/IconCircleList"/>
    <dgm:cxn modelId="{3240694A-E511-4C29-A2F4-CAC58B42DEAE}" type="presOf" srcId="{BFDB1E82-A6C3-49DF-99C6-4C2115E1E737}" destId="{7E68ACF8-5ABE-43D1-962F-51C4AA79460B}" srcOrd="0" destOrd="0" presId="urn:microsoft.com/office/officeart/2018/2/layout/IconCircleList"/>
    <dgm:cxn modelId="{CEF6C4A8-202D-4189-8C73-F849531A36D9}" type="presOf" srcId="{E8F563E8-BE3D-4D09-8F00-77A634E37D70}" destId="{E6AC10D7-ECAE-4682-8295-B8841A526227}" srcOrd="0" destOrd="0" presId="urn:microsoft.com/office/officeart/2018/2/layout/IconCircleList"/>
    <dgm:cxn modelId="{F0F962BA-447A-4248-8124-0A05154A9A6F}" srcId="{8E041DD4-F6F7-4893-8B60-BA204C176896}" destId="{FE86B027-6B76-4A27-B0A7-644D8EE53591}" srcOrd="3" destOrd="0" parTransId="{706FE886-7AFC-4E1B-9FC2-040E951B6597}" sibTransId="{C185DE93-8287-4682-93B3-413D72287121}"/>
    <dgm:cxn modelId="{0BF32DBF-236E-46B7-986C-9F90F6111885}" srcId="{8E041DD4-F6F7-4893-8B60-BA204C176896}" destId="{67D374E8-421D-41F7-A2BE-531A75B9C356}" srcOrd="0" destOrd="0" parTransId="{CF7763DE-0929-4EB5-8853-3174233FACF6}" sibTransId="{46E37576-ACB4-4CC2-BAEA-EF8FE05A48E8}"/>
    <dgm:cxn modelId="{EDBDE1CE-CF57-41E2-92DF-67E819423DCC}" type="presOf" srcId="{15E1403A-0C32-4015-A3B7-8BACE7149D99}" destId="{5A23208B-91B5-4455-958C-A36AC26D6152}" srcOrd="0" destOrd="0" presId="urn:microsoft.com/office/officeart/2018/2/layout/IconCircleList"/>
    <dgm:cxn modelId="{71FBC2E3-AE37-455C-B0D6-713D8153E138}" type="presOf" srcId="{46E37576-ACB4-4CC2-BAEA-EF8FE05A48E8}" destId="{4D0FC371-7F06-477B-A988-A6EC55F8CB17}" srcOrd="0" destOrd="0" presId="urn:microsoft.com/office/officeart/2018/2/layout/IconCircleList"/>
    <dgm:cxn modelId="{D67B29FF-4BE2-4266-A2BC-E457530BF209}" type="presOf" srcId="{FE86B027-6B76-4A27-B0A7-644D8EE53591}" destId="{4628E5F7-E006-4B3C-8995-8F600EBB4E77}" srcOrd="0" destOrd="0" presId="urn:microsoft.com/office/officeart/2018/2/layout/IconCircleList"/>
    <dgm:cxn modelId="{E5EFAB78-C982-4874-9D09-C4BD5CC0C94D}" type="presParOf" srcId="{3C95DFB6-B38A-47A6-923E-B9982DA6B5E8}" destId="{2C939AA0-0F39-4AD5-B993-9102A8D231F1}" srcOrd="0" destOrd="0" presId="urn:microsoft.com/office/officeart/2018/2/layout/IconCircleList"/>
    <dgm:cxn modelId="{4F2FB8E4-070E-4708-B136-9DDCC004E3C2}" type="presParOf" srcId="{2C939AA0-0F39-4AD5-B993-9102A8D231F1}" destId="{279BD0FC-C11E-4C28-A272-5E977442E263}" srcOrd="0" destOrd="0" presId="urn:microsoft.com/office/officeart/2018/2/layout/IconCircleList"/>
    <dgm:cxn modelId="{2DA59C62-BF7E-416F-9A9E-3DA2A4B71FDD}" type="presParOf" srcId="{279BD0FC-C11E-4C28-A272-5E977442E263}" destId="{A8164D04-8C74-45AA-A584-10E47AE90586}" srcOrd="0" destOrd="0" presId="urn:microsoft.com/office/officeart/2018/2/layout/IconCircleList"/>
    <dgm:cxn modelId="{32F14E06-462E-4C4C-9F6C-329D4831CEC6}" type="presParOf" srcId="{279BD0FC-C11E-4C28-A272-5E977442E263}" destId="{86802A9B-600C-4790-9A5E-AE319A0E6194}" srcOrd="1" destOrd="0" presId="urn:microsoft.com/office/officeart/2018/2/layout/IconCircleList"/>
    <dgm:cxn modelId="{9E99DB55-DCDD-4766-BE0E-EEBB28F5594D}" type="presParOf" srcId="{279BD0FC-C11E-4C28-A272-5E977442E263}" destId="{DF551347-4D1A-4AC3-85F8-8907D75663F5}" srcOrd="2" destOrd="0" presId="urn:microsoft.com/office/officeart/2018/2/layout/IconCircleList"/>
    <dgm:cxn modelId="{0F16D449-0508-4F0B-9F1F-31C479E2FC5F}" type="presParOf" srcId="{279BD0FC-C11E-4C28-A272-5E977442E263}" destId="{6AD6668C-AD5A-4589-BF83-FABCEA88D0B5}" srcOrd="3" destOrd="0" presId="urn:microsoft.com/office/officeart/2018/2/layout/IconCircleList"/>
    <dgm:cxn modelId="{A0BD65A9-C1B4-4125-A809-7EC4E5AA621B}" type="presParOf" srcId="{2C939AA0-0F39-4AD5-B993-9102A8D231F1}" destId="{4D0FC371-7F06-477B-A988-A6EC55F8CB17}" srcOrd="1" destOrd="0" presId="urn:microsoft.com/office/officeart/2018/2/layout/IconCircleList"/>
    <dgm:cxn modelId="{21863CC3-9F56-4BEE-BC3F-77435533CD84}" type="presParOf" srcId="{2C939AA0-0F39-4AD5-B993-9102A8D231F1}" destId="{6B5B4966-97AA-4015-9A68-AB16C4A5CA49}" srcOrd="2" destOrd="0" presId="urn:microsoft.com/office/officeart/2018/2/layout/IconCircleList"/>
    <dgm:cxn modelId="{7EEB1BE2-6EB6-4CC5-BA42-D0B5E56BD0A7}" type="presParOf" srcId="{6B5B4966-97AA-4015-9A68-AB16C4A5CA49}" destId="{85854CB9-1F73-4218-9909-3FB8A0196E02}" srcOrd="0" destOrd="0" presId="urn:microsoft.com/office/officeart/2018/2/layout/IconCircleList"/>
    <dgm:cxn modelId="{E9181975-6FBC-4337-8E84-79FE6915ACB2}" type="presParOf" srcId="{6B5B4966-97AA-4015-9A68-AB16C4A5CA49}" destId="{6992104F-9397-41A8-9868-A627425D8582}" srcOrd="1" destOrd="0" presId="urn:microsoft.com/office/officeart/2018/2/layout/IconCircleList"/>
    <dgm:cxn modelId="{092D9468-96BE-4B70-B783-6B49A206039B}" type="presParOf" srcId="{6B5B4966-97AA-4015-9A68-AB16C4A5CA49}" destId="{A3DC5BD0-4D87-441C-8DA5-1371072CFD13}" srcOrd="2" destOrd="0" presId="urn:microsoft.com/office/officeart/2018/2/layout/IconCircleList"/>
    <dgm:cxn modelId="{DF46AF06-38D3-4C6D-9D23-FF0D7A7B54BD}" type="presParOf" srcId="{6B5B4966-97AA-4015-9A68-AB16C4A5CA49}" destId="{7E68ACF8-5ABE-43D1-962F-51C4AA79460B}" srcOrd="3" destOrd="0" presId="urn:microsoft.com/office/officeart/2018/2/layout/IconCircleList"/>
    <dgm:cxn modelId="{76E62FDF-DCA0-4909-B3F6-AC3B21072C15}" type="presParOf" srcId="{2C939AA0-0F39-4AD5-B993-9102A8D231F1}" destId="{8A0C43C3-7745-4546-B3E1-EBC3B7DE6838}" srcOrd="3" destOrd="0" presId="urn:microsoft.com/office/officeart/2018/2/layout/IconCircleList"/>
    <dgm:cxn modelId="{197BFCB9-6458-4045-B023-29F147DC574C}" type="presParOf" srcId="{2C939AA0-0F39-4AD5-B993-9102A8D231F1}" destId="{016821C2-80CD-46D9-ABF8-64A5494188CD}" srcOrd="4" destOrd="0" presId="urn:microsoft.com/office/officeart/2018/2/layout/IconCircleList"/>
    <dgm:cxn modelId="{7BD4E8A8-E62C-4CA7-8966-051EF2D3A1ED}" type="presParOf" srcId="{016821C2-80CD-46D9-ABF8-64A5494188CD}" destId="{4B81833A-CB8F-4503-8F4A-A2233A8CA16D}" srcOrd="0" destOrd="0" presId="urn:microsoft.com/office/officeart/2018/2/layout/IconCircleList"/>
    <dgm:cxn modelId="{2D57882D-98FC-4044-88AB-248E2EB936B1}" type="presParOf" srcId="{016821C2-80CD-46D9-ABF8-64A5494188CD}" destId="{85C19304-F723-4A02-9226-90AD5C044F66}" srcOrd="1" destOrd="0" presId="urn:microsoft.com/office/officeart/2018/2/layout/IconCircleList"/>
    <dgm:cxn modelId="{240F9E56-3869-4E2C-8B1E-A2117444CF7F}" type="presParOf" srcId="{016821C2-80CD-46D9-ABF8-64A5494188CD}" destId="{17F48111-1390-4145-8C29-05B427473BF7}" srcOrd="2" destOrd="0" presId="urn:microsoft.com/office/officeart/2018/2/layout/IconCircleList"/>
    <dgm:cxn modelId="{977C4B36-2FF3-469C-974F-2B3B4E4E83ED}" type="presParOf" srcId="{016821C2-80CD-46D9-ABF8-64A5494188CD}" destId="{E6AC10D7-ECAE-4682-8295-B8841A526227}" srcOrd="3" destOrd="0" presId="urn:microsoft.com/office/officeart/2018/2/layout/IconCircleList"/>
    <dgm:cxn modelId="{89B0C68E-279C-4E8B-8957-124030DCB698}" type="presParOf" srcId="{2C939AA0-0F39-4AD5-B993-9102A8D231F1}" destId="{5A23208B-91B5-4455-958C-A36AC26D6152}" srcOrd="5" destOrd="0" presId="urn:microsoft.com/office/officeart/2018/2/layout/IconCircleList"/>
    <dgm:cxn modelId="{27CFE67E-65DB-4063-9F15-2A47F0EA539F}" type="presParOf" srcId="{2C939AA0-0F39-4AD5-B993-9102A8D231F1}" destId="{EB666835-3E2C-4E5D-B782-042BDEBF960B}" srcOrd="6" destOrd="0" presId="urn:microsoft.com/office/officeart/2018/2/layout/IconCircleList"/>
    <dgm:cxn modelId="{F399BFA0-CDB7-427C-9E9B-419B08E49FA5}" type="presParOf" srcId="{EB666835-3E2C-4E5D-B782-042BDEBF960B}" destId="{1CCB1C93-60FC-4DC8-9144-8B1EF3F6B643}" srcOrd="0" destOrd="0" presId="urn:microsoft.com/office/officeart/2018/2/layout/IconCircleList"/>
    <dgm:cxn modelId="{C84AB83D-8CCB-414F-86A8-059C67E6C495}" type="presParOf" srcId="{EB666835-3E2C-4E5D-B782-042BDEBF960B}" destId="{2ED150CC-D6B8-412E-AE34-D9C3F6A02600}" srcOrd="1" destOrd="0" presId="urn:microsoft.com/office/officeart/2018/2/layout/IconCircleList"/>
    <dgm:cxn modelId="{552AAB07-DC4C-4349-9D79-F53FE20AA116}" type="presParOf" srcId="{EB666835-3E2C-4E5D-B782-042BDEBF960B}" destId="{DA167F01-4BD1-463C-98C1-78E8697AD0F2}" srcOrd="2" destOrd="0" presId="urn:microsoft.com/office/officeart/2018/2/layout/IconCircleList"/>
    <dgm:cxn modelId="{65CACDDA-657E-42DB-AEED-07DC1DDE2032}" type="presParOf" srcId="{EB666835-3E2C-4E5D-B782-042BDEBF960B}" destId="{4628E5F7-E006-4B3C-8995-8F600EBB4E7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062713-E45B-4491-8FAE-BD910FBD5FC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BC057A1-88EF-4009-AB34-C6047D5A345F}">
      <dgm:prSet custT="1"/>
      <dgm:spPr/>
      <dgm:t>
        <a:bodyPr/>
        <a:lstStyle/>
        <a:p>
          <a:pPr>
            <a:lnSpc>
              <a:spcPct val="100000"/>
            </a:lnSpc>
          </a:pPr>
          <a:r>
            <a:rPr lang="en-US" sz="1600" b="1" i="0" dirty="0">
              <a:latin typeface="Times New Roman" panose="02020603050405020304" pitchFamily="18" charset="0"/>
              <a:cs typeface="Times New Roman" panose="02020603050405020304" pitchFamily="18" charset="0"/>
            </a:rPr>
            <a:t>Automated Insight Generation </a:t>
          </a:r>
          <a:r>
            <a:rPr lang="en-US" sz="1600" b="0" i="0" dirty="0">
              <a:latin typeface="Times New Roman" panose="02020603050405020304" pitchFamily="18" charset="0"/>
              <a:cs typeface="Times New Roman" panose="02020603050405020304" pitchFamily="18" charset="0"/>
            </a:rPr>
            <a:t>: </a:t>
          </a:r>
          <a:r>
            <a:rPr lang="en-US" sz="1400" b="0" i="0" dirty="0">
              <a:latin typeface="Calibri" panose="020F0502020204030204" pitchFamily="34" charset="0"/>
              <a:ea typeface="Calibri" panose="020F0502020204030204" pitchFamily="34" charset="0"/>
              <a:cs typeface="Calibri" panose="020F0502020204030204" pitchFamily="34" charset="0"/>
            </a:rPr>
            <a:t>The system provides automated analysis of restaurant reviews, saving time and effort that would otherwise be spent manually sorting through large volumes of feedback.</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085B704D-20E7-45F8-9D60-EA8BF84F3BA9}" type="parTrans" cxnId="{6DC320D9-34E1-44B9-B73B-FD1278362A7C}">
      <dgm:prSet/>
      <dgm:spPr/>
      <dgm:t>
        <a:bodyPr/>
        <a:lstStyle/>
        <a:p>
          <a:endParaRPr lang="en-US"/>
        </a:p>
      </dgm:t>
    </dgm:pt>
    <dgm:pt modelId="{0050F162-7B2F-40CA-ADCE-C842E3938DB4}" type="sibTrans" cxnId="{6DC320D9-34E1-44B9-B73B-FD1278362A7C}">
      <dgm:prSet/>
      <dgm:spPr/>
      <dgm:t>
        <a:bodyPr/>
        <a:lstStyle/>
        <a:p>
          <a:endParaRPr lang="en-US"/>
        </a:p>
      </dgm:t>
    </dgm:pt>
    <dgm:pt modelId="{6B5253AD-CFC3-4B30-9B21-A32A82638196}">
      <dgm:prSet custT="1"/>
      <dgm:spPr/>
      <dgm:t>
        <a:bodyPr/>
        <a:lstStyle/>
        <a:p>
          <a:pPr>
            <a:lnSpc>
              <a:spcPct val="100000"/>
            </a:lnSpc>
          </a:pPr>
          <a:r>
            <a:rPr lang="en-US" sz="1600" b="1" i="0" dirty="0">
              <a:latin typeface="Times New Roman" panose="02020603050405020304" pitchFamily="18" charset="0"/>
              <a:cs typeface="Times New Roman" panose="02020603050405020304" pitchFamily="18" charset="0"/>
            </a:rPr>
            <a:t>Improved Decision-Making </a:t>
          </a:r>
          <a:r>
            <a:rPr lang="en-US" sz="1600" b="0" i="0" dirty="0">
              <a:latin typeface="Times New Roman" panose="02020603050405020304" pitchFamily="18" charset="0"/>
              <a:cs typeface="Times New Roman" panose="02020603050405020304" pitchFamily="18" charset="0"/>
            </a:rPr>
            <a:t>: </a:t>
          </a:r>
          <a:r>
            <a:rPr lang="en-US" sz="1400" b="0" i="0" dirty="0">
              <a:latin typeface="Calibri" panose="020F0502020204030204" pitchFamily="34" charset="0"/>
              <a:ea typeface="Calibri" panose="020F0502020204030204" pitchFamily="34" charset="0"/>
              <a:cs typeface="Calibri" panose="020F0502020204030204" pitchFamily="34" charset="0"/>
            </a:rPr>
            <a:t>Restaurant owners and managers can make more informed decisions based on the insights provided by the sentiment analysis tool.</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84498E8F-975D-4AE3-B338-7E70AB1383F6}" type="parTrans" cxnId="{4E7D265A-5C4B-44D7-B216-3BA77188A5B4}">
      <dgm:prSet/>
      <dgm:spPr/>
      <dgm:t>
        <a:bodyPr/>
        <a:lstStyle/>
        <a:p>
          <a:endParaRPr lang="en-US"/>
        </a:p>
      </dgm:t>
    </dgm:pt>
    <dgm:pt modelId="{CD26351F-A63E-4606-9F0C-FC8148A444C9}" type="sibTrans" cxnId="{4E7D265A-5C4B-44D7-B216-3BA77188A5B4}">
      <dgm:prSet/>
      <dgm:spPr/>
      <dgm:t>
        <a:bodyPr/>
        <a:lstStyle/>
        <a:p>
          <a:endParaRPr lang="en-US"/>
        </a:p>
      </dgm:t>
    </dgm:pt>
    <dgm:pt modelId="{EB5C13F4-CDC4-4EC3-8297-7A6EBA9F3C03}">
      <dgm:prSet custT="1"/>
      <dgm:spPr/>
      <dgm:t>
        <a:bodyPr/>
        <a:lstStyle/>
        <a:p>
          <a:pPr>
            <a:lnSpc>
              <a:spcPct val="100000"/>
            </a:lnSpc>
          </a:pPr>
          <a:r>
            <a:rPr lang="en-US" sz="1600" b="1" i="0" dirty="0">
              <a:latin typeface="Times New Roman" panose="02020603050405020304" pitchFamily="18" charset="0"/>
              <a:cs typeface="Times New Roman" panose="02020603050405020304" pitchFamily="18" charset="0"/>
            </a:rPr>
            <a:t>Scalability and Adaptability </a:t>
          </a:r>
          <a:r>
            <a:rPr lang="en-US" sz="1400" b="0" i="0" dirty="0">
              <a:latin typeface="Times New Roman" panose="02020603050405020304" pitchFamily="18" charset="0"/>
              <a:cs typeface="Times New Roman" panose="02020603050405020304" pitchFamily="18" charset="0"/>
            </a:rPr>
            <a:t>: </a:t>
          </a:r>
          <a:r>
            <a:rPr lang="en-US" sz="1400" b="0" i="0" dirty="0">
              <a:latin typeface="Calibri" panose="020F0502020204030204" pitchFamily="34" charset="0"/>
              <a:ea typeface="Calibri" panose="020F0502020204030204" pitchFamily="34" charset="0"/>
              <a:cs typeface="Calibri" panose="020F0502020204030204" pitchFamily="34" charset="0"/>
            </a:rPr>
            <a:t>The system is designed to handle large volumes of reviews, ensuring scalability as a restaurant's customer base grows.</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E6667028-B889-45F8-A8F3-551D9BD9CE3B}" type="parTrans" cxnId="{F08B8E4A-18EA-4694-A8A0-DAC21920C973}">
      <dgm:prSet/>
      <dgm:spPr/>
      <dgm:t>
        <a:bodyPr/>
        <a:lstStyle/>
        <a:p>
          <a:endParaRPr lang="en-US"/>
        </a:p>
      </dgm:t>
    </dgm:pt>
    <dgm:pt modelId="{1B348E87-4331-40AC-93D4-C672DF7BAB4F}" type="sibTrans" cxnId="{F08B8E4A-18EA-4694-A8A0-DAC21920C973}">
      <dgm:prSet/>
      <dgm:spPr/>
      <dgm:t>
        <a:bodyPr/>
        <a:lstStyle/>
        <a:p>
          <a:endParaRPr lang="en-US"/>
        </a:p>
      </dgm:t>
    </dgm:pt>
    <dgm:pt modelId="{91F42A69-CEB4-4829-8A67-18618F8CF548}">
      <dgm:prSet custT="1"/>
      <dgm:spPr/>
      <dgm:t>
        <a:bodyPr/>
        <a:lstStyle/>
        <a:p>
          <a:pPr>
            <a:lnSpc>
              <a:spcPct val="100000"/>
            </a:lnSpc>
          </a:pPr>
          <a:r>
            <a:rPr lang="en-US" sz="1600" b="1" i="0" dirty="0">
              <a:latin typeface="Times New Roman" panose="02020603050405020304" pitchFamily="18" charset="0"/>
              <a:cs typeface="Times New Roman" panose="02020603050405020304" pitchFamily="18" charset="0"/>
            </a:rPr>
            <a:t>Customization and Integration </a:t>
          </a:r>
          <a:r>
            <a:rPr lang="en-US" sz="1400" b="0" i="0" dirty="0">
              <a:latin typeface="Times New Roman" panose="02020603050405020304" pitchFamily="18" charset="0"/>
              <a:cs typeface="Times New Roman" panose="02020603050405020304" pitchFamily="18" charset="0"/>
            </a:rPr>
            <a:t>: </a:t>
          </a:r>
          <a:r>
            <a:rPr lang="en-US" sz="1400" b="0" i="0" dirty="0">
              <a:latin typeface="Calibri" panose="020F0502020204030204" pitchFamily="34" charset="0"/>
              <a:ea typeface="Calibri" panose="020F0502020204030204" pitchFamily="34" charset="0"/>
              <a:cs typeface="Calibri" panose="020F0502020204030204" pitchFamily="34" charset="0"/>
            </a:rPr>
            <a:t>The system can be customized to suit specific business needs and integrated into various platforms</a:t>
          </a:r>
          <a:r>
            <a:rPr lang="en-US" sz="1400" b="0" i="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dgm:t>
    </dgm:pt>
    <dgm:pt modelId="{2E752CF4-421B-4CEF-BED2-27828FEC55DC}" type="parTrans" cxnId="{1C11C3F7-5E09-48DB-B93C-132A46B5F039}">
      <dgm:prSet/>
      <dgm:spPr/>
      <dgm:t>
        <a:bodyPr/>
        <a:lstStyle/>
        <a:p>
          <a:endParaRPr lang="en-US"/>
        </a:p>
      </dgm:t>
    </dgm:pt>
    <dgm:pt modelId="{2AC6A9E3-AF22-48E5-B1DF-79BAA7CEEC68}" type="sibTrans" cxnId="{1C11C3F7-5E09-48DB-B93C-132A46B5F039}">
      <dgm:prSet/>
      <dgm:spPr/>
      <dgm:t>
        <a:bodyPr/>
        <a:lstStyle/>
        <a:p>
          <a:endParaRPr lang="en-US"/>
        </a:p>
      </dgm:t>
    </dgm:pt>
    <dgm:pt modelId="{75C90BDC-9CAD-4252-93EB-1E06FFE9D512}">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Additionally, my solution is easy to use and deploy. Restaurants can simply provide me with a set of restaurant reviews, and I will return the sentiment of each review. This information can then be used to improve the restaurant experience for customers.</a:t>
          </a:r>
        </a:p>
      </dgm:t>
    </dgm:pt>
    <dgm:pt modelId="{B516E3FB-B63E-4F46-9E8E-C812B0114AD0}" type="parTrans" cxnId="{86B08AE2-89B7-45C4-9DB6-730EC12EA392}">
      <dgm:prSet/>
      <dgm:spPr/>
      <dgm:t>
        <a:bodyPr/>
        <a:lstStyle/>
        <a:p>
          <a:endParaRPr lang="en-US"/>
        </a:p>
      </dgm:t>
    </dgm:pt>
    <dgm:pt modelId="{63DA5CA1-7749-4594-AE8B-4D5D475C0B12}" type="sibTrans" cxnId="{86B08AE2-89B7-45C4-9DB6-730EC12EA392}">
      <dgm:prSet/>
      <dgm:spPr/>
      <dgm:t>
        <a:bodyPr/>
        <a:lstStyle/>
        <a:p>
          <a:endParaRPr lang="en-US"/>
        </a:p>
      </dgm:t>
    </dgm:pt>
    <dgm:pt modelId="{232127A7-8A6C-48C2-B190-41886D8CF0CC}" type="pres">
      <dgm:prSet presAssocID="{54062713-E45B-4491-8FAE-BD910FBD5FC4}" presName="root" presStyleCnt="0">
        <dgm:presLayoutVars>
          <dgm:dir/>
          <dgm:resizeHandles val="exact"/>
        </dgm:presLayoutVars>
      </dgm:prSet>
      <dgm:spPr/>
    </dgm:pt>
    <dgm:pt modelId="{E2F702AD-3D62-44FF-A716-DFF441B0407D}" type="pres">
      <dgm:prSet presAssocID="{BBC057A1-88EF-4009-AB34-C6047D5A345F}" presName="compNode" presStyleCnt="0"/>
      <dgm:spPr/>
    </dgm:pt>
    <dgm:pt modelId="{4FDA2D6C-2E48-42A9-9D6C-2F49754967A2}" type="pres">
      <dgm:prSet presAssocID="{BBC057A1-88EF-4009-AB34-C6047D5A345F}" presName="bgRect" presStyleLbl="bgShp" presStyleIdx="0" presStyleCnt="5"/>
      <dgm:spPr/>
    </dgm:pt>
    <dgm:pt modelId="{5B00F24A-4B8E-4037-81A7-9C3FD19B77A0}" type="pres">
      <dgm:prSet presAssocID="{BBC057A1-88EF-4009-AB34-C6047D5A345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6ABFD36-1D94-44E3-AA00-11A708E643FA}" type="pres">
      <dgm:prSet presAssocID="{BBC057A1-88EF-4009-AB34-C6047D5A345F}" presName="spaceRect" presStyleCnt="0"/>
      <dgm:spPr/>
    </dgm:pt>
    <dgm:pt modelId="{0897481A-6EA4-42DC-8109-CABCB9D5EB72}" type="pres">
      <dgm:prSet presAssocID="{BBC057A1-88EF-4009-AB34-C6047D5A345F}" presName="parTx" presStyleLbl="revTx" presStyleIdx="0" presStyleCnt="5">
        <dgm:presLayoutVars>
          <dgm:chMax val="0"/>
          <dgm:chPref val="0"/>
        </dgm:presLayoutVars>
      </dgm:prSet>
      <dgm:spPr/>
    </dgm:pt>
    <dgm:pt modelId="{AAAAA31C-64ED-44A5-A876-0B52892C2C78}" type="pres">
      <dgm:prSet presAssocID="{0050F162-7B2F-40CA-ADCE-C842E3938DB4}" presName="sibTrans" presStyleCnt="0"/>
      <dgm:spPr/>
    </dgm:pt>
    <dgm:pt modelId="{7F29CBE9-2CDD-4EEF-87B7-C2C57EAE75CA}" type="pres">
      <dgm:prSet presAssocID="{6B5253AD-CFC3-4B30-9B21-A32A82638196}" presName="compNode" presStyleCnt="0"/>
      <dgm:spPr/>
    </dgm:pt>
    <dgm:pt modelId="{939CC7E2-8742-4659-9D32-E252B83FC111}" type="pres">
      <dgm:prSet presAssocID="{6B5253AD-CFC3-4B30-9B21-A32A82638196}" presName="bgRect" presStyleLbl="bgShp" presStyleIdx="1" presStyleCnt="5"/>
      <dgm:spPr/>
    </dgm:pt>
    <dgm:pt modelId="{FD2DB8A7-D9D4-4970-844B-32A6739D6C4A}" type="pres">
      <dgm:prSet presAssocID="{6B5253AD-CFC3-4B30-9B21-A32A826381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7272E71-470C-4EE7-B1B5-656E570085D6}" type="pres">
      <dgm:prSet presAssocID="{6B5253AD-CFC3-4B30-9B21-A32A82638196}" presName="spaceRect" presStyleCnt="0"/>
      <dgm:spPr/>
    </dgm:pt>
    <dgm:pt modelId="{E8068966-69A9-422D-A3A8-410F3B63DA69}" type="pres">
      <dgm:prSet presAssocID="{6B5253AD-CFC3-4B30-9B21-A32A82638196}" presName="parTx" presStyleLbl="revTx" presStyleIdx="1" presStyleCnt="5">
        <dgm:presLayoutVars>
          <dgm:chMax val="0"/>
          <dgm:chPref val="0"/>
        </dgm:presLayoutVars>
      </dgm:prSet>
      <dgm:spPr/>
    </dgm:pt>
    <dgm:pt modelId="{A9D1543E-50F6-4D7B-923F-D9AD5D4626B7}" type="pres">
      <dgm:prSet presAssocID="{CD26351F-A63E-4606-9F0C-FC8148A444C9}" presName="sibTrans" presStyleCnt="0"/>
      <dgm:spPr/>
    </dgm:pt>
    <dgm:pt modelId="{7EBE78BF-081B-4F71-B5AA-8D57625550F4}" type="pres">
      <dgm:prSet presAssocID="{EB5C13F4-CDC4-4EC3-8297-7A6EBA9F3C03}" presName="compNode" presStyleCnt="0"/>
      <dgm:spPr/>
    </dgm:pt>
    <dgm:pt modelId="{F9F85FA8-CE14-4104-9145-6B2DDE3B0426}" type="pres">
      <dgm:prSet presAssocID="{EB5C13F4-CDC4-4EC3-8297-7A6EBA9F3C03}" presName="bgRect" presStyleLbl="bgShp" presStyleIdx="2" presStyleCnt="5"/>
      <dgm:spPr/>
    </dgm:pt>
    <dgm:pt modelId="{6418B699-224B-4446-8B3A-44A430E7603C}" type="pres">
      <dgm:prSet presAssocID="{EB5C13F4-CDC4-4EC3-8297-7A6EBA9F3C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FE3600C9-7C11-42AA-B437-EA2AF5B627DA}" type="pres">
      <dgm:prSet presAssocID="{EB5C13F4-CDC4-4EC3-8297-7A6EBA9F3C03}" presName="spaceRect" presStyleCnt="0"/>
      <dgm:spPr/>
    </dgm:pt>
    <dgm:pt modelId="{476DEEE2-C1C6-4330-AB5A-64B194EAF3E2}" type="pres">
      <dgm:prSet presAssocID="{EB5C13F4-CDC4-4EC3-8297-7A6EBA9F3C03}" presName="parTx" presStyleLbl="revTx" presStyleIdx="2" presStyleCnt="5">
        <dgm:presLayoutVars>
          <dgm:chMax val="0"/>
          <dgm:chPref val="0"/>
        </dgm:presLayoutVars>
      </dgm:prSet>
      <dgm:spPr/>
    </dgm:pt>
    <dgm:pt modelId="{3EF7948B-955D-4E23-B19B-BC5B0DED0718}" type="pres">
      <dgm:prSet presAssocID="{1B348E87-4331-40AC-93D4-C672DF7BAB4F}" presName="sibTrans" presStyleCnt="0"/>
      <dgm:spPr/>
    </dgm:pt>
    <dgm:pt modelId="{3A80E024-47BC-4854-8105-722F1F09FC61}" type="pres">
      <dgm:prSet presAssocID="{91F42A69-CEB4-4829-8A67-18618F8CF548}" presName="compNode" presStyleCnt="0"/>
      <dgm:spPr/>
    </dgm:pt>
    <dgm:pt modelId="{F8A2E745-7ED3-4A26-B3C8-B35CE1D3281D}" type="pres">
      <dgm:prSet presAssocID="{91F42A69-CEB4-4829-8A67-18618F8CF548}" presName="bgRect" presStyleLbl="bgShp" presStyleIdx="3" presStyleCnt="5"/>
      <dgm:spPr/>
    </dgm:pt>
    <dgm:pt modelId="{BB9DBF4D-AA88-43D3-8A37-3BFABEDAAE5E}" type="pres">
      <dgm:prSet presAssocID="{91F42A69-CEB4-4829-8A67-18618F8CF54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9ED37DE9-EB10-4EDF-A8C3-9305C0627C7C}" type="pres">
      <dgm:prSet presAssocID="{91F42A69-CEB4-4829-8A67-18618F8CF548}" presName="spaceRect" presStyleCnt="0"/>
      <dgm:spPr/>
    </dgm:pt>
    <dgm:pt modelId="{5CD9407B-B852-4238-99C3-55581F066AE2}" type="pres">
      <dgm:prSet presAssocID="{91F42A69-CEB4-4829-8A67-18618F8CF548}" presName="parTx" presStyleLbl="revTx" presStyleIdx="3" presStyleCnt="5">
        <dgm:presLayoutVars>
          <dgm:chMax val="0"/>
          <dgm:chPref val="0"/>
        </dgm:presLayoutVars>
      </dgm:prSet>
      <dgm:spPr/>
    </dgm:pt>
    <dgm:pt modelId="{81C4499D-31F0-49D2-ABC2-895B4B8982B0}" type="pres">
      <dgm:prSet presAssocID="{2AC6A9E3-AF22-48E5-B1DF-79BAA7CEEC68}" presName="sibTrans" presStyleCnt="0"/>
      <dgm:spPr/>
    </dgm:pt>
    <dgm:pt modelId="{B4E19567-7A8F-4766-9B10-37249FB62D1C}" type="pres">
      <dgm:prSet presAssocID="{75C90BDC-9CAD-4252-93EB-1E06FFE9D512}" presName="compNode" presStyleCnt="0"/>
      <dgm:spPr/>
    </dgm:pt>
    <dgm:pt modelId="{D3C48F62-4A43-4A31-9B82-7F2E3FFD365A}" type="pres">
      <dgm:prSet presAssocID="{75C90BDC-9CAD-4252-93EB-1E06FFE9D512}" presName="bgRect" presStyleLbl="bgShp" presStyleIdx="4" presStyleCnt="5"/>
      <dgm:spPr/>
    </dgm:pt>
    <dgm:pt modelId="{D1DBE6BD-D837-40B5-A66A-FEE35987F011}" type="pres">
      <dgm:prSet presAssocID="{75C90BDC-9CAD-4252-93EB-1E06FFE9D51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iter"/>
        </a:ext>
      </dgm:extLst>
    </dgm:pt>
    <dgm:pt modelId="{E9788855-A474-44D6-8B41-200F7822084E}" type="pres">
      <dgm:prSet presAssocID="{75C90BDC-9CAD-4252-93EB-1E06FFE9D512}" presName="spaceRect" presStyleCnt="0"/>
      <dgm:spPr/>
    </dgm:pt>
    <dgm:pt modelId="{560832AE-C8F4-4CF2-9915-6F13DD3F795F}" type="pres">
      <dgm:prSet presAssocID="{75C90BDC-9CAD-4252-93EB-1E06FFE9D512}" presName="parTx" presStyleLbl="revTx" presStyleIdx="4" presStyleCnt="5">
        <dgm:presLayoutVars>
          <dgm:chMax val="0"/>
          <dgm:chPref val="0"/>
        </dgm:presLayoutVars>
      </dgm:prSet>
      <dgm:spPr/>
    </dgm:pt>
  </dgm:ptLst>
  <dgm:cxnLst>
    <dgm:cxn modelId="{9C549804-0898-47C6-A7A9-E870BDF597A1}" type="presOf" srcId="{54062713-E45B-4491-8FAE-BD910FBD5FC4}" destId="{232127A7-8A6C-48C2-B190-41886D8CF0CC}" srcOrd="0" destOrd="0" presId="urn:microsoft.com/office/officeart/2018/2/layout/IconVerticalSolidList"/>
    <dgm:cxn modelId="{4383E20C-59DC-4E9A-9522-6B37A23070DC}" type="presOf" srcId="{91F42A69-CEB4-4829-8A67-18618F8CF548}" destId="{5CD9407B-B852-4238-99C3-55581F066AE2}" srcOrd="0" destOrd="0" presId="urn:microsoft.com/office/officeart/2018/2/layout/IconVerticalSolidList"/>
    <dgm:cxn modelId="{53BEBC26-A609-4EA8-8108-A273C0220D84}" type="presOf" srcId="{EB5C13F4-CDC4-4EC3-8297-7A6EBA9F3C03}" destId="{476DEEE2-C1C6-4330-AB5A-64B194EAF3E2}" srcOrd="0" destOrd="0" presId="urn:microsoft.com/office/officeart/2018/2/layout/IconVerticalSolidList"/>
    <dgm:cxn modelId="{F08B8E4A-18EA-4694-A8A0-DAC21920C973}" srcId="{54062713-E45B-4491-8FAE-BD910FBD5FC4}" destId="{EB5C13F4-CDC4-4EC3-8297-7A6EBA9F3C03}" srcOrd="2" destOrd="0" parTransId="{E6667028-B889-45F8-A8F3-551D9BD9CE3B}" sibTransId="{1B348E87-4331-40AC-93D4-C672DF7BAB4F}"/>
    <dgm:cxn modelId="{BA355050-15FB-45D6-B4A4-C3254253B58B}" type="presOf" srcId="{BBC057A1-88EF-4009-AB34-C6047D5A345F}" destId="{0897481A-6EA4-42DC-8109-CABCB9D5EB72}" srcOrd="0" destOrd="0" presId="urn:microsoft.com/office/officeart/2018/2/layout/IconVerticalSolidList"/>
    <dgm:cxn modelId="{4E7D265A-5C4B-44D7-B216-3BA77188A5B4}" srcId="{54062713-E45B-4491-8FAE-BD910FBD5FC4}" destId="{6B5253AD-CFC3-4B30-9B21-A32A82638196}" srcOrd="1" destOrd="0" parTransId="{84498E8F-975D-4AE3-B338-7E70AB1383F6}" sibTransId="{CD26351F-A63E-4606-9F0C-FC8148A444C9}"/>
    <dgm:cxn modelId="{98FE72A3-9A30-43B3-BDD5-8178DDA9B228}" type="presOf" srcId="{6B5253AD-CFC3-4B30-9B21-A32A82638196}" destId="{E8068966-69A9-422D-A3A8-410F3B63DA69}" srcOrd="0" destOrd="0" presId="urn:microsoft.com/office/officeart/2018/2/layout/IconVerticalSolidList"/>
    <dgm:cxn modelId="{CC0239AC-492D-4FC8-8D12-A4F425FF244A}" type="presOf" srcId="{75C90BDC-9CAD-4252-93EB-1E06FFE9D512}" destId="{560832AE-C8F4-4CF2-9915-6F13DD3F795F}" srcOrd="0" destOrd="0" presId="urn:microsoft.com/office/officeart/2018/2/layout/IconVerticalSolidList"/>
    <dgm:cxn modelId="{6DC320D9-34E1-44B9-B73B-FD1278362A7C}" srcId="{54062713-E45B-4491-8FAE-BD910FBD5FC4}" destId="{BBC057A1-88EF-4009-AB34-C6047D5A345F}" srcOrd="0" destOrd="0" parTransId="{085B704D-20E7-45F8-9D60-EA8BF84F3BA9}" sibTransId="{0050F162-7B2F-40CA-ADCE-C842E3938DB4}"/>
    <dgm:cxn modelId="{86B08AE2-89B7-45C4-9DB6-730EC12EA392}" srcId="{54062713-E45B-4491-8FAE-BD910FBD5FC4}" destId="{75C90BDC-9CAD-4252-93EB-1E06FFE9D512}" srcOrd="4" destOrd="0" parTransId="{B516E3FB-B63E-4F46-9E8E-C812B0114AD0}" sibTransId="{63DA5CA1-7749-4594-AE8B-4D5D475C0B12}"/>
    <dgm:cxn modelId="{1C11C3F7-5E09-48DB-B93C-132A46B5F039}" srcId="{54062713-E45B-4491-8FAE-BD910FBD5FC4}" destId="{91F42A69-CEB4-4829-8A67-18618F8CF548}" srcOrd="3" destOrd="0" parTransId="{2E752CF4-421B-4CEF-BED2-27828FEC55DC}" sibTransId="{2AC6A9E3-AF22-48E5-B1DF-79BAA7CEEC68}"/>
    <dgm:cxn modelId="{5D81C2EB-CFC0-46FC-AC26-FCB95FAA603D}" type="presParOf" srcId="{232127A7-8A6C-48C2-B190-41886D8CF0CC}" destId="{E2F702AD-3D62-44FF-A716-DFF441B0407D}" srcOrd="0" destOrd="0" presId="urn:microsoft.com/office/officeart/2018/2/layout/IconVerticalSolidList"/>
    <dgm:cxn modelId="{8407E9F0-AA47-40D0-A13B-C2608E1E2C3B}" type="presParOf" srcId="{E2F702AD-3D62-44FF-A716-DFF441B0407D}" destId="{4FDA2D6C-2E48-42A9-9D6C-2F49754967A2}" srcOrd="0" destOrd="0" presId="urn:microsoft.com/office/officeart/2018/2/layout/IconVerticalSolidList"/>
    <dgm:cxn modelId="{8818EE3A-D4AA-4410-96F4-92527E0CF5AD}" type="presParOf" srcId="{E2F702AD-3D62-44FF-A716-DFF441B0407D}" destId="{5B00F24A-4B8E-4037-81A7-9C3FD19B77A0}" srcOrd="1" destOrd="0" presId="urn:microsoft.com/office/officeart/2018/2/layout/IconVerticalSolidList"/>
    <dgm:cxn modelId="{322A473D-1BDB-4314-8E37-455909151F03}" type="presParOf" srcId="{E2F702AD-3D62-44FF-A716-DFF441B0407D}" destId="{F6ABFD36-1D94-44E3-AA00-11A708E643FA}" srcOrd="2" destOrd="0" presId="urn:microsoft.com/office/officeart/2018/2/layout/IconVerticalSolidList"/>
    <dgm:cxn modelId="{6A236C18-CD34-41E4-BB29-F2ABAF4BF401}" type="presParOf" srcId="{E2F702AD-3D62-44FF-A716-DFF441B0407D}" destId="{0897481A-6EA4-42DC-8109-CABCB9D5EB72}" srcOrd="3" destOrd="0" presId="urn:microsoft.com/office/officeart/2018/2/layout/IconVerticalSolidList"/>
    <dgm:cxn modelId="{37E66DBC-25C1-4AFF-BEAB-9E27CFB3BA18}" type="presParOf" srcId="{232127A7-8A6C-48C2-B190-41886D8CF0CC}" destId="{AAAAA31C-64ED-44A5-A876-0B52892C2C78}" srcOrd="1" destOrd="0" presId="urn:microsoft.com/office/officeart/2018/2/layout/IconVerticalSolidList"/>
    <dgm:cxn modelId="{E7B4DEFE-E543-4FFA-9CB4-8D2D683BA127}" type="presParOf" srcId="{232127A7-8A6C-48C2-B190-41886D8CF0CC}" destId="{7F29CBE9-2CDD-4EEF-87B7-C2C57EAE75CA}" srcOrd="2" destOrd="0" presId="urn:microsoft.com/office/officeart/2018/2/layout/IconVerticalSolidList"/>
    <dgm:cxn modelId="{231269BC-084E-4BC2-8A2B-EDC517CBC1C9}" type="presParOf" srcId="{7F29CBE9-2CDD-4EEF-87B7-C2C57EAE75CA}" destId="{939CC7E2-8742-4659-9D32-E252B83FC111}" srcOrd="0" destOrd="0" presId="urn:microsoft.com/office/officeart/2018/2/layout/IconVerticalSolidList"/>
    <dgm:cxn modelId="{B5ECC45A-1486-49C8-9131-B1CF5ADFDE3F}" type="presParOf" srcId="{7F29CBE9-2CDD-4EEF-87B7-C2C57EAE75CA}" destId="{FD2DB8A7-D9D4-4970-844B-32A6739D6C4A}" srcOrd="1" destOrd="0" presId="urn:microsoft.com/office/officeart/2018/2/layout/IconVerticalSolidList"/>
    <dgm:cxn modelId="{4B984D67-3311-496D-9E89-932642610F79}" type="presParOf" srcId="{7F29CBE9-2CDD-4EEF-87B7-C2C57EAE75CA}" destId="{E7272E71-470C-4EE7-B1B5-656E570085D6}" srcOrd="2" destOrd="0" presId="urn:microsoft.com/office/officeart/2018/2/layout/IconVerticalSolidList"/>
    <dgm:cxn modelId="{F6DA7BD1-13BF-45EE-8D07-BF1083955F14}" type="presParOf" srcId="{7F29CBE9-2CDD-4EEF-87B7-C2C57EAE75CA}" destId="{E8068966-69A9-422D-A3A8-410F3B63DA69}" srcOrd="3" destOrd="0" presId="urn:microsoft.com/office/officeart/2018/2/layout/IconVerticalSolidList"/>
    <dgm:cxn modelId="{6E082182-8858-4254-9E1F-0E76C1D26AF7}" type="presParOf" srcId="{232127A7-8A6C-48C2-B190-41886D8CF0CC}" destId="{A9D1543E-50F6-4D7B-923F-D9AD5D4626B7}" srcOrd="3" destOrd="0" presId="urn:microsoft.com/office/officeart/2018/2/layout/IconVerticalSolidList"/>
    <dgm:cxn modelId="{E0927873-3BD9-4F44-85F9-2F9972C45474}" type="presParOf" srcId="{232127A7-8A6C-48C2-B190-41886D8CF0CC}" destId="{7EBE78BF-081B-4F71-B5AA-8D57625550F4}" srcOrd="4" destOrd="0" presId="urn:microsoft.com/office/officeart/2018/2/layout/IconVerticalSolidList"/>
    <dgm:cxn modelId="{06F0B30C-E7BF-417B-8F75-32F9F768F1E3}" type="presParOf" srcId="{7EBE78BF-081B-4F71-B5AA-8D57625550F4}" destId="{F9F85FA8-CE14-4104-9145-6B2DDE3B0426}" srcOrd="0" destOrd="0" presId="urn:microsoft.com/office/officeart/2018/2/layout/IconVerticalSolidList"/>
    <dgm:cxn modelId="{7B348962-29CC-40FB-A893-666D5AAF5407}" type="presParOf" srcId="{7EBE78BF-081B-4F71-B5AA-8D57625550F4}" destId="{6418B699-224B-4446-8B3A-44A430E7603C}" srcOrd="1" destOrd="0" presId="urn:microsoft.com/office/officeart/2018/2/layout/IconVerticalSolidList"/>
    <dgm:cxn modelId="{6C8A1A9C-E417-4392-BFB7-4FE1A949B9F0}" type="presParOf" srcId="{7EBE78BF-081B-4F71-B5AA-8D57625550F4}" destId="{FE3600C9-7C11-42AA-B437-EA2AF5B627DA}" srcOrd="2" destOrd="0" presId="urn:microsoft.com/office/officeart/2018/2/layout/IconVerticalSolidList"/>
    <dgm:cxn modelId="{862D6BCA-35BD-4A66-9A40-1FC2262F8EB2}" type="presParOf" srcId="{7EBE78BF-081B-4F71-B5AA-8D57625550F4}" destId="{476DEEE2-C1C6-4330-AB5A-64B194EAF3E2}" srcOrd="3" destOrd="0" presId="urn:microsoft.com/office/officeart/2018/2/layout/IconVerticalSolidList"/>
    <dgm:cxn modelId="{D789E17A-CF5D-4B74-ACE2-8FE50A9CB948}" type="presParOf" srcId="{232127A7-8A6C-48C2-B190-41886D8CF0CC}" destId="{3EF7948B-955D-4E23-B19B-BC5B0DED0718}" srcOrd="5" destOrd="0" presId="urn:microsoft.com/office/officeart/2018/2/layout/IconVerticalSolidList"/>
    <dgm:cxn modelId="{7547A2FF-F6ED-4249-86B9-6A1BCBA1B802}" type="presParOf" srcId="{232127A7-8A6C-48C2-B190-41886D8CF0CC}" destId="{3A80E024-47BC-4854-8105-722F1F09FC61}" srcOrd="6" destOrd="0" presId="urn:microsoft.com/office/officeart/2018/2/layout/IconVerticalSolidList"/>
    <dgm:cxn modelId="{AAE0C93B-C6BE-47D7-8531-4FBDBD7DE120}" type="presParOf" srcId="{3A80E024-47BC-4854-8105-722F1F09FC61}" destId="{F8A2E745-7ED3-4A26-B3C8-B35CE1D3281D}" srcOrd="0" destOrd="0" presId="urn:microsoft.com/office/officeart/2018/2/layout/IconVerticalSolidList"/>
    <dgm:cxn modelId="{BD781FEC-7F75-4FBA-AEC5-B1D301D4D0F6}" type="presParOf" srcId="{3A80E024-47BC-4854-8105-722F1F09FC61}" destId="{BB9DBF4D-AA88-43D3-8A37-3BFABEDAAE5E}" srcOrd="1" destOrd="0" presId="urn:microsoft.com/office/officeart/2018/2/layout/IconVerticalSolidList"/>
    <dgm:cxn modelId="{CFD8D224-C9B3-4859-B560-CC232319E976}" type="presParOf" srcId="{3A80E024-47BC-4854-8105-722F1F09FC61}" destId="{9ED37DE9-EB10-4EDF-A8C3-9305C0627C7C}" srcOrd="2" destOrd="0" presId="urn:microsoft.com/office/officeart/2018/2/layout/IconVerticalSolidList"/>
    <dgm:cxn modelId="{B10E7815-0019-4B0E-AAA1-04E1F581B442}" type="presParOf" srcId="{3A80E024-47BC-4854-8105-722F1F09FC61}" destId="{5CD9407B-B852-4238-99C3-55581F066AE2}" srcOrd="3" destOrd="0" presId="urn:microsoft.com/office/officeart/2018/2/layout/IconVerticalSolidList"/>
    <dgm:cxn modelId="{278AB7B0-ECAE-407F-9FE0-81D4FAE35552}" type="presParOf" srcId="{232127A7-8A6C-48C2-B190-41886D8CF0CC}" destId="{81C4499D-31F0-49D2-ABC2-895B4B8982B0}" srcOrd="7" destOrd="0" presId="urn:microsoft.com/office/officeart/2018/2/layout/IconVerticalSolidList"/>
    <dgm:cxn modelId="{DA92092A-AEB2-490B-BD3C-B033FB4DC221}" type="presParOf" srcId="{232127A7-8A6C-48C2-B190-41886D8CF0CC}" destId="{B4E19567-7A8F-4766-9B10-37249FB62D1C}" srcOrd="8" destOrd="0" presId="urn:microsoft.com/office/officeart/2018/2/layout/IconVerticalSolidList"/>
    <dgm:cxn modelId="{7D3D4038-2135-4657-A0B1-C75E59C717D3}" type="presParOf" srcId="{B4E19567-7A8F-4766-9B10-37249FB62D1C}" destId="{D3C48F62-4A43-4A31-9B82-7F2E3FFD365A}" srcOrd="0" destOrd="0" presId="urn:microsoft.com/office/officeart/2018/2/layout/IconVerticalSolidList"/>
    <dgm:cxn modelId="{24E8D765-1288-491C-B946-E3C8364AB5DE}" type="presParOf" srcId="{B4E19567-7A8F-4766-9B10-37249FB62D1C}" destId="{D1DBE6BD-D837-40B5-A66A-FEE35987F011}" srcOrd="1" destOrd="0" presId="urn:microsoft.com/office/officeart/2018/2/layout/IconVerticalSolidList"/>
    <dgm:cxn modelId="{7C92E565-E418-4C70-AF4E-3600F4E7B843}" type="presParOf" srcId="{B4E19567-7A8F-4766-9B10-37249FB62D1C}" destId="{E9788855-A474-44D6-8B41-200F7822084E}" srcOrd="2" destOrd="0" presId="urn:microsoft.com/office/officeart/2018/2/layout/IconVerticalSolidList"/>
    <dgm:cxn modelId="{564EA9B8-AC63-4057-8344-D3F27B268A8C}" type="presParOf" srcId="{B4E19567-7A8F-4766-9B10-37249FB62D1C}" destId="{560832AE-C8F4-4CF2-9915-6F13DD3F79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DA803-DFCD-4DBB-BE2E-515EF64C9B5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A82E5E0-AD1C-4FFC-A76E-86A3EC536B50}">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I used my language skills and ability to understand text context to improve the accuracy of sentiment analysis.</a:t>
          </a:r>
          <a:endParaRPr lang="en-US" b="0" dirty="0">
            <a:latin typeface="Calibri" panose="020F0502020204030204" pitchFamily="34" charset="0"/>
            <a:ea typeface="Calibri" panose="020F0502020204030204" pitchFamily="34" charset="0"/>
            <a:cs typeface="Calibri" panose="020F0502020204030204" pitchFamily="34" charset="0"/>
          </a:endParaRPr>
        </a:p>
      </dgm:t>
    </dgm:pt>
    <dgm:pt modelId="{BC67DD3C-3589-42C0-8448-B20244BD603E}" type="parTrans" cxnId="{02AC09DA-0EC7-4D62-A4D4-44FB094AFA7E}">
      <dgm:prSet/>
      <dgm:spPr/>
      <dgm:t>
        <a:bodyPr/>
        <a:lstStyle/>
        <a:p>
          <a:endParaRPr lang="en-US"/>
        </a:p>
      </dgm:t>
    </dgm:pt>
    <dgm:pt modelId="{3ABDBF78-6EB8-4584-A306-EA3E14DFB1B9}" type="sibTrans" cxnId="{02AC09DA-0EC7-4D62-A4D4-44FB094AFA7E}">
      <dgm:prSet/>
      <dgm:spPr/>
      <dgm:t>
        <a:bodyPr/>
        <a:lstStyle/>
        <a:p>
          <a:endParaRPr lang="en-US"/>
        </a:p>
      </dgm:t>
    </dgm:pt>
    <dgm:pt modelId="{088CDF50-5740-4DA0-8A02-033712B02E18}">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I made the project more flexible and scalable. My model can be used to analyze various types of text data, including restaurant reviews, social media posts, and customer surveys. Even large amounts of text data can be analyzed in a short time.</a:t>
          </a:r>
          <a:endParaRPr lang="en-US" b="0" dirty="0">
            <a:latin typeface="Calibri" panose="020F0502020204030204" pitchFamily="34" charset="0"/>
            <a:ea typeface="Calibri" panose="020F0502020204030204" pitchFamily="34" charset="0"/>
            <a:cs typeface="Calibri" panose="020F0502020204030204" pitchFamily="34" charset="0"/>
          </a:endParaRPr>
        </a:p>
      </dgm:t>
    </dgm:pt>
    <dgm:pt modelId="{2797D3ED-0D31-438F-B75B-F1D9FDF27354}" type="parTrans" cxnId="{8D294539-7870-4872-BEF4-B1043EBF7566}">
      <dgm:prSet/>
      <dgm:spPr/>
      <dgm:t>
        <a:bodyPr/>
        <a:lstStyle/>
        <a:p>
          <a:endParaRPr lang="en-US"/>
        </a:p>
      </dgm:t>
    </dgm:pt>
    <dgm:pt modelId="{EA3B2419-EB19-462C-B284-34681D64083E}" type="sibTrans" cxnId="{8D294539-7870-4872-BEF4-B1043EBF7566}">
      <dgm:prSet/>
      <dgm:spPr/>
      <dgm:t>
        <a:bodyPr/>
        <a:lstStyle/>
        <a:p>
          <a:endParaRPr lang="en-US"/>
        </a:p>
      </dgm:t>
    </dgm:pt>
    <dgm:pt modelId="{DF9F9E37-F9C7-4D73-ADF6-6A255CC50292}">
      <dgm:prSet custT="1"/>
      <dgm:spPr/>
      <dgm:t>
        <a:bodyPr/>
        <a:lstStyle/>
        <a:p>
          <a:r>
            <a:rPr lang="en-US" sz="1500" b="0" i="0" dirty="0">
              <a:latin typeface="Calibri" panose="020F0502020204030204" pitchFamily="34" charset="0"/>
              <a:ea typeface="Calibri" panose="020F0502020204030204" pitchFamily="34" charset="0"/>
              <a:cs typeface="Calibri" panose="020F0502020204030204" pitchFamily="34" charset="0"/>
            </a:rPr>
            <a:t>I have simplified the application and implementation of the project. Restaurants can simply share a collection of restaurant reviews with me and I will give you feedback on each review. This information can then be used to improve the restaurant experience for customers.</a:t>
          </a:r>
          <a:endParaRPr lang="en-US" sz="1500" b="0" dirty="0">
            <a:latin typeface="Calibri" panose="020F0502020204030204" pitchFamily="34" charset="0"/>
            <a:ea typeface="Calibri" panose="020F0502020204030204" pitchFamily="34" charset="0"/>
            <a:cs typeface="Calibri" panose="020F0502020204030204" pitchFamily="34" charset="0"/>
          </a:endParaRPr>
        </a:p>
      </dgm:t>
    </dgm:pt>
    <dgm:pt modelId="{5A59F3F2-B6D8-45D8-A1A4-61AEF7DB1327}" type="parTrans" cxnId="{6FA2B28C-84D8-4FDB-94EA-2D1EE8E9AE48}">
      <dgm:prSet/>
      <dgm:spPr/>
      <dgm:t>
        <a:bodyPr/>
        <a:lstStyle/>
        <a:p>
          <a:endParaRPr lang="en-US"/>
        </a:p>
      </dgm:t>
    </dgm:pt>
    <dgm:pt modelId="{5B8058AD-5117-48F3-BA7F-EF6E99182F0D}" type="sibTrans" cxnId="{6FA2B28C-84D8-4FDB-94EA-2D1EE8E9AE48}">
      <dgm:prSet/>
      <dgm:spPr/>
      <dgm:t>
        <a:bodyPr/>
        <a:lstStyle/>
        <a:p>
          <a:endParaRPr lang="en-US"/>
        </a:p>
      </dgm:t>
    </dgm:pt>
    <dgm:pt modelId="{9A41D599-6DBB-4DBE-83A2-45119C5B48DD}">
      <dgm:prSet custT="1"/>
      <dgm:spPr/>
      <dgm:t>
        <a:bodyPr/>
        <a:lstStyle/>
        <a:p>
          <a:r>
            <a:rPr lang="en-US" sz="1500" b="0" i="0" dirty="0">
              <a:latin typeface="Calibri" panose="020F0502020204030204" pitchFamily="34" charset="0"/>
              <a:ea typeface="Calibri" panose="020F0502020204030204" pitchFamily="34" charset="0"/>
              <a:cs typeface="Calibri" panose="020F0502020204030204" pitchFamily="34" charset="0"/>
            </a:rPr>
            <a:t>Additionally, based on your target audience or specific needs, we can select or develop a sentiment analysis model that works particularly well for your chosen review type (e.g. fine dining, fast food, certain types of cuisine).</a:t>
          </a:r>
          <a:endParaRPr lang="en-US" sz="1500" b="0" dirty="0">
            <a:latin typeface="Calibri" panose="020F0502020204030204" pitchFamily="34" charset="0"/>
            <a:ea typeface="Calibri" panose="020F0502020204030204" pitchFamily="34" charset="0"/>
            <a:cs typeface="Calibri" panose="020F0502020204030204" pitchFamily="34" charset="0"/>
          </a:endParaRPr>
        </a:p>
      </dgm:t>
    </dgm:pt>
    <dgm:pt modelId="{11DFB938-DC7F-40A9-8137-392EDF99BA5D}" type="parTrans" cxnId="{4ECAD997-C960-4883-A53C-FF51797C3CB1}">
      <dgm:prSet/>
      <dgm:spPr/>
      <dgm:t>
        <a:bodyPr/>
        <a:lstStyle/>
        <a:p>
          <a:endParaRPr lang="en-US"/>
        </a:p>
      </dgm:t>
    </dgm:pt>
    <dgm:pt modelId="{8A4A2112-FBF0-40F7-9705-5599C90B662C}" type="sibTrans" cxnId="{4ECAD997-C960-4883-A53C-FF51797C3CB1}">
      <dgm:prSet/>
      <dgm:spPr/>
      <dgm:t>
        <a:bodyPr/>
        <a:lstStyle/>
        <a:p>
          <a:endParaRPr lang="en-US"/>
        </a:p>
      </dgm:t>
    </dgm:pt>
    <dgm:pt modelId="{A97F957C-22D5-4C2F-B03C-AC40D11F9C1C}" type="pres">
      <dgm:prSet presAssocID="{C15DA803-DFCD-4DBB-BE2E-515EF64C9B57}" presName="root" presStyleCnt="0">
        <dgm:presLayoutVars>
          <dgm:dir/>
          <dgm:resizeHandles val="exact"/>
        </dgm:presLayoutVars>
      </dgm:prSet>
      <dgm:spPr/>
    </dgm:pt>
    <dgm:pt modelId="{E1275A31-24A4-47DA-BC84-B69BE9F529F4}" type="pres">
      <dgm:prSet presAssocID="{DA82E5E0-AD1C-4FFC-A76E-86A3EC536B50}" presName="compNode" presStyleCnt="0"/>
      <dgm:spPr/>
    </dgm:pt>
    <dgm:pt modelId="{43BAB04D-FAA7-4E08-95E6-24C82A7F4CBC}" type="pres">
      <dgm:prSet presAssocID="{DA82E5E0-AD1C-4FFC-A76E-86A3EC536B50}" presName="bgRect" presStyleLbl="bgShp" presStyleIdx="0" presStyleCnt="4"/>
      <dgm:spPr/>
    </dgm:pt>
    <dgm:pt modelId="{4714D954-EFA3-4F89-83D0-F8FCAF069561}" type="pres">
      <dgm:prSet presAssocID="{DA82E5E0-AD1C-4FFC-A76E-86A3EC536B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7DBE498-39B3-42A2-ABB7-EFD5BA8F6D3F}" type="pres">
      <dgm:prSet presAssocID="{DA82E5E0-AD1C-4FFC-A76E-86A3EC536B50}" presName="spaceRect" presStyleCnt="0"/>
      <dgm:spPr/>
    </dgm:pt>
    <dgm:pt modelId="{D85B7B6F-88EC-4B5F-AB8E-9DF57908E16C}" type="pres">
      <dgm:prSet presAssocID="{DA82E5E0-AD1C-4FFC-A76E-86A3EC536B50}" presName="parTx" presStyleLbl="revTx" presStyleIdx="0" presStyleCnt="4">
        <dgm:presLayoutVars>
          <dgm:chMax val="0"/>
          <dgm:chPref val="0"/>
        </dgm:presLayoutVars>
      </dgm:prSet>
      <dgm:spPr/>
    </dgm:pt>
    <dgm:pt modelId="{C6096722-74FF-4E1C-AF2C-DCF5084ED23A}" type="pres">
      <dgm:prSet presAssocID="{3ABDBF78-6EB8-4584-A306-EA3E14DFB1B9}" presName="sibTrans" presStyleCnt="0"/>
      <dgm:spPr/>
    </dgm:pt>
    <dgm:pt modelId="{2FF0BAF0-72F0-47B4-BF45-5EE0AC6DA1BC}" type="pres">
      <dgm:prSet presAssocID="{088CDF50-5740-4DA0-8A02-033712B02E18}" presName="compNode" presStyleCnt="0"/>
      <dgm:spPr/>
    </dgm:pt>
    <dgm:pt modelId="{FC2A04DD-8345-4DAC-83E2-02F37C3EF254}" type="pres">
      <dgm:prSet presAssocID="{088CDF50-5740-4DA0-8A02-033712B02E18}" presName="bgRect" presStyleLbl="bgShp" presStyleIdx="1" presStyleCnt="4"/>
      <dgm:spPr/>
    </dgm:pt>
    <dgm:pt modelId="{7EA54B53-AB54-43F2-9459-6D7E0749D5C7}" type="pres">
      <dgm:prSet presAssocID="{088CDF50-5740-4DA0-8A02-033712B02E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4B1C38B-B5CE-4CD0-8573-6910C4809F55}" type="pres">
      <dgm:prSet presAssocID="{088CDF50-5740-4DA0-8A02-033712B02E18}" presName="spaceRect" presStyleCnt="0"/>
      <dgm:spPr/>
    </dgm:pt>
    <dgm:pt modelId="{03B80524-2939-40E1-8E3C-A253BEB1524F}" type="pres">
      <dgm:prSet presAssocID="{088CDF50-5740-4DA0-8A02-033712B02E18}" presName="parTx" presStyleLbl="revTx" presStyleIdx="1" presStyleCnt="4">
        <dgm:presLayoutVars>
          <dgm:chMax val="0"/>
          <dgm:chPref val="0"/>
        </dgm:presLayoutVars>
      </dgm:prSet>
      <dgm:spPr/>
    </dgm:pt>
    <dgm:pt modelId="{417276B1-AFFD-4AC5-8CC4-23A54EBB25BB}" type="pres">
      <dgm:prSet presAssocID="{EA3B2419-EB19-462C-B284-34681D64083E}" presName="sibTrans" presStyleCnt="0"/>
      <dgm:spPr/>
    </dgm:pt>
    <dgm:pt modelId="{00B1DD6F-837D-4610-B8F2-55A01601062B}" type="pres">
      <dgm:prSet presAssocID="{DF9F9E37-F9C7-4D73-ADF6-6A255CC50292}" presName="compNode" presStyleCnt="0"/>
      <dgm:spPr/>
    </dgm:pt>
    <dgm:pt modelId="{10667B62-191E-49FF-A59A-009656CC356D}" type="pres">
      <dgm:prSet presAssocID="{DF9F9E37-F9C7-4D73-ADF6-6A255CC50292}" presName="bgRect" presStyleLbl="bgShp" presStyleIdx="2" presStyleCnt="4"/>
      <dgm:spPr/>
    </dgm:pt>
    <dgm:pt modelId="{8160B072-BBAA-4D31-BFD4-D2963A2B43BB}" type="pres">
      <dgm:prSet presAssocID="{DF9F9E37-F9C7-4D73-ADF6-6A255CC502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11F17DDF-A712-4157-AF9D-A1B84F67A4C9}" type="pres">
      <dgm:prSet presAssocID="{DF9F9E37-F9C7-4D73-ADF6-6A255CC50292}" presName="spaceRect" presStyleCnt="0"/>
      <dgm:spPr/>
    </dgm:pt>
    <dgm:pt modelId="{E53F57E9-65E3-4E2E-A545-2FB3AEE33B12}" type="pres">
      <dgm:prSet presAssocID="{DF9F9E37-F9C7-4D73-ADF6-6A255CC50292}" presName="parTx" presStyleLbl="revTx" presStyleIdx="2" presStyleCnt="4">
        <dgm:presLayoutVars>
          <dgm:chMax val="0"/>
          <dgm:chPref val="0"/>
        </dgm:presLayoutVars>
      </dgm:prSet>
      <dgm:spPr/>
    </dgm:pt>
    <dgm:pt modelId="{39E9CC0A-536F-4F15-9CA3-68E02838AED6}" type="pres">
      <dgm:prSet presAssocID="{5B8058AD-5117-48F3-BA7F-EF6E99182F0D}" presName="sibTrans" presStyleCnt="0"/>
      <dgm:spPr/>
    </dgm:pt>
    <dgm:pt modelId="{88E1D659-211A-4F48-871B-6C0BDEDE0F59}" type="pres">
      <dgm:prSet presAssocID="{9A41D599-6DBB-4DBE-83A2-45119C5B48DD}" presName="compNode" presStyleCnt="0"/>
      <dgm:spPr/>
    </dgm:pt>
    <dgm:pt modelId="{229794F7-E8B4-44AA-A1DE-B954FD5FB0E2}" type="pres">
      <dgm:prSet presAssocID="{9A41D599-6DBB-4DBE-83A2-45119C5B48DD}" presName="bgRect" presStyleLbl="bgShp" presStyleIdx="3" presStyleCnt="4"/>
      <dgm:spPr/>
    </dgm:pt>
    <dgm:pt modelId="{D3B32E6B-52BF-449E-8716-D4B29E79CFC8}" type="pres">
      <dgm:prSet presAssocID="{9A41D599-6DBB-4DBE-83A2-45119C5B48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629E3C84-7209-4510-BDFA-712C19C2B4B3}" type="pres">
      <dgm:prSet presAssocID="{9A41D599-6DBB-4DBE-83A2-45119C5B48DD}" presName="spaceRect" presStyleCnt="0"/>
      <dgm:spPr/>
    </dgm:pt>
    <dgm:pt modelId="{EC8252D6-986B-4FD7-B209-B46EA64A72FA}" type="pres">
      <dgm:prSet presAssocID="{9A41D599-6DBB-4DBE-83A2-45119C5B48DD}" presName="parTx" presStyleLbl="revTx" presStyleIdx="3" presStyleCnt="4">
        <dgm:presLayoutVars>
          <dgm:chMax val="0"/>
          <dgm:chPref val="0"/>
        </dgm:presLayoutVars>
      </dgm:prSet>
      <dgm:spPr/>
    </dgm:pt>
  </dgm:ptLst>
  <dgm:cxnLst>
    <dgm:cxn modelId="{8D294539-7870-4872-BEF4-B1043EBF7566}" srcId="{C15DA803-DFCD-4DBB-BE2E-515EF64C9B57}" destId="{088CDF50-5740-4DA0-8A02-033712B02E18}" srcOrd="1" destOrd="0" parTransId="{2797D3ED-0D31-438F-B75B-F1D9FDF27354}" sibTransId="{EA3B2419-EB19-462C-B284-34681D64083E}"/>
    <dgm:cxn modelId="{3CBB124D-7958-41F8-AC14-945F732A7CEE}" type="presOf" srcId="{088CDF50-5740-4DA0-8A02-033712B02E18}" destId="{03B80524-2939-40E1-8E3C-A253BEB1524F}" srcOrd="0" destOrd="0" presId="urn:microsoft.com/office/officeart/2018/2/layout/IconVerticalSolidList"/>
    <dgm:cxn modelId="{8D522459-7396-44F8-B035-66A8E1F70DBC}" type="presOf" srcId="{C15DA803-DFCD-4DBB-BE2E-515EF64C9B57}" destId="{A97F957C-22D5-4C2F-B03C-AC40D11F9C1C}" srcOrd="0" destOrd="0" presId="urn:microsoft.com/office/officeart/2018/2/layout/IconVerticalSolidList"/>
    <dgm:cxn modelId="{6FA2B28C-84D8-4FDB-94EA-2D1EE8E9AE48}" srcId="{C15DA803-DFCD-4DBB-BE2E-515EF64C9B57}" destId="{DF9F9E37-F9C7-4D73-ADF6-6A255CC50292}" srcOrd="2" destOrd="0" parTransId="{5A59F3F2-B6D8-45D8-A1A4-61AEF7DB1327}" sibTransId="{5B8058AD-5117-48F3-BA7F-EF6E99182F0D}"/>
    <dgm:cxn modelId="{4ECAD997-C960-4883-A53C-FF51797C3CB1}" srcId="{C15DA803-DFCD-4DBB-BE2E-515EF64C9B57}" destId="{9A41D599-6DBB-4DBE-83A2-45119C5B48DD}" srcOrd="3" destOrd="0" parTransId="{11DFB938-DC7F-40A9-8137-392EDF99BA5D}" sibTransId="{8A4A2112-FBF0-40F7-9705-5599C90B662C}"/>
    <dgm:cxn modelId="{B67F5BB8-579C-405A-B383-444687B1C6A5}" type="presOf" srcId="{DA82E5E0-AD1C-4FFC-A76E-86A3EC536B50}" destId="{D85B7B6F-88EC-4B5F-AB8E-9DF57908E16C}" srcOrd="0" destOrd="0" presId="urn:microsoft.com/office/officeart/2018/2/layout/IconVerticalSolidList"/>
    <dgm:cxn modelId="{AF2622D6-5966-4218-9FEF-93149F9D9176}" type="presOf" srcId="{9A41D599-6DBB-4DBE-83A2-45119C5B48DD}" destId="{EC8252D6-986B-4FD7-B209-B46EA64A72FA}" srcOrd="0" destOrd="0" presId="urn:microsoft.com/office/officeart/2018/2/layout/IconVerticalSolidList"/>
    <dgm:cxn modelId="{02AC09DA-0EC7-4D62-A4D4-44FB094AFA7E}" srcId="{C15DA803-DFCD-4DBB-BE2E-515EF64C9B57}" destId="{DA82E5E0-AD1C-4FFC-A76E-86A3EC536B50}" srcOrd="0" destOrd="0" parTransId="{BC67DD3C-3589-42C0-8448-B20244BD603E}" sibTransId="{3ABDBF78-6EB8-4584-A306-EA3E14DFB1B9}"/>
    <dgm:cxn modelId="{13DD85E2-7CA0-4A47-B5E8-24BF63D3320C}" type="presOf" srcId="{DF9F9E37-F9C7-4D73-ADF6-6A255CC50292}" destId="{E53F57E9-65E3-4E2E-A545-2FB3AEE33B12}" srcOrd="0" destOrd="0" presId="urn:microsoft.com/office/officeart/2018/2/layout/IconVerticalSolidList"/>
    <dgm:cxn modelId="{F1590543-1636-4C43-A754-5E9D38054445}" type="presParOf" srcId="{A97F957C-22D5-4C2F-B03C-AC40D11F9C1C}" destId="{E1275A31-24A4-47DA-BC84-B69BE9F529F4}" srcOrd="0" destOrd="0" presId="urn:microsoft.com/office/officeart/2018/2/layout/IconVerticalSolidList"/>
    <dgm:cxn modelId="{02951C77-A5F3-4A72-9948-163ED74CCD83}" type="presParOf" srcId="{E1275A31-24A4-47DA-BC84-B69BE9F529F4}" destId="{43BAB04D-FAA7-4E08-95E6-24C82A7F4CBC}" srcOrd="0" destOrd="0" presId="urn:microsoft.com/office/officeart/2018/2/layout/IconVerticalSolidList"/>
    <dgm:cxn modelId="{D0F564C4-BB34-40D8-9DE8-7752FD156A4D}" type="presParOf" srcId="{E1275A31-24A4-47DA-BC84-B69BE9F529F4}" destId="{4714D954-EFA3-4F89-83D0-F8FCAF069561}" srcOrd="1" destOrd="0" presId="urn:microsoft.com/office/officeart/2018/2/layout/IconVerticalSolidList"/>
    <dgm:cxn modelId="{0D71C8D6-1E7F-4F2E-B37A-BCB98977538F}" type="presParOf" srcId="{E1275A31-24A4-47DA-BC84-B69BE9F529F4}" destId="{F7DBE498-39B3-42A2-ABB7-EFD5BA8F6D3F}" srcOrd="2" destOrd="0" presId="urn:microsoft.com/office/officeart/2018/2/layout/IconVerticalSolidList"/>
    <dgm:cxn modelId="{A67C3703-CB79-4A12-BABE-E2570847E6E9}" type="presParOf" srcId="{E1275A31-24A4-47DA-BC84-B69BE9F529F4}" destId="{D85B7B6F-88EC-4B5F-AB8E-9DF57908E16C}" srcOrd="3" destOrd="0" presId="urn:microsoft.com/office/officeart/2018/2/layout/IconVerticalSolidList"/>
    <dgm:cxn modelId="{365DEB5B-CBA9-4382-903E-D8960A863565}" type="presParOf" srcId="{A97F957C-22D5-4C2F-B03C-AC40D11F9C1C}" destId="{C6096722-74FF-4E1C-AF2C-DCF5084ED23A}" srcOrd="1" destOrd="0" presId="urn:microsoft.com/office/officeart/2018/2/layout/IconVerticalSolidList"/>
    <dgm:cxn modelId="{FAE52B27-190A-4008-A5FF-8B53F312F3B7}" type="presParOf" srcId="{A97F957C-22D5-4C2F-B03C-AC40D11F9C1C}" destId="{2FF0BAF0-72F0-47B4-BF45-5EE0AC6DA1BC}" srcOrd="2" destOrd="0" presId="urn:microsoft.com/office/officeart/2018/2/layout/IconVerticalSolidList"/>
    <dgm:cxn modelId="{56A2069E-4EB9-4051-B25B-6E8D75F67251}" type="presParOf" srcId="{2FF0BAF0-72F0-47B4-BF45-5EE0AC6DA1BC}" destId="{FC2A04DD-8345-4DAC-83E2-02F37C3EF254}" srcOrd="0" destOrd="0" presId="urn:microsoft.com/office/officeart/2018/2/layout/IconVerticalSolidList"/>
    <dgm:cxn modelId="{50AE5F14-22CE-4FAF-8303-B49A4815B799}" type="presParOf" srcId="{2FF0BAF0-72F0-47B4-BF45-5EE0AC6DA1BC}" destId="{7EA54B53-AB54-43F2-9459-6D7E0749D5C7}" srcOrd="1" destOrd="0" presId="urn:microsoft.com/office/officeart/2018/2/layout/IconVerticalSolidList"/>
    <dgm:cxn modelId="{03CAFFBD-ED98-4BEA-B049-56834BE0B333}" type="presParOf" srcId="{2FF0BAF0-72F0-47B4-BF45-5EE0AC6DA1BC}" destId="{E4B1C38B-B5CE-4CD0-8573-6910C4809F55}" srcOrd="2" destOrd="0" presId="urn:microsoft.com/office/officeart/2018/2/layout/IconVerticalSolidList"/>
    <dgm:cxn modelId="{70D1C7A5-ECEE-406F-9FB4-AFF6B2D5EF85}" type="presParOf" srcId="{2FF0BAF0-72F0-47B4-BF45-5EE0AC6DA1BC}" destId="{03B80524-2939-40E1-8E3C-A253BEB1524F}" srcOrd="3" destOrd="0" presId="urn:microsoft.com/office/officeart/2018/2/layout/IconVerticalSolidList"/>
    <dgm:cxn modelId="{2CE10157-EB2B-47D5-808D-89127A4E429A}" type="presParOf" srcId="{A97F957C-22D5-4C2F-B03C-AC40D11F9C1C}" destId="{417276B1-AFFD-4AC5-8CC4-23A54EBB25BB}" srcOrd="3" destOrd="0" presId="urn:microsoft.com/office/officeart/2018/2/layout/IconVerticalSolidList"/>
    <dgm:cxn modelId="{D825650D-277B-4D77-815C-C21318D137A5}" type="presParOf" srcId="{A97F957C-22D5-4C2F-B03C-AC40D11F9C1C}" destId="{00B1DD6F-837D-4610-B8F2-55A01601062B}" srcOrd="4" destOrd="0" presId="urn:microsoft.com/office/officeart/2018/2/layout/IconVerticalSolidList"/>
    <dgm:cxn modelId="{4F319E81-18EC-432D-A5AE-A10350C4EC8D}" type="presParOf" srcId="{00B1DD6F-837D-4610-B8F2-55A01601062B}" destId="{10667B62-191E-49FF-A59A-009656CC356D}" srcOrd="0" destOrd="0" presId="urn:microsoft.com/office/officeart/2018/2/layout/IconVerticalSolidList"/>
    <dgm:cxn modelId="{16FCCA0D-4DB1-424E-9F55-52499AA08801}" type="presParOf" srcId="{00B1DD6F-837D-4610-B8F2-55A01601062B}" destId="{8160B072-BBAA-4D31-BFD4-D2963A2B43BB}" srcOrd="1" destOrd="0" presId="urn:microsoft.com/office/officeart/2018/2/layout/IconVerticalSolidList"/>
    <dgm:cxn modelId="{CDEB28D0-EFE5-46FE-9C4A-11DFA2ADB8FE}" type="presParOf" srcId="{00B1DD6F-837D-4610-B8F2-55A01601062B}" destId="{11F17DDF-A712-4157-AF9D-A1B84F67A4C9}" srcOrd="2" destOrd="0" presId="urn:microsoft.com/office/officeart/2018/2/layout/IconVerticalSolidList"/>
    <dgm:cxn modelId="{B1173EF7-C088-4E85-8D96-364E8AEDC0AB}" type="presParOf" srcId="{00B1DD6F-837D-4610-B8F2-55A01601062B}" destId="{E53F57E9-65E3-4E2E-A545-2FB3AEE33B12}" srcOrd="3" destOrd="0" presId="urn:microsoft.com/office/officeart/2018/2/layout/IconVerticalSolidList"/>
    <dgm:cxn modelId="{73E34FEC-2898-4669-B148-066C724FCD5E}" type="presParOf" srcId="{A97F957C-22D5-4C2F-B03C-AC40D11F9C1C}" destId="{39E9CC0A-536F-4F15-9CA3-68E02838AED6}" srcOrd="5" destOrd="0" presId="urn:microsoft.com/office/officeart/2018/2/layout/IconVerticalSolidList"/>
    <dgm:cxn modelId="{D54F63F4-2202-4A13-B883-42115CE1C70F}" type="presParOf" srcId="{A97F957C-22D5-4C2F-B03C-AC40D11F9C1C}" destId="{88E1D659-211A-4F48-871B-6C0BDEDE0F59}" srcOrd="6" destOrd="0" presId="urn:microsoft.com/office/officeart/2018/2/layout/IconVerticalSolidList"/>
    <dgm:cxn modelId="{2615C9E8-494F-48BB-BA77-783E8CC7E08B}" type="presParOf" srcId="{88E1D659-211A-4F48-871B-6C0BDEDE0F59}" destId="{229794F7-E8B4-44AA-A1DE-B954FD5FB0E2}" srcOrd="0" destOrd="0" presId="urn:microsoft.com/office/officeart/2018/2/layout/IconVerticalSolidList"/>
    <dgm:cxn modelId="{D9B64ADD-D6E4-49C7-9750-1E98AF01DE80}" type="presParOf" srcId="{88E1D659-211A-4F48-871B-6C0BDEDE0F59}" destId="{D3B32E6B-52BF-449E-8716-D4B29E79CFC8}" srcOrd="1" destOrd="0" presId="urn:microsoft.com/office/officeart/2018/2/layout/IconVerticalSolidList"/>
    <dgm:cxn modelId="{A2F17726-782D-48CC-942B-086817DA263D}" type="presParOf" srcId="{88E1D659-211A-4F48-871B-6C0BDEDE0F59}" destId="{629E3C84-7209-4510-BDFA-712C19C2B4B3}" srcOrd="2" destOrd="0" presId="urn:microsoft.com/office/officeart/2018/2/layout/IconVerticalSolidList"/>
    <dgm:cxn modelId="{913993EE-122D-4CB0-9C38-DA4397B7F3AA}" type="presParOf" srcId="{88E1D659-211A-4F48-871B-6C0BDEDE0F59}" destId="{EC8252D6-986B-4FD7-B209-B46EA64A72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9C2080-2264-40C7-BB41-79F9D19844F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BD6C6C9B-6B36-4AEF-999D-DC0C4BA45C92}">
      <dgm:prSet/>
      <dgm:spPr/>
      <dgm: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Multinomial Naive </a:t>
          </a:r>
        </a:p>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Bayes algorithm</a:t>
          </a:r>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dgm:t>
    </dgm:pt>
    <dgm:pt modelId="{13061F0B-6C5D-44B7-AB96-6B827BAD6DBE}" type="parTrans" cxnId="{385ADDD2-02C3-49C7-AB43-D0E15A1ADEC6}">
      <dgm:prSet/>
      <dgm:spPr/>
      <dgm:t>
        <a:bodyPr/>
        <a:lstStyle/>
        <a:p>
          <a:endParaRPr lang="en-US"/>
        </a:p>
      </dgm:t>
    </dgm:pt>
    <dgm:pt modelId="{A9BB0EA7-AC3A-44C3-9262-9974E2B524B8}" type="sibTrans" cxnId="{385ADDD2-02C3-49C7-AB43-D0E15A1ADEC6}">
      <dgm:prSet/>
      <dgm:spPr/>
      <dgm:t>
        <a:bodyPr/>
        <a:lstStyle/>
        <a:p>
          <a:endParaRPr lang="en-US"/>
        </a:p>
      </dgm:t>
    </dgm:pt>
    <dgm:pt modelId="{2DF17FCC-FB8E-4EC7-A126-0951495443CD}">
      <dgm:prSet/>
      <dgm:spPr/>
      <dgm:t>
        <a:bodyPr/>
        <a:lstStyle/>
        <a:p>
          <a:endParaRPr lang="en-IN" dirty="0"/>
        </a:p>
      </dgm:t>
    </dgm:pt>
    <dgm:pt modelId="{BD0F4FD6-C99B-4D55-9503-5CD75CFC023A}" type="parTrans" cxnId="{317A28EA-181D-4A07-847A-03EC53E36A45}">
      <dgm:prSet/>
      <dgm:spPr/>
      <dgm:t>
        <a:bodyPr/>
        <a:lstStyle/>
        <a:p>
          <a:endParaRPr lang="en-US"/>
        </a:p>
      </dgm:t>
    </dgm:pt>
    <dgm:pt modelId="{3FB29AC3-B3E6-4E2C-8192-B2C6B5E5B0B1}" type="sibTrans" cxnId="{317A28EA-181D-4A07-847A-03EC53E36A45}">
      <dgm:prSet/>
      <dgm:spPr/>
      <dgm:t>
        <a:bodyPr/>
        <a:lstStyle/>
        <a:p>
          <a:endParaRPr lang="en-US"/>
        </a:p>
      </dgm:t>
    </dgm:pt>
    <dgm:pt modelId="{B66B90C1-3810-47C8-9139-10949235FA3C}">
      <dgm:prSet/>
      <dgm:spPr/>
      <dgm:t>
        <a:bodyPr/>
        <a:lstStyle/>
        <a:p>
          <a:endParaRPr lang="en-IN"/>
        </a:p>
      </dgm:t>
    </dgm:pt>
    <dgm:pt modelId="{9AC279EE-314D-47E6-9D2C-55AE45D95AC5}" type="parTrans" cxnId="{B095AE43-4598-41F5-894F-13626B6A7E8E}">
      <dgm:prSet/>
      <dgm:spPr/>
      <dgm:t>
        <a:bodyPr/>
        <a:lstStyle/>
        <a:p>
          <a:endParaRPr lang="en-US"/>
        </a:p>
      </dgm:t>
    </dgm:pt>
    <dgm:pt modelId="{A49F46F6-E094-4820-9BAD-B2BFC4A61165}" type="sibTrans" cxnId="{B095AE43-4598-41F5-894F-13626B6A7E8E}">
      <dgm:prSet/>
      <dgm:spPr/>
      <dgm:t>
        <a:bodyPr/>
        <a:lstStyle/>
        <a:p>
          <a:endParaRPr lang="en-US"/>
        </a:p>
      </dgm:t>
    </dgm:pt>
    <dgm:pt modelId="{D46D4607-4335-4B41-9490-1E5F84A521D2}">
      <dgm:prSet/>
      <dgm:spPr/>
      <dgm:t>
        <a:bodyPr/>
        <a:lstStyle/>
        <a:p>
          <a:endParaRPr lang="en-IN"/>
        </a:p>
      </dgm:t>
    </dgm:pt>
    <dgm:pt modelId="{64011D63-0FCB-4181-B0FA-E1B5C3ED2BFD}" type="parTrans" cxnId="{BCC937A0-3CFD-48C1-BFA1-606D6583C2DE}">
      <dgm:prSet/>
      <dgm:spPr/>
      <dgm:t>
        <a:bodyPr/>
        <a:lstStyle/>
        <a:p>
          <a:endParaRPr lang="en-US"/>
        </a:p>
      </dgm:t>
    </dgm:pt>
    <dgm:pt modelId="{21F17540-5C49-4C51-80C2-5EC61D3437C2}" type="sibTrans" cxnId="{BCC937A0-3CFD-48C1-BFA1-606D6583C2DE}">
      <dgm:prSet/>
      <dgm:spPr/>
      <dgm:t>
        <a:bodyPr/>
        <a:lstStyle/>
        <a:p>
          <a:endParaRPr lang="en-US"/>
        </a:p>
      </dgm:t>
    </dgm:pt>
    <dgm:pt modelId="{C6F5D002-9B48-4110-BCBC-54D94D282650}">
      <dgm:prSet/>
      <dgm:spPr/>
      <dgm:t>
        <a:bodyPr/>
        <a:lstStyle/>
        <a:p>
          <a:endParaRPr lang="en-IN"/>
        </a:p>
      </dgm:t>
    </dgm:pt>
    <dgm:pt modelId="{47BB1920-C9EC-4A01-8D80-0747E13605AF}" type="parTrans" cxnId="{B04C55F5-F087-426F-A570-4C618C071C4F}">
      <dgm:prSet/>
      <dgm:spPr/>
      <dgm:t>
        <a:bodyPr/>
        <a:lstStyle/>
        <a:p>
          <a:endParaRPr lang="en-US"/>
        </a:p>
      </dgm:t>
    </dgm:pt>
    <dgm:pt modelId="{78D9BC11-B2A5-461A-B1EE-BF5052EDB0CA}" type="sibTrans" cxnId="{B04C55F5-F087-426F-A570-4C618C071C4F}">
      <dgm:prSet/>
      <dgm:spPr/>
      <dgm:t>
        <a:bodyPr/>
        <a:lstStyle/>
        <a:p>
          <a:endParaRPr lang="en-US"/>
        </a:p>
      </dgm:t>
    </dgm:pt>
    <dgm:pt modelId="{449C082B-B84B-4DF0-8CCF-186DBD81F812}">
      <dgm:prSet/>
      <dgm:spPr/>
      <dgm:t>
        <a:bodyPr/>
        <a:lstStyle/>
        <a:p>
          <a:endParaRPr lang="en-IN"/>
        </a:p>
      </dgm:t>
    </dgm:pt>
    <dgm:pt modelId="{DBDF9AEB-A13A-42CC-BD96-243B734ADFEC}" type="parTrans" cxnId="{7DAEE4A8-7FD2-4580-88D7-56FEF3A85638}">
      <dgm:prSet/>
      <dgm:spPr/>
      <dgm:t>
        <a:bodyPr/>
        <a:lstStyle/>
        <a:p>
          <a:endParaRPr lang="en-US"/>
        </a:p>
      </dgm:t>
    </dgm:pt>
    <dgm:pt modelId="{1687C64D-3FBF-4853-8FE5-29D01E331442}" type="sibTrans" cxnId="{7DAEE4A8-7FD2-4580-88D7-56FEF3A85638}">
      <dgm:prSet/>
      <dgm:spPr/>
      <dgm:t>
        <a:bodyPr/>
        <a:lstStyle/>
        <a:p>
          <a:endParaRPr lang="en-US"/>
        </a:p>
      </dgm:t>
    </dgm:pt>
    <dgm:pt modelId="{E1696B31-F8FA-4480-9A10-B3FEE799B45B}" type="pres">
      <dgm:prSet presAssocID="{419C2080-2264-40C7-BB41-79F9D19844FE}" presName="root" presStyleCnt="0">
        <dgm:presLayoutVars>
          <dgm:dir/>
          <dgm:resizeHandles val="exact"/>
        </dgm:presLayoutVars>
      </dgm:prSet>
      <dgm:spPr/>
    </dgm:pt>
    <dgm:pt modelId="{44D22ABC-6B5D-49A6-8391-043DE95A5D69}" type="pres">
      <dgm:prSet presAssocID="{BD6C6C9B-6B36-4AEF-999D-DC0C4BA45C92}" presName="compNode" presStyleCnt="0"/>
      <dgm:spPr/>
    </dgm:pt>
    <dgm:pt modelId="{7F666E77-8C03-47F6-B28A-33C888994950}" type="pres">
      <dgm:prSet presAssocID="{BD6C6C9B-6B36-4AEF-999D-DC0C4BA45C92}" presName="iconRect" presStyleLbl="node1" presStyleIdx="0" presStyleCnt="1" custLinFactNeighborX="0" custLinFactNeighborY="21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65BC636-BD64-47A8-AFEA-958C9440A401}" type="pres">
      <dgm:prSet presAssocID="{BD6C6C9B-6B36-4AEF-999D-DC0C4BA45C92}" presName="spaceRect" presStyleCnt="0"/>
      <dgm:spPr/>
    </dgm:pt>
    <dgm:pt modelId="{012DC3A4-7A19-4107-A1FA-B076F908EA73}" type="pres">
      <dgm:prSet presAssocID="{BD6C6C9B-6B36-4AEF-999D-DC0C4BA45C92}" presName="textRect" presStyleLbl="revTx" presStyleIdx="0" presStyleCnt="1" custScaleY="131464">
        <dgm:presLayoutVars>
          <dgm:chMax val="1"/>
          <dgm:chPref val="1"/>
        </dgm:presLayoutVars>
      </dgm:prSet>
      <dgm:spPr/>
    </dgm:pt>
  </dgm:ptLst>
  <dgm:cxnLst>
    <dgm:cxn modelId="{B095AE43-4598-41F5-894F-13626B6A7E8E}" srcId="{BD6C6C9B-6B36-4AEF-999D-DC0C4BA45C92}" destId="{B66B90C1-3810-47C8-9139-10949235FA3C}" srcOrd="1" destOrd="0" parTransId="{9AC279EE-314D-47E6-9D2C-55AE45D95AC5}" sibTransId="{A49F46F6-E094-4820-9BAD-B2BFC4A61165}"/>
    <dgm:cxn modelId="{BCC937A0-3CFD-48C1-BFA1-606D6583C2DE}" srcId="{BD6C6C9B-6B36-4AEF-999D-DC0C4BA45C92}" destId="{D46D4607-4335-4B41-9490-1E5F84A521D2}" srcOrd="2" destOrd="0" parTransId="{64011D63-0FCB-4181-B0FA-E1B5C3ED2BFD}" sibTransId="{21F17540-5C49-4C51-80C2-5EC61D3437C2}"/>
    <dgm:cxn modelId="{7DAEE4A8-7FD2-4580-88D7-56FEF3A85638}" srcId="{BD6C6C9B-6B36-4AEF-999D-DC0C4BA45C92}" destId="{449C082B-B84B-4DF0-8CCF-186DBD81F812}" srcOrd="4" destOrd="0" parTransId="{DBDF9AEB-A13A-42CC-BD96-243B734ADFEC}" sibTransId="{1687C64D-3FBF-4853-8FE5-29D01E331442}"/>
    <dgm:cxn modelId="{CE7D35BA-C30D-4688-8687-F0FE02A4715C}" type="presOf" srcId="{419C2080-2264-40C7-BB41-79F9D19844FE}" destId="{E1696B31-F8FA-4480-9A10-B3FEE799B45B}" srcOrd="0" destOrd="0" presId="urn:microsoft.com/office/officeart/2018/2/layout/IconLabelList"/>
    <dgm:cxn modelId="{1BC6C3CA-731C-4B46-9FCF-50012734F4FF}" type="presOf" srcId="{BD6C6C9B-6B36-4AEF-999D-DC0C4BA45C92}" destId="{012DC3A4-7A19-4107-A1FA-B076F908EA73}" srcOrd="0" destOrd="0" presId="urn:microsoft.com/office/officeart/2018/2/layout/IconLabelList"/>
    <dgm:cxn modelId="{385ADDD2-02C3-49C7-AB43-D0E15A1ADEC6}" srcId="{419C2080-2264-40C7-BB41-79F9D19844FE}" destId="{BD6C6C9B-6B36-4AEF-999D-DC0C4BA45C92}" srcOrd="0" destOrd="0" parTransId="{13061F0B-6C5D-44B7-AB96-6B827BAD6DBE}" sibTransId="{A9BB0EA7-AC3A-44C3-9262-9974E2B524B8}"/>
    <dgm:cxn modelId="{317A28EA-181D-4A07-847A-03EC53E36A45}" srcId="{BD6C6C9B-6B36-4AEF-999D-DC0C4BA45C92}" destId="{2DF17FCC-FB8E-4EC7-A126-0951495443CD}" srcOrd="0" destOrd="0" parTransId="{BD0F4FD6-C99B-4D55-9503-5CD75CFC023A}" sibTransId="{3FB29AC3-B3E6-4E2C-8192-B2C6B5E5B0B1}"/>
    <dgm:cxn modelId="{B04C55F5-F087-426F-A570-4C618C071C4F}" srcId="{BD6C6C9B-6B36-4AEF-999D-DC0C4BA45C92}" destId="{C6F5D002-9B48-4110-BCBC-54D94D282650}" srcOrd="3" destOrd="0" parTransId="{47BB1920-C9EC-4A01-8D80-0747E13605AF}" sibTransId="{78D9BC11-B2A5-461A-B1EE-BF5052EDB0CA}"/>
    <dgm:cxn modelId="{1AB1098B-1180-4D45-8BF0-06D81C493BAD}" type="presParOf" srcId="{E1696B31-F8FA-4480-9A10-B3FEE799B45B}" destId="{44D22ABC-6B5D-49A6-8391-043DE95A5D69}" srcOrd="0" destOrd="0" presId="urn:microsoft.com/office/officeart/2018/2/layout/IconLabelList"/>
    <dgm:cxn modelId="{96B70465-F41F-4C8A-8670-4C6146910254}" type="presParOf" srcId="{44D22ABC-6B5D-49A6-8391-043DE95A5D69}" destId="{7F666E77-8C03-47F6-B28A-33C888994950}" srcOrd="0" destOrd="0" presId="urn:microsoft.com/office/officeart/2018/2/layout/IconLabelList"/>
    <dgm:cxn modelId="{A5954FF3-5B05-43DB-82DA-14B27F0F4988}" type="presParOf" srcId="{44D22ABC-6B5D-49A6-8391-043DE95A5D69}" destId="{765BC636-BD64-47A8-AFEA-958C9440A401}" srcOrd="1" destOrd="0" presId="urn:microsoft.com/office/officeart/2018/2/layout/IconLabelList"/>
    <dgm:cxn modelId="{07B79653-97DA-4CC1-A9F2-F4ADD2AFE250}" type="presParOf" srcId="{44D22ABC-6B5D-49A6-8391-043DE95A5D69}" destId="{012DC3A4-7A19-4107-A1FA-B076F908EA7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8FC758-E394-4367-90A6-322F319E418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D0582973-AE1D-43C7-9AAF-28366FB69895}">
      <dgm:prSet/>
      <dgm:spPr/>
      <dgm:t>
        <a:bodyPr/>
        <a:lstStyle/>
        <a:p>
          <a:r>
            <a:rPr lang="en-US" b="1" dirty="0">
              <a:latin typeface="Times New Roman" panose="02020603050405020304" pitchFamily="18" charset="0"/>
              <a:cs typeface="Times New Roman" panose="02020603050405020304" pitchFamily="18" charset="0"/>
            </a:rPr>
            <a:t>Benefits of using the MNB algorithm for restaurant sentiment analysis:</a:t>
          </a:r>
          <a:endParaRPr lang="en-US" dirty="0">
            <a:latin typeface="Times New Roman" panose="02020603050405020304" pitchFamily="18" charset="0"/>
            <a:cs typeface="Times New Roman" panose="02020603050405020304" pitchFamily="18" charset="0"/>
          </a:endParaRPr>
        </a:p>
      </dgm:t>
    </dgm:pt>
    <dgm:pt modelId="{D02FF6DF-403E-4E28-9665-FB6327EE674D}" type="parTrans" cxnId="{97E021EB-DA60-4D27-86B9-C89841241C54}">
      <dgm:prSet/>
      <dgm:spPr/>
      <dgm:t>
        <a:bodyPr/>
        <a:lstStyle/>
        <a:p>
          <a:endParaRPr lang="en-US"/>
        </a:p>
      </dgm:t>
    </dgm:pt>
    <dgm:pt modelId="{3A6BA18C-18F0-4F72-B8A3-FDAA831E0B99}" type="sibTrans" cxnId="{97E021EB-DA60-4D27-86B9-C89841241C54}">
      <dgm:prSet/>
      <dgm:spPr/>
      <dgm:t>
        <a:bodyPr/>
        <a:lstStyle/>
        <a:p>
          <a:endParaRPr lang="en-US"/>
        </a:p>
      </dgm:t>
    </dgm:pt>
    <dgm:pt modelId="{1D36C9C6-D026-4BF6-9BA7-75E9191551B1}">
      <dgm:prSet/>
      <dgm:spPr/>
      <dgm:t>
        <a:bodyPr/>
        <a:lstStyle/>
        <a:p>
          <a:r>
            <a:rPr lang="en-IN" b="1" i="0" dirty="0">
              <a:latin typeface="Calibri" panose="020F0502020204030204" pitchFamily="34" charset="0"/>
              <a:ea typeface="Calibri" panose="020F0502020204030204" pitchFamily="34" charset="0"/>
              <a:cs typeface="Calibri" panose="020F0502020204030204" pitchFamily="34" charset="0"/>
            </a:rPr>
            <a:t>Simple Implementation and Training </a:t>
          </a:r>
          <a:r>
            <a:rPr lang="en-IN" b="0" i="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Able to learn from even a relatively small dataset of labeled reviews.</a:t>
          </a:r>
          <a:r>
            <a:rPr lang="en-US" b="0" i="0" dirty="0">
              <a:latin typeface="Calibri" panose="020F0502020204030204" pitchFamily="34" charset="0"/>
              <a:ea typeface="Calibri" panose="020F0502020204030204" pitchFamily="34" charset="0"/>
              <a:cs typeface="Calibri" panose="020F0502020204030204" pitchFamily="34" charset="0"/>
            </a:rPr>
            <a:t> Its simplicity makes it a good choice for tasks like sentiment analysis.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623009F8-64AF-40C0-ACFA-829226AB26EC}" type="parTrans" cxnId="{3C772BD6-6A35-42AA-AE85-BA474F3F5022}">
      <dgm:prSet/>
      <dgm:spPr/>
      <dgm:t>
        <a:bodyPr/>
        <a:lstStyle/>
        <a:p>
          <a:endParaRPr lang="en-US"/>
        </a:p>
      </dgm:t>
    </dgm:pt>
    <dgm:pt modelId="{19F1CA38-F167-41D1-B31E-8971BCF7C23C}" type="sibTrans" cxnId="{3C772BD6-6A35-42AA-AE85-BA474F3F5022}">
      <dgm:prSet/>
      <dgm:spPr/>
      <dgm:t>
        <a:bodyPr/>
        <a:lstStyle/>
        <a:p>
          <a:endParaRPr lang="en-US"/>
        </a:p>
      </dgm:t>
    </dgm:pt>
    <dgm:pt modelId="{CCF59431-16E2-41A6-98B8-9F1C5110E2D9}">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Effective for text classification tasks : </a:t>
          </a:r>
          <a:r>
            <a:rPr lang="en-US" b="0" i="0" dirty="0">
              <a:latin typeface="Calibri" panose="020F0502020204030204" pitchFamily="34" charset="0"/>
              <a:ea typeface="Calibri" panose="020F0502020204030204" pitchFamily="34" charset="0"/>
              <a:cs typeface="Calibri" panose="020F0502020204030204" pitchFamily="34" charset="0"/>
            </a:rPr>
            <a:t>It efficiently handles the high dimensionality of text data, making it an effective choice for analyzing restaurant reviews.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6D5BF9DD-A7C5-4CE6-8574-91D61D94DF42}" type="parTrans" cxnId="{E630BE83-544D-4416-BF81-0D8A7C967B15}">
      <dgm:prSet/>
      <dgm:spPr/>
      <dgm:t>
        <a:bodyPr/>
        <a:lstStyle/>
        <a:p>
          <a:endParaRPr lang="en-US"/>
        </a:p>
      </dgm:t>
    </dgm:pt>
    <dgm:pt modelId="{E50A1732-16DE-415A-AA4C-3E4F0A6C84FF}" type="sibTrans" cxnId="{E630BE83-544D-4416-BF81-0D8A7C967B15}">
      <dgm:prSet/>
      <dgm:spPr/>
      <dgm:t>
        <a:bodyPr/>
        <a:lstStyle/>
        <a:p>
          <a:endParaRPr lang="en-US"/>
        </a:p>
      </dgm:t>
    </dgm:pt>
    <dgm:pt modelId="{336749CF-2190-46EB-B8DA-AB6394B0DBD6}">
      <dgm:prSet/>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Effective with Limited Labeled Data </a:t>
          </a:r>
          <a:r>
            <a:rPr lang="en-US" b="0" i="0" dirty="0">
              <a:latin typeface="Calibri" panose="020F0502020204030204" pitchFamily="34" charset="0"/>
              <a:ea typeface="Calibri" panose="020F0502020204030204" pitchFamily="34" charset="0"/>
              <a:cs typeface="Calibri" panose="020F0502020204030204" pitchFamily="34" charset="0"/>
            </a:rPr>
            <a:t>: MNB can perform well even with a relatively small dataset of labeled reviews.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38AF334D-9B7A-4997-90D8-621860A72DF6}" type="parTrans" cxnId="{AA259F65-D144-4B76-A182-F16F8A54BA71}">
      <dgm:prSet/>
      <dgm:spPr/>
      <dgm:t>
        <a:bodyPr/>
        <a:lstStyle/>
        <a:p>
          <a:endParaRPr lang="en-US"/>
        </a:p>
      </dgm:t>
    </dgm:pt>
    <dgm:pt modelId="{0A811167-9747-40CD-B340-9DAE83F1E6D1}" type="sibTrans" cxnId="{AA259F65-D144-4B76-A182-F16F8A54BA71}">
      <dgm:prSet/>
      <dgm:spPr/>
      <dgm:t>
        <a:bodyPr/>
        <a:lstStyle/>
        <a:p>
          <a:endParaRPr lang="en-US"/>
        </a:p>
      </dgm:t>
    </dgm:pt>
    <dgm:pt modelId="{825F7AD9-D553-468F-AC86-63DB0465FEA6}">
      <dgm:prSet/>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Well-Suited for Categorical Data </a:t>
          </a:r>
          <a:r>
            <a:rPr lang="en-US" b="0" i="0" dirty="0">
              <a:latin typeface="Calibri" panose="020F0502020204030204" pitchFamily="34" charset="0"/>
              <a:ea typeface="Calibri" panose="020F0502020204030204" pitchFamily="34" charset="0"/>
              <a:cs typeface="Calibri" panose="020F0502020204030204" pitchFamily="34" charset="0"/>
            </a:rPr>
            <a:t>: MNB is designed to work with categorical features like word counts or term frequencies.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F56E8AFD-45CB-4FDA-9F23-865935118147}" type="parTrans" cxnId="{F826B81B-C448-4A2E-8309-F5F26554A77F}">
      <dgm:prSet/>
      <dgm:spPr/>
      <dgm:t>
        <a:bodyPr/>
        <a:lstStyle/>
        <a:p>
          <a:endParaRPr lang="en-US"/>
        </a:p>
      </dgm:t>
    </dgm:pt>
    <dgm:pt modelId="{B0036CFE-B465-4EC6-8129-08AF13106B6D}" type="sibTrans" cxnId="{F826B81B-C448-4A2E-8309-F5F26554A77F}">
      <dgm:prSet/>
      <dgm:spPr/>
      <dgm:t>
        <a:bodyPr/>
        <a:lstStyle/>
        <a:p>
          <a:endParaRPr lang="en-US"/>
        </a:p>
      </dgm:t>
    </dgm:pt>
    <dgm:pt modelId="{D71E2707-7604-4066-96D7-C43464199DED}" type="pres">
      <dgm:prSet presAssocID="{218FC758-E394-4367-90A6-322F319E418F}" presName="linear" presStyleCnt="0">
        <dgm:presLayoutVars>
          <dgm:animLvl val="lvl"/>
          <dgm:resizeHandles val="exact"/>
        </dgm:presLayoutVars>
      </dgm:prSet>
      <dgm:spPr/>
    </dgm:pt>
    <dgm:pt modelId="{75D808E5-6200-4F18-908B-D949A6832935}" type="pres">
      <dgm:prSet presAssocID="{D0582973-AE1D-43C7-9AAF-28366FB69895}" presName="parentText" presStyleLbl="node1" presStyleIdx="0" presStyleCnt="1" custScaleX="92747" custScaleY="105022">
        <dgm:presLayoutVars>
          <dgm:chMax val="0"/>
          <dgm:bulletEnabled val="1"/>
        </dgm:presLayoutVars>
      </dgm:prSet>
      <dgm:spPr/>
    </dgm:pt>
    <dgm:pt modelId="{3B201118-9BDC-42B5-A052-9BB54BC8C693}" type="pres">
      <dgm:prSet presAssocID="{D0582973-AE1D-43C7-9AAF-28366FB69895}" presName="childText" presStyleLbl="revTx" presStyleIdx="0" presStyleCnt="1" custScaleY="85808">
        <dgm:presLayoutVars>
          <dgm:bulletEnabled val="1"/>
        </dgm:presLayoutVars>
      </dgm:prSet>
      <dgm:spPr/>
    </dgm:pt>
  </dgm:ptLst>
  <dgm:cxnLst>
    <dgm:cxn modelId="{BFB85301-9007-4A7E-9A07-88E5AD8288BB}" type="presOf" srcId="{218FC758-E394-4367-90A6-322F319E418F}" destId="{D71E2707-7604-4066-96D7-C43464199DED}" srcOrd="0" destOrd="0" presId="urn:microsoft.com/office/officeart/2005/8/layout/vList2"/>
    <dgm:cxn modelId="{F826B81B-C448-4A2E-8309-F5F26554A77F}" srcId="{D0582973-AE1D-43C7-9AAF-28366FB69895}" destId="{825F7AD9-D553-468F-AC86-63DB0465FEA6}" srcOrd="3" destOrd="0" parTransId="{F56E8AFD-45CB-4FDA-9F23-865935118147}" sibTransId="{B0036CFE-B465-4EC6-8129-08AF13106B6D}"/>
    <dgm:cxn modelId="{2D858D5D-84C2-41E3-BAB7-7CE35627A085}" type="presOf" srcId="{CCF59431-16E2-41A6-98B8-9F1C5110E2D9}" destId="{3B201118-9BDC-42B5-A052-9BB54BC8C693}" srcOrd="0" destOrd="1" presId="urn:microsoft.com/office/officeart/2005/8/layout/vList2"/>
    <dgm:cxn modelId="{AA259F65-D144-4B76-A182-F16F8A54BA71}" srcId="{D0582973-AE1D-43C7-9AAF-28366FB69895}" destId="{336749CF-2190-46EB-B8DA-AB6394B0DBD6}" srcOrd="2" destOrd="0" parTransId="{38AF334D-9B7A-4997-90D8-621860A72DF6}" sibTransId="{0A811167-9747-40CD-B340-9DAE83F1E6D1}"/>
    <dgm:cxn modelId="{B3241F46-DE95-4E16-9DB7-3D5B4BB7E62F}" type="presOf" srcId="{825F7AD9-D553-468F-AC86-63DB0465FEA6}" destId="{3B201118-9BDC-42B5-A052-9BB54BC8C693}" srcOrd="0" destOrd="3" presId="urn:microsoft.com/office/officeart/2005/8/layout/vList2"/>
    <dgm:cxn modelId="{E630BE83-544D-4416-BF81-0D8A7C967B15}" srcId="{D0582973-AE1D-43C7-9AAF-28366FB69895}" destId="{CCF59431-16E2-41A6-98B8-9F1C5110E2D9}" srcOrd="1" destOrd="0" parTransId="{6D5BF9DD-A7C5-4CE6-8574-91D61D94DF42}" sibTransId="{E50A1732-16DE-415A-AA4C-3E4F0A6C84FF}"/>
    <dgm:cxn modelId="{04081987-8D3E-4FD1-84AC-D601754065DD}" type="presOf" srcId="{D0582973-AE1D-43C7-9AAF-28366FB69895}" destId="{75D808E5-6200-4F18-908B-D949A6832935}" srcOrd="0" destOrd="0" presId="urn:microsoft.com/office/officeart/2005/8/layout/vList2"/>
    <dgm:cxn modelId="{4922AF99-7EA7-41B6-B401-BFCC23DCD274}" type="presOf" srcId="{1D36C9C6-D026-4BF6-9BA7-75E9191551B1}" destId="{3B201118-9BDC-42B5-A052-9BB54BC8C693}" srcOrd="0" destOrd="0" presId="urn:microsoft.com/office/officeart/2005/8/layout/vList2"/>
    <dgm:cxn modelId="{19915AC8-4BAA-4A2A-8EDF-42796A513CFD}" type="presOf" srcId="{336749CF-2190-46EB-B8DA-AB6394B0DBD6}" destId="{3B201118-9BDC-42B5-A052-9BB54BC8C693}" srcOrd="0" destOrd="2" presId="urn:microsoft.com/office/officeart/2005/8/layout/vList2"/>
    <dgm:cxn modelId="{3C772BD6-6A35-42AA-AE85-BA474F3F5022}" srcId="{D0582973-AE1D-43C7-9AAF-28366FB69895}" destId="{1D36C9C6-D026-4BF6-9BA7-75E9191551B1}" srcOrd="0" destOrd="0" parTransId="{623009F8-64AF-40C0-ACFA-829226AB26EC}" sibTransId="{19F1CA38-F167-41D1-B31E-8971BCF7C23C}"/>
    <dgm:cxn modelId="{97E021EB-DA60-4D27-86B9-C89841241C54}" srcId="{218FC758-E394-4367-90A6-322F319E418F}" destId="{D0582973-AE1D-43C7-9AAF-28366FB69895}" srcOrd="0" destOrd="0" parTransId="{D02FF6DF-403E-4E28-9665-FB6327EE674D}" sibTransId="{3A6BA18C-18F0-4F72-B8A3-FDAA831E0B99}"/>
    <dgm:cxn modelId="{C89B1D0A-CC7D-42F8-B6E4-502771B02BFC}" type="presParOf" srcId="{D71E2707-7604-4066-96D7-C43464199DED}" destId="{75D808E5-6200-4F18-908B-D949A6832935}" srcOrd="0" destOrd="0" presId="urn:microsoft.com/office/officeart/2005/8/layout/vList2"/>
    <dgm:cxn modelId="{108CF460-AA25-43A3-9F9D-5058F539B3E5}" type="presParOf" srcId="{D71E2707-7604-4066-96D7-C43464199DED}" destId="{3B201118-9BDC-42B5-A052-9BB54BC8C69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9C2080-2264-40C7-BB41-79F9D19844F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BD6C6C9B-6B36-4AEF-999D-DC0C4BA45C92}">
      <dgm:prSet/>
      <dgm:spPr/>
      <dgm:t>
        <a:bodyPr/>
        <a:lstStyle/>
        <a:p>
          <a:r>
            <a:rPr lang="en-US" b="1" dirty="0">
              <a:solidFill>
                <a:schemeClr val="bg1"/>
              </a:solidFill>
              <a:latin typeface="Times New Roman" panose="02020603050405020304" pitchFamily="18" charset="0"/>
              <a:cs typeface="Times New Roman" panose="02020603050405020304" pitchFamily="18" charset="0"/>
            </a:rPr>
            <a:t>Multinomial Naive </a:t>
          </a:r>
        </a:p>
        <a:p>
          <a:r>
            <a:rPr lang="en-US" b="1" dirty="0">
              <a:solidFill>
                <a:schemeClr val="bg1"/>
              </a:solidFill>
              <a:latin typeface="Times New Roman" panose="02020603050405020304" pitchFamily="18" charset="0"/>
              <a:cs typeface="Times New Roman" panose="02020603050405020304" pitchFamily="18" charset="0"/>
            </a:rPr>
            <a:t>Bayes algorithm</a:t>
          </a:r>
          <a:endParaRPr lang="en-US" dirty="0">
            <a:solidFill>
              <a:schemeClr val="bg1"/>
            </a:solidFill>
            <a:latin typeface="Times New Roman" panose="02020603050405020304" pitchFamily="18" charset="0"/>
            <a:cs typeface="Times New Roman" panose="02020603050405020304" pitchFamily="18" charset="0"/>
          </a:endParaRPr>
        </a:p>
      </dgm:t>
    </dgm:pt>
    <dgm:pt modelId="{13061F0B-6C5D-44B7-AB96-6B827BAD6DBE}" type="parTrans" cxnId="{385ADDD2-02C3-49C7-AB43-D0E15A1ADEC6}">
      <dgm:prSet/>
      <dgm:spPr/>
      <dgm:t>
        <a:bodyPr/>
        <a:lstStyle/>
        <a:p>
          <a:endParaRPr lang="en-US"/>
        </a:p>
      </dgm:t>
    </dgm:pt>
    <dgm:pt modelId="{A9BB0EA7-AC3A-44C3-9262-9974E2B524B8}" type="sibTrans" cxnId="{385ADDD2-02C3-49C7-AB43-D0E15A1ADEC6}">
      <dgm:prSet/>
      <dgm:spPr/>
      <dgm:t>
        <a:bodyPr/>
        <a:lstStyle/>
        <a:p>
          <a:endParaRPr lang="en-US"/>
        </a:p>
      </dgm:t>
    </dgm:pt>
    <dgm:pt modelId="{2DF17FCC-FB8E-4EC7-A126-0951495443CD}">
      <dgm:prSet/>
      <dgm:spPr/>
      <dgm:t>
        <a:bodyPr/>
        <a:lstStyle/>
        <a:p>
          <a:endParaRPr lang="en-IN"/>
        </a:p>
      </dgm:t>
    </dgm:pt>
    <dgm:pt modelId="{BD0F4FD6-C99B-4D55-9503-5CD75CFC023A}" type="parTrans" cxnId="{317A28EA-181D-4A07-847A-03EC53E36A45}">
      <dgm:prSet/>
      <dgm:spPr/>
      <dgm:t>
        <a:bodyPr/>
        <a:lstStyle/>
        <a:p>
          <a:endParaRPr lang="en-US"/>
        </a:p>
      </dgm:t>
    </dgm:pt>
    <dgm:pt modelId="{3FB29AC3-B3E6-4E2C-8192-B2C6B5E5B0B1}" type="sibTrans" cxnId="{317A28EA-181D-4A07-847A-03EC53E36A45}">
      <dgm:prSet/>
      <dgm:spPr/>
      <dgm:t>
        <a:bodyPr/>
        <a:lstStyle/>
        <a:p>
          <a:endParaRPr lang="en-US"/>
        </a:p>
      </dgm:t>
    </dgm:pt>
    <dgm:pt modelId="{B66B90C1-3810-47C8-9139-10949235FA3C}">
      <dgm:prSet/>
      <dgm:spPr/>
      <dgm:t>
        <a:bodyPr/>
        <a:lstStyle/>
        <a:p>
          <a:endParaRPr lang="en-IN"/>
        </a:p>
      </dgm:t>
    </dgm:pt>
    <dgm:pt modelId="{9AC279EE-314D-47E6-9D2C-55AE45D95AC5}" type="parTrans" cxnId="{B095AE43-4598-41F5-894F-13626B6A7E8E}">
      <dgm:prSet/>
      <dgm:spPr/>
      <dgm:t>
        <a:bodyPr/>
        <a:lstStyle/>
        <a:p>
          <a:endParaRPr lang="en-US"/>
        </a:p>
      </dgm:t>
    </dgm:pt>
    <dgm:pt modelId="{A49F46F6-E094-4820-9BAD-B2BFC4A61165}" type="sibTrans" cxnId="{B095AE43-4598-41F5-894F-13626B6A7E8E}">
      <dgm:prSet/>
      <dgm:spPr/>
      <dgm:t>
        <a:bodyPr/>
        <a:lstStyle/>
        <a:p>
          <a:endParaRPr lang="en-US"/>
        </a:p>
      </dgm:t>
    </dgm:pt>
    <dgm:pt modelId="{D46D4607-4335-4B41-9490-1E5F84A521D2}">
      <dgm:prSet/>
      <dgm:spPr/>
      <dgm:t>
        <a:bodyPr/>
        <a:lstStyle/>
        <a:p>
          <a:endParaRPr lang="en-IN"/>
        </a:p>
      </dgm:t>
    </dgm:pt>
    <dgm:pt modelId="{64011D63-0FCB-4181-B0FA-E1B5C3ED2BFD}" type="parTrans" cxnId="{BCC937A0-3CFD-48C1-BFA1-606D6583C2DE}">
      <dgm:prSet/>
      <dgm:spPr/>
      <dgm:t>
        <a:bodyPr/>
        <a:lstStyle/>
        <a:p>
          <a:endParaRPr lang="en-US"/>
        </a:p>
      </dgm:t>
    </dgm:pt>
    <dgm:pt modelId="{21F17540-5C49-4C51-80C2-5EC61D3437C2}" type="sibTrans" cxnId="{BCC937A0-3CFD-48C1-BFA1-606D6583C2DE}">
      <dgm:prSet/>
      <dgm:spPr/>
      <dgm:t>
        <a:bodyPr/>
        <a:lstStyle/>
        <a:p>
          <a:endParaRPr lang="en-US"/>
        </a:p>
      </dgm:t>
    </dgm:pt>
    <dgm:pt modelId="{C6F5D002-9B48-4110-BCBC-54D94D282650}">
      <dgm:prSet/>
      <dgm:spPr/>
      <dgm:t>
        <a:bodyPr/>
        <a:lstStyle/>
        <a:p>
          <a:endParaRPr lang="en-IN"/>
        </a:p>
      </dgm:t>
    </dgm:pt>
    <dgm:pt modelId="{47BB1920-C9EC-4A01-8D80-0747E13605AF}" type="parTrans" cxnId="{B04C55F5-F087-426F-A570-4C618C071C4F}">
      <dgm:prSet/>
      <dgm:spPr/>
      <dgm:t>
        <a:bodyPr/>
        <a:lstStyle/>
        <a:p>
          <a:endParaRPr lang="en-US"/>
        </a:p>
      </dgm:t>
    </dgm:pt>
    <dgm:pt modelId="{78D9BC11-B2A5-461A-B1EE-BF5052EDB0CA}" type="sibTrans" cxnId="{B04C55F5-F087-426F-A570-4C618C071C4F}">
      <dgm:prSet/>
      <dgm:spPr/>
      <dgm:t>
        <a:bodyPr/>
        <a:lstStyle/>
        <a:p>
          <a:endParaRPr lang="en-US"/>
        </a:p>
      </dgm:t>
    </dgm:pt>
    <dgm:pt modelId="{449C082B-B84B-4DF0-8CCF-186DBD81F812}">
      <dgm:prSet/>
      <dgm:spPr/>
      <dgm:t>
        <a:bodyPr/>
        <a:lstStyle/>
        <a:p>
          <a:endParaRPr lang="en-IN"/>
        </a:p>
      </dgm:t>
    </dgm:pt>
    <dgm:pt modelId="{DBDF9AEB-A13A-42CC-BD96-243B734ADFEC}" type="parTrans" cxnId="{7DAEE4A8-7FD2-4580-88D7-56FEF3A85638}">
      <dgm:prSet/>
      <dgm:spPr/>
      <dgm:t>
        <a:bodyPr/>
        <a:lstStyle/>
        <a:p>
          <a:endParaRPr lang="en-US"/>
        </a:p>
      </dgm:t>
    </dgm:pt>
    <dgm:pt modelId="{1687C64D-3FBF-4853-8FE5-29D01E331442}" type="sibTrans" cxnId="{7DAEE4A8-7FD2-4580-88D7-56FEF3A85638}">
      <dgm:prSet/>
      <dgm:spPr/>
      <dgm:t>
        <a:bodyPr/>
        <a:lstStyle/>
        <a:p>
          <a:endParaRPr lang="en-US"/>
        </a:p>
      </dgm:t>
    </dgm:pt>
    <dgm:pt modelId="{E1696B31-F8FA-4480-9A10-B3FEE799B45B}" type="pres">
      <dgm:prSet presAssocID="{419C2080-2264-40C7-BB41-79F9D19844FE}" presName="root" presStyleCnt="0">
        <dgm:presLayoutVars>
          <dgm:dir/>
          <dgm:resizeHandles val="exact"/>
        </dgm:presLayoutVars>
      </dgm:prSet>
      <dgm:spPr/>
    </dgm:pt>
    <dgm:pt modelId="{44D22ABC-6B5D-49A6-8391-043DE95A5D69}" type="pres">
      <dgm:prSet presAssocID="{BD6C6C9B-6B36-4AEF-999D-DC0C4BA45C92}" presName="compNode" presStyleCnt="0"/>
      <dgm:spPr/>
    </dgm:pt>
    <dgm:pt modelId="{7F666E77-8C03-47F6-B28A-33C888994950}" type="pres">
      <dgm:prSet presAssocID="{BD6C6C9B-6B36-4AEF-999D-DC0C4BA45C92}" presName="iconRect" presStyleLbl="node1" presStyleIdx="0" presStyleCnt="1" custLinFactNeighborX="0" custLinFactNeighborY="21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65BC636-BD64-47A8-AFEA-958C9440A401}" type="pres">
      <dgm:prSet presAssocID="{BD6C6C9B-6B36-4AEF-999D-DC0C4BA45C92}" presName="spaceRect" presStyleCnt="0"/>
      <dgm:spPr/>
    </dgm:pt>
    <dgm:pt modelId="{012DC3A4-7A19-4107-A1FA-B076F908EA73}" type="pres">
      <dgm:prSet presAssocID="{BD6C6C9B-6B36-4AEF-999D-DC0C4BA45C92}" presName="textRect" presStyleLbl="revTx" presStyleIdx="0" presStyleCnt="1" custScaleY="131464">
        <dgm:presLayoutVars>
          <dgm:chMax val="1"/>
          <dgm:chPref val="1"/>
        </dgm:presLayoutVars>
      </dgm:prSet>
      <dgm:spPr/>
    </dgm:pt>
  </dgm:ptLst>
  <dgm:cxnLst>
    <dgm:cxn modelId="{B095AE43-4598-41F5-894F-13626B6A7E8E}" srcId="{BD6C6C9B-6B36-4AEF-999D-DC0C4BA45C92}" destId="{B66B90C1-3810-47C8-9139-10949235FA3C}" srcOrd="1" destOrd="0" parTransId="{9AC279EE-314D-47E6-9D2C-55AE45D95AC5}" sibTransId="{A49F46F6-E094-4820-9BAD-B2BFC4A61165}"/>
    <dgm:cxn modelId="{BCC937A0-3CFD-48C1-BFA1-606D6583C2DE}" srcId="{BD6C6C9B-6B36-4AEF-999D-DC0C4BA45C92}" destId="{D46D4607-4335-4B41-9490-1E5F84A521D2}" srcOrd="2" destOrd="0" parTransId="{64011D63-0FCB-4181-B0FA-E1B5C3ED2BFD}" sibTransId="{21F17540-5C49-4C51-80C2-5EC61D3437C2}"/>
    <dgm:cxn modelId="{7DAEE4A8-7FD2-4580-88D7-56FEF3A85638}" srcId="{BD6C6C9B-6B36-4AEF-999D-DC0C4BA45C92}" destId="{449C082B-B84B-4DF0-8CCF-186DBD81F812}" srcOrd="4" destOrd="0" parTransId="{DBDF9AEB-A13A-42CC-BD96-243B734ADFEC}" sibTransId="{1687C64D-3FBF-4853-8FE5-29D01E331442}"/>
    <dgm:cxn modelId="{CE7D35BA-C30D-4688-8687-F0FE02A4715C}" type="presOf" srcId="{419C2080-2264-40C7-BB41-79F9D19844FE}" destId="{E1696B31-F8FA-4480-9A10-B3FEE799B45B}" srcOrd="0" destOrd="0" presId="urn:microsoft.com/office/officeart/2018/2/layout/IconLabelList"/>
    <dgm:cxn modelId="{1BC6C3CA-731C-4B46-9FCF-50012734F4FF}" type="presOf" srcId="{BD6C6C9B-6B36-4AEF-999D-DC0C4BA45C92}" destId="{012DC3A4-7A19-4107-A1FA-B076F908EA73}" srcOrd="0" destOrd="0" presId="urn:microsoft.com/office/officeart/2018/2/layout/IconLabelList"/>
    <dgm:cxn modelId="{385ADDD2-02C3-49C7-AB43-D0E15A1ADEC6}" srcId="{419C2080-2264-40C7-BB41-79F9D19844FE}" destId="{BD6C6C9B-6B36-4AEF-999D-DC0C4BA45C92}" srcOrd="0" destOrd="0" parTransId="{13061F0B-6C5D-44B7-AB96-6B827BAD6DBE}" sibTransId="{A9BB0EA7-AC3A-44C3-9262-9974E2B524B8}"/>
    <dgm:cxn modelId="{317A28EA-181D-4A07-847A-03EC53E36A45}" srcId="{BD6C6C9B-6B36-4AEF-999D-DC0C4BA45C92}" destId="{2DF17FCC-FB8E-4EC7-A126-0951495443CD}" srcOrd="0" destOrd="0" parTransId="{BD0F4FD6-C99B-4D55-9503-5CD75CFC023A}" sibTransId="{3FB29AC3-B3E6-4E2C-8192-B2C6B5E5B0B1}"/>
    <dgm:cxn modelId="{B04C55F5-F087-426F-A570-4C618C071C4F}" srcId="{BD6C6C9B-6B36-4AEF-999D-DC0C4BA45C92}" destId="{C6F5D002-9B48-4110-BCBC-54D94D282650}" srcOrd="3" destOrd="0" parTransId="{47BB1920-C9EC-4A01-8D80-0747E13605AF}" sibTransId="{78D9BC11-B2A5-461A-B1EE-BF5052EDB0CA}"/>
    <dgm:cxn modelId="{1AB1098B-1180-4D45-8BF0-06D81C493BAD}" type="presParOf" srcId="{E1696B31-F8FA-4480-9A10-B3FEE799B45B}" destId="{44D22ABC-6B5D-49A6-8391-043DE95A5D69}" srcOrd="0" destOrd="0" presId="urn:microsoft.com/office/officeart/2018/2/layout/IconLabelList"/>
    <dgm:cxn modelId="{96B70465-F41F-4C8A-8670-4C6146910254}" type="presParOf" srcId="{44D22ABC-6B5D-49A6-8391-043DE95A5D69}" destId="{7F666E77-8C03-47F6-B28A-33C888994950}" srcOrd="0" destOrd="0" presId="urn:microsoft.com/office/officeart/2018/2/layout/IconLabelList"/>
    <dgm:cxn modelId="{A5954FF3-5B05-43DB-82DA-14B27F0F4988}" type="presParOf" srcId="{44D22ABC-6B5D-49A6-8391-043DE95A5D69}" destId="{765BC636-BD64-47A8-AFEA-958C9440A401}" srcOrd="1" destOrd="0" presId="urn:microsoft.com/office/officeart/2018/2/layout/IconLabelList"/>
    <dgm:cxn modelId="{07B79653-97DA-4CC1-A9F2-F4ADD2AFE250}" type="presParOf" srcId="{44D22ABC-6B5D-49A6-8391-043DE95A5D69}" destId="{012DC3A4-7A19-4107-A1FA-B076F908EA73}"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38D79A-4822-4A06-AB35-BE5C06483BF2}" type="doc">
      <dgm:prSet loTypeId="urn:microsoft.com/office/officeart/2005/8/layout/bProcess4" loCatId="process" qsTypeId="urn:microsoft.com/office/officeart/2005/8/quickstyle/simple5" qsCatId="simple" csTypeId="urn:microsoft.com/office/officeart/2005/8/colors/accent1_2" csCatId="accent1" phldr="1"/>
      <dgm:spPr/>
      <dgm:t>
        <a:bodyPr/>
        <a:lstStyle/>
        <a:p>
          <a:endParaRPr lang="en-US"/>
        </a:p>
      </dgm:t>
    </dgm:pt>
    <dgm:pt modelId="{FC997F9C-01DC-4301-BC0D-C50CC8BF6851}">
      <dgm:prSet custT="1"/>
      <dgm:spPr/>
      <dgm:t>
        <a:bodyPr/>
        <a:lstStyle/>
        <a:p>
          <a:r>
            <a:rPr lang="en-US" sz="1200" b="0" i="0" dirty="0"/>
            <a:t>Using Multinomial Naive Bayes,</a:t>
          </a:r>
          <a:endParaRPr lang="en-US" sz="1200" dirty="0"/>
        </a:p>
      </dgm:t>
    </dgm:pt>
    <dgm:pt modelId="{308ABEB2-C7AF-4FFA-A49E-1F92C0B07573}" type="parTrans" cxnId="{CC7996FF-FDD6-4E34-A405-894B713F19A9}">
      <dgm:prSet/>
      <dgm:spPr/>
      <dgm:t>
        <a:bodyPr/>
        <a:lstStyle/>
        <a:p>
          <a:endParaRPr lang="en-US"/>
        </a:p>
      </dgm:t>
    </dgm:pt>
    <dgm:pt modelId="{33D73B8B-A8C7-4061-A015-6C2BB09E0F66}" type="sibTrans" cxnId="{CC7996FF-FDD6-4E34-A405-894B713F19A9}">
      <dgm:prSet/>
      <dgm:spPr/>
      <dgm:t>
        <a:bodyPr/>
        <a:lstStyle/>
        <a:p>
          <a:endParaRPr lang="en-US"/>
        </a:p>
      </dgm:t>
    </dgm:pt>
    <dgm:pt modelId="{9FB33A55-8EE5-462E-9D99-F30C5657CB08}">
      <dgm:prSet custT="1"/>
      <dgm:spPr/>
      <dgm:t>
        <a:bodyPr/>
        <a:lstStyle/>
        <a:p>
          <a:r>
            <a:rPr lang="en-US" sz="1100" b="0" i="0" dirty="0"/>
            <a:t>Accuracy of prediction is 77.67%.</a:t>
          </a:r>
          <a:endParaRPr lang="en-US" sz="1100" dirty="0"/>
        </a:p>
      </dgm:t>
    </dgm:pt>
    <dgm:pt modelId="{CEC5AF8E-6F78-44DF-86D8-E3D144C9F9AC}" type="parTrans" cxnId="{3062CF6A-D193-4FAC-85FB-3391A68D69EA}">
      <dgm:prSet/>
      <dgm:spPr/>
      <dgm:t>
        <a:bodyPr/>
        <a:lstStyle/>
        <a:p>
          <a:endParaRPr lang="en-US"/>
        </a:p>
      </dgm:t>
    </dgm:pt>
    <dgm:pt modelId="{5E3A9783-18BE-4A70-A7AD-2464D3E330B7}" type="sibTrans" cxnId="{3062CF6A-D193-4FAC-85FB-3391A68D69EA}">
      <dgm:prSet/>
      <dgm:spPr/>
      <dgm:t>
        <a:bodyPr/>
        <a:lstStyle/>
        <a:p>
          <a:endParaRPr lang="en-US"/>
        </a:p>
      </dgm:t>
    </dgm:pt>
    <dgm:pt modelId="{76012798-9CA3-4F3D-B64C-34AE2BFCEB74}">
      <dgm:prSet custT="1"/>
      <dgm:spPr/>
      <dgm:t>
        <a:bodyPr/>
        <a:lstStyle/>
        <a:p>
          <a:r>
            <a:rPr lang="en-US" sz="1100" b="0" i="0" dirty="0"/>
            <a:t>Precision of prediction is 0.78.</a:t>
          </a:r>
          <a:endParaRPr lang="en-US" sz="1100" dirty="0"/>
        </a:p>
      </dgm:t>
    </dgm:pt>
    <dgm:pt modelId="{A5986217-B96C-44E3-8DE4-6C69F9F125D3}" type="parTrans" cxnId="{F9805087-DBC0-4058-A264-7BC34E255E06}">
      <dgm:prSet/>
      <dgm:spPr/>
      <dgm:t>
        <a:bodyPr/>
        <a:lstStyle/>
        <a:p>
          <a:endParaRPr lang="en-US"/>
        </a:p>
      </dgm:t>
    </dgm:pt>
    <dgm:pt modelId="{F8728E61-2468-4C83-8DC2-0FD61C81AECE}" type="sibTrans" cxnId="{F9805087-DBC0-4058-A264-7BC34E255E06}">
      <dgm:prSet/>
      <dgm:spPr/>
      <dgm:t>
        <a:bodyPr/>
        <a:lstStyle/>
        <a:p>
          <a:endParaRPr lang="en-US"/>
        </a:p>
      </dgm:t>
    </dgm:pt>
    <dgm:pt modelId="{D6A5BD69-A258-4E22-852D-5AC00CF3DB13}">
      <dgm:prSet custT="1"/>
      <dgm:spPr/>
      <dgm:t>
        <a:bodyPr/>
        <a:lstStyle/>
        <a:p>
          <a:r>
            <a:rPr lang="en-US" sz="1100" b="0" i="0"/>
            <a:t>Recall of prediction is 0.77.</a:t>
          </a:r>
          <a:endParaRPr lang="en-US" sz="1100"/>
        </a:p>
      </dgm:t>
    </dgm:pt>
    <dgm:pt modelId="{8B6F52DA-56BB-4E52-A613-AC2AA43C4A64}" type="parTrans" cxnId="{E7A5A9E0-1410-4EAD-8DAB-17D80E1C7DFC}">
      <dgm:prSet/>
      <dgm:spPr/>
      <dgm:t>
        <a:bodyPr/>
        <a:lstStyle/>
        <a:p>
          <a:endParaRPr lang="en-US"/>
        </a:p>
      </dgm:t>
    </dgm:pt>
    <dgm:pt modelId="{49B0AE9B-5323-4903-A83B-2624FFC918E5}" type="sibTrans" cxnId="{E7A5A9E0-1410-4EAD-8DAB-17D80E1C7DFC}">
      <dgm:prSet/>
      <dgm:spPr/>
      <dgm:t>
        <a:bodyPr/>
        <a:lstStyle/>
        <a:p>
          <a:endParaRPr lang="en-US"/>
        </a:p>
      </dgm:t>
    </dgm:pt>
    <dgm:pt modelId="{0BEB6A52-0DBC-451C-9582-ED1E2B43F024}">
      <dgm:prSet custT="1"/>
      <dgm:spPr/>
      <dgm:t>
        <a:bodyPr/>
        <a:lstStyle/>
        <a:p>
          <a:r>
            <a:rPr lang="en-US" sz="1100" b="0" i="0" dirty="0"/>
            <a:t>Using Bernoulli Naive Bayes,</a:t>
          </a:r>
          <a:endParaRPr lang="en-US" sz="1100" dirty="0"/>
        </a:p>
      </dgm:t>
    </dgm:pt>
    <dgm:pt modelId="{6C315281-8885-4ADD-B6EB-9BF5D440E92B}" type="parTrans" cxnId="{94C57074-E7D3-4164-9290-A12F120B882E}">
      <dgm:prSet/>
      <dgm:spPr/>
      <dgm:t>
        <a:bodyPr/>
        <a:lstStyle/>
        <a:p>
          <a:endParaRPr lang="en-US"/>
        </a:p>
      </dgm:t>
    </dgm:pt>
    <dgm:pt modelId="{562AE427-3A2C-4C1B-9B4E-B3A304D7411C}" type="sibTrans" cxnId="{94C57074-E7D3-4164-9290-A12F120B882E}">
      <dgm:prSet/>
      <dgm:spPr/>
      <dgm:t>
        <a:bodyPr/>
        <a:lstStyle/>
        <a:p>
          <a:endParaRPr lang="en-US"/>
        </a:p>
      </dgm:t>
    </dgm:pt>
    <dgm:pt modelId="{221FCD8C-8420-44A3-818B-15E561E0A541}">
      <dgm:prSet custT="1"/>
      <dgm:spPr/>
      <dgm:t>
        <a:bodyPr/>
        <a:lstStyle/>
        <a:p>
          <a:r>
            <a:rPr lang="en-US" sz="1100" b="0" i="0"/>
            <a:t>Accuracy of prediction is 77.0%.</a:t>
          </a:r>
          <a:endParaRPr lang="en-US" sz="1100"/>
        </a:p>
      </dgm:t>
    </dgm:pt>
    <dgm:pt modelId="{9884B933-A840-4AED-98BF-ABF055ACFB92}" type="parTrans" cxnId="{8F4A3B24-B579-4EA2-B798-BE55EEA22B51}">
      <dgm:prSet/>
      <dgm:spPr/>
      <dgm:t>
        <a:bodyPr/>
        <a:lstStyle/>
        <a:p>
          <a:endParaRPr lang="en-US"/>
        </a:p>
      </dgm:t>
    </dgm:pt>
    <dgm:pt modelId="{C17B4BE3-FDDF-4FBB-8D41-6E52B41424DD}" type="sibTrans" cxnId="{8F4A3B24-B579-4EA2-B798-BE55EEA22B51}">
      <dgm:prSet/>
      <dgm:spPr/>
      <dgm:t>
        <a:bodyPr/>
        <a:lstStyle/>
        <a:p>
          <a:endParaRPr lang="en-US"/>
        </a:p>
      </dgm:t>
    </dgm:pt>
    <dgm:pt modelId="{66408532-FBCD-44DA-99F1-62ED37097122}">
      <dgm:prSet custT="1"/>
      <dgm:spPr/>
      <dgm:t>
        <a:bodyPr/>
        <a:lstStyle/>
        <a:p>
          <a:r>
            <a:rPr lang="en-US" sz="1100" b="0" i="0"/>
            <a:t>Precision of prediction is 0.76.</a:t>
          </a:r>
          <a:endParaRPr lang="en-US" sz="1100"/>
        </a:p>
      </dgm:t>
    </dgm:pt>
    <dgm:pt modelId="{634EDAA5-FC49-400E-99A5-A224D65B9D62}" type="parTrans" cxnId="{F09C8812-089A-4AD9-8847-9A1F1519D3A9}">
      <dgm:prSet/>
      <dgm:spPr/>
      <dgm:t>
        <a:bodyPr/>
        <a:lstStyle/>
        <a:p>
          <a:endParaRPr lang="en-US"/>
        </a:p>
      </dgm:t>
    </dgm:pt>
    <dgm:pt modelId="{3729D339-4DD3-4B3B-A37D-A0D1D1D353C2}" type="sibTrans" cxnId="{F09C8812-089A-4AD9-8847-9A1F1519D3A9}">
      <dgm:prSet/>
      <dgm:spPr/>
      <dgm:t>
        <a:bodyPr/>
        <a:lstStyle/>
        <a:p>
          <a:endParaRPr lang="en-US"/>
        </a:p>
      </dgm:t>
    </dgm:pt>
    <dgm:pt modelId="{6785EAD8-E911-4666-8946-2DE255993AFD}">
      <dgm:prSet custT="1"/>
      <dgm:spPr/>
      <dgm:t>
        <a:bodyPr/>
        <a:lstStyle/>
        <a:p>
          <a:r>
            <a:rPr lang="en-US" sz="1100" b="0" i="0"/>
            <a:t>Recall of prediction is 0.78.</a:t>
          </a:r>
          <a:endParaRPr lang="en-US" sz="1100"/>
        </a:p>
      </dgm:t>
    </dgm:pt>
    <dgm:pt modelId="{28901197-3002-4FD7-93A5-32D8F03F3418}" type="parTrans" cxnId="{C834B82E-98AE-4E61-8000-6FF21C853AEF}">
      <dgm:prSet/>
      <dgm:spPr/>
      <dgm:t>
        <a:bodyPr/>
        <a:lstStyle/>
        <a:p>
          <a:endParaRPr lang="en-US"/>
        </a:p>
      </dgm:t>
    </dgm:pt>
    <dgm:pt modelId="{94371664-73E4-4698-920E-FE65C59E6A66}" type="sibTrans" cxnId="{C834B82E-98AE-4E61-8000-6FF21C853AEF}">
      <dgm:prSet/>
      <dgm:spPr/>
      <dgm:t>
        <a:bodyPr/>
        <a:lstStyle/>
        <a:p>
          <a:endParaRPr lang="en-US"/>
        </a:p>
      </dgm:t>
    </dgm:pt>
    <dgm:pt modelId="{06DA9472-BB5E-48B2-B269-F9887539A77F}">
      <dgm:prSet custT="1"/>
      <dgm:spPr/>
      <dgm:t>
        <a:bodyPr/>
        <a:lstStyle/>
        <a:p>
          <a:r>
            <a:rPr lang="en-US" sz="1100" b="0" i="0"/>
            <a:t>Using Logistic Regression,</a:t>
          </a:r>
          <a:endParaRPr lang="en-US" sz="1100"/>
        </a:p>
      </dgm:t>
    </dgm:pt>
    <dgm:pt modelId="{BF97B6E8-6D61-48CB-B33A-1872FEB3CD18}" type="parTrans" cxnId="{1D43E1C1-4BBF-42D5-B6D7-8FE10C3964A3}">
      <dgm:prSet/>
      <dgm:spPr/>
      <dgm:t>
        <a:bodyPr/>
        <a:lstStyle/>
        <a:p>
          <a:endParaRPr lang="en-US"/>
        </a:p>
      </dgm:t>
    </dgm:pt>
    <dgm:pt modelId="{3B3850EF-FDE2-4846-9F06-96C3CDF4B77A}" type="sibTrans" cxnId="{1D43E1C1-4BBF-42D5-B6D7-8FE10C3964A3}">
      <dgm:prSet/>
      <dgm:spPr/>
      <dgm:t>
        <a:bodyPr/>
        <a:lstStyle/>
        <a:p>
          <a:endParaRPr lang="en-US"/>
        </a:p>
      </dgm:t>
    </dgm:pt>
    <dgm:pt modelId="{229A3400-315A-4823-A9B0-BBDB52AC7475}">
      <dgm:prSet custT="1"/>
      <dgm:spPr/>
      <dgm:t>
        <a:bodyPr/>
        <a:lstStyle/>
        <a:p>
          <a:r>
            <a:rPr lang="en-US" sz="1100" b="0" i="0" dirty="0"/>
            <a:t>Accuracy of prediction is 76.67%.</a:t>
          </a:r>
          <a:endParaRPr lang="en-US" sz="1100" dirty="0"/>
        </a:p>
      </dgm:t>
    </dgm:pt>
    <dgm:pt modelId="{B90AB7F6-5F53-4E13-BD9C-C8E600BE0CB2}" type="parTrans" cxnId="{9CB7520F-4FEC-484F-9D76-F549F8BF6DA7}">
      <dgm:prSet/>
      <dgm:spPr/>
      <dgm:t>
        <a:bodyPr/>
        <a:lstStyle/>
        <a:p>
          <a:endParaRPr lang="en-US"/>
        </a:p>
      </dgm:t>
    </dgm:pt>
    <dgm:pt modelId="{D540B174-D4FB-48A0-938C-9CB565CDE8D9}" type="sibTrans" cxnId="{9CB7520F-4FEC-484F-9D76-F549F8BF6DA7}">
      <dgm:prSet/>
      <dgm:spPr/>
      <dgm:t>
        <a:bodyPr/>
        <a:lstStyle/>
        <a:p>
          <a:endParaRPr lang="en-US"/>
        </a:p>
      </dgm:t>
    </dgm:pt>
    <dgm:pt modelId="{6BC7DB9E-A2BD-4FDB-80CF-E528C2DFDC06}">
      <dgm:prSet custT="1"/>
      <dgm:spPr/>
      <dgm:t>
        <a:bodyPr/>
        <a:lstStyle/>
        <a:p>
          <a:r>
            <a:rPr lang="en-US" sz="1100" b="0" i="0"/>
            <a:t>Precision of prediction is 0.8.</a:t>
          </a:r>
          <a:endParaRPr lang="en-US" sz="1100"/>
        </a:p>
      </dgm:t>
    </dgm:pt>
    <dgm:pt modelId="{07D12E7D-F9AC-4578-BF7A-C1442ADBC2BE}" type="parTrans" cxnId="{65EA0F1B-EBAF-4124-9D53-FE273793005B}">
      <dgm:prSet/>
      <dgm:spPr/>
      <dgm:t>
        <a:bodyPr/>
        <a:lstStyle/>
        <a:p>
          <a:endParaRPr lang="en-US"/>
        </a:p>
      </dgm:t>
    </dgm:pt>
    <dgm:pt modelId="{5A98AD4C-77F2-4525-8DD2-5DFAF79BE71D}" type="sibTrans" cxnId="{65EA0F1B-EBAF-4124-9D53-FE273793005B}">
      <dgm:prSet/>
      <dgm:spPr/>
      <dgm:t>
        <a:bodyPr/>
        <a:lstStyle/>
        <a:p>
          <a:endParaRPr lang="en-US"/>
        </a:p>
      </dgm:t>
    </dgm:pt>
    <dgm:pt modelId="{BF4994D1-9183-443E-97C8-4A37EDF0E58B}">
      <dgm:prSet custT="1"/>
      <dgm:spPr/>
      <dgm:t>
        <a:bodyPr/>
        <a:lstStyle/>
        <a:p>
          <a:r>
            <a:rPr lang="en-US" sz="1100" b="0" i="0"/>
            <a:t>Recall of prediction is 0.71.</a:t>
          </a:r>
          <a:endParaRPr lang="en-US" sz="1100"/>
        </a:p>
      </dgm:t>
    </dgm:pt>
    <dgm:pt modelId="{12FE9D3B-CAB3-4194-BEE3-E661B2CFC8C9}" type="parTrans" cxnId="{12A10A01-E69F-4108-A695-19A25014E5AF}">
      <dgm:prSet/>
      <dgm:spPr/>
      <dgm:t>
        <a:bodyPr/>
        <a:lstStyle/>
        <a:p>
          <a:endParaRPr lang="en-US"/>
        </a:p>
      </dgm:t>
    </dgm:pt>
    <dgm:pt modelId="{DA43E9B8-493A-458D-B31E-6A2C10BF8329}" type="sibTrans" cxnId="{12A10A01-E69F-4108-A695-19A25014E5AF}">
      <dgm:prSet/>
      <dgm:spPr/>
      <dgm:t>
        <a:bodyPr/>
        <a:lstStyle/>
        <a:p>
          <a:endParaRPr lang="en-US"/>
        </a:p>
      </dgm:t>
    </dgm:pt>
    <dgm:pt modelId="{0BFB46E9-F9E3-44F1-AB7B-37E8C5B7499D}" type="pres">
      <dgm:prSet presAssocID="{4A38D79A-4822-4A06-AB35-BE5C06483BF2}" presName="Name0" presStyleCnt="0">
        <dgm:presLayoutVars>
          <dgm:dir/>
          <dgm:resizeHandles/>
        </dgm:presLayoutVars>
      </dgm:prSet>
      <dgm:spPr/>
    </dgm:pt>
    <dgm:pt modelId="{8DE558C9-36AD-4994-8B4D-9334FD59F191}" type="pres">
      <dgm:prSet presAssocID="{FC997F9C-01DC-4301-BC0D-C50CC8BF6851}" presName="compNode" presStyleCnt="0"/>
      <dgm:spPr/>
    </dgm:pt>
    <dgm:pt modelId="{8B24A1D8-1B56-4487-91C7-72C12CFEED31}" type="pres">
      <dgm:prSet presAssocID="{FC997F9C-01DC-4301-BC0D-C50CC8BF6851}" presName="dummyConnPt" presStyleCnt="0"/>
      <dgm:spPr/>
    </dgm:pt>
    <dgm:pt modelId="{792EA8A1-93AA-4874-9499-038C7B11CA84}" type="pres">
      <dgm:prSet presAssocID="{FC997F9C-01DC-4301-BC0D-C50CC8BF6851}" presName="node" presStyleLbl="node1" presStyleIdx="0" presStyleCnt="12">
        <dgm:presLayoutVars>
          <dgm:bulletEnabled val="1"/>
        </dgm:presLayoutVars>
      </dgm:prSet>
      <dgm:spPr/>
    </dgm:pt>
    <dgm:pt modelId="{53A1E77E-59F4-4657-B16B-DB1601B6BE5E}" type="pres">
      <dgm:prSet presAssocID="{33D73B8B-A8C7-4061-A015-6C2BB09E0F66}" presName="sibTrans" presStyleLbl="bgSibTrans2D1" presStyleIdx="0" presStyleCnt="11"/>
      <dgm:spPr/>
    </dgm:pt>
    <dgm:pt modelId="{8ABB9564-2474-4BBC-B2AB-E522E0116009}" type="pres">
      <dgm:prSet presAssocID="{9FB33A55-8EE5-462E-9D99-F30C5657CB08}" presName="compNode" presStyleCnt="0"/>
      <dgm:spPr/>
    </dgm:pt>
    <dgm:pt modelId="{31C5B349-F61A-411C-9899-D74D2CF358DE}" type="pres">
      <dgm:prSet presAssocID="{9FB33A55-8EE5-462E-9D99-F30C5657CB08}" presName="dummyConnPt" presStyleCnt="0"/>
      <dgm:spPr/>
    </dgm:pt>
    <dgm:pt modelId="{CD641E22-E446-48B2-A8A8-B9098E417BB6}" type="pres">
      <dgm:prSet presAssocID="{9FB33A55-8EE5-462E-9D99-F30C5657CB08}" presName="node" presStyleLbl="node1" presStyleIdx="1" presStyleCnt="12">
        <dgm:presLayoutVars>
          <dgm:bulletEnabled val="1"/>
        </dgm:presLayoutVars>
      </dgm:prSet>
      <dgm:spPr/>
    </dgm:pt>
    <dgm:pt modelId="{BBD6FBF5-84E8-4AD0-8735-17DA68403EE3}" type="pres">
      <dgm:prSet presAssocID="{5E3A9783-18BE-4A70-A7AD-2464D3E330B7}" presName="sibTrans" presStyleLbl="bgSibTrans2D1" presStyleIdx="1" presStyleCnt="11"/>
      <dgm:spPr/>
    </dgm:pt>
    <dgm:pt modelId="{8E984028-0D37-4B1A-869E-960456527A1C}" type="pres">
      <dgm:prSet presAssocID="{76012798-9CA3-4F3D-B64C-34AE2BFCEB74}" presName="compNode" presStyleCnt="0"/>
      <dgm:spPr/>
    </dgm:pt>
    <dgm:pt modelId="{E276DC4D-59BB-4DF9-B580-C46913BC7658}" type="pres">
      <dgm:prSet presAssocID="{76012798-9CA3-4F3D-B64C-34AE2BFCEB74}" presName="dummyConnPt" presStyleCnt="0"/>
      <dgm:spPr/>
    </dgm:pt>
    <dgm:pt modelId="{3E9EFA6E-48FC-4B43-B9C2-17EEA71BD9A7}" type="pres">
      <dgm:prSet presAssocID="{76012798-9CA3-4F3D-B64C-34AE2BFCEB74}" presName="node" presStyleLbl="node1" presStyleIdx="2" presStyleCnt="12">
        <dgm:presLayoutVars>
          <dgm:bulletEnabled val="1"/>
        </dgm:presLayoutVars>
      </dgm:prSet>
      <dgm:spPr/>
    </dgm:pt>
    <dgm:pt modelId="{4BDFD824-990C-4E20-A5A7-6AE0428C3CC7}" type="pres">
      <dgm:prSet presAssocID="{F8728E61-2468-4C83-8DC2-0FD61C81AECE}" presName="sibTrans" presStyleLbl="bgSibTrans2D1" presStyleIdx="2" presStyleCnt="11"/>
      <dgm:spPr/>
    </dgm:pt>
    <dgm:pt modelId="{93D9FA09-A2BA-473A-AF81-5E56BD5AAC48}" type="pres">
      <dgm:prSet presAssocID="{D6A5BD69-A258-4E22-852D-5AC00CF3DB13}" presName="compNode" presStyleCnt="0"/>
      <dgm:spPr/>
    </dgm:pt>
    <dgm:pt modelId="{5BC27F3E-0EDE-41E6-896A-B27121FB6565}" type="pres">
      <dgm:prSet presAssocID="{D6A5BD69-A258-4E22-852D-5AC00CF3DB13}" presName="dummyConnPt" presStyleCnt="0"/>
      <dgm:spPr/>
    </dgm:pt>
    <dgm:pt modelId="{88D5718C-8176-45DA-AB22-3298E359E37B}" type="pres">
      <dgm:prSet presAssocID="{D6A5BD69-A258-4E22-852D-5AC00CF3DB13}" presName="node" presStyleLbl="node1" presStyleIdx="3" presStyleCnt="12">
        <dgm:presLayoutVars>
          <dgm:bulletEnabled val="1"/>
        </dgm:presLayoutVars>
      </dgm:prSet>
      <dgm:spPr/>
    </dgm:pt>
    <dgm:pt modelId="{2D5766FB-60D1-450F-823C-FE945B85B6CA}" type="pres">
      <dgm:prSet presAssocID="{49B0AE9B-5323-4903-A83B-2624FFC918E5}" presName="sibTrans" presStyleLbl="bgSibTrans2D1" presStyleIdx="3" presStyleCnt="11"/>
      <dgm:spPr/>
    </dgm:pt>
    <dgm:pt modelId="{84355212-9264-49DB-B0BA-957FAD1FB151}" type="pres">
      <dgm:prSet presAssocID="{0BEB6A52-0DBC-451C-9582-ED1E2B43F024}" presName="compNode" presStyleCnt="0"/>
      <dgm:spPr/>
    </dgm:pt>
    <dgm:pt modelId="{178D4668-7580-4086-A37F-C276DB69AB78}" type="pres">
      <dgm:prSet presAssocID="{0BEB6A52-0DBC-451C-9582-ED1E2B43F024}" presName="dummyConnPt" presStyleCnt="0"/>
      <dgm:spPr/>
    </dgm:pt>
    <dgm:pt modelId="{7A7CC0E9-A2FD-4CEA-BD7D-BCD3DB5C8B00}" type="pres">
      <dgm:prSet presAssocID="{0BEB6A52-0DBC-451C-9582-ED1E2B43F024}" presName="node" presStyleLbl="node1" presStyleIdx="4" presStyleCnt="12">
        <dgm:presLayoutVars>
          <dgm:bulletEnabled val="1"/>
        </dgm:presLayoutVars>
      </dgm:prSet>
      <dgm:spPr/>
    </dgm:pt>
    <dgm:pt modelId="{51F086E1-1DFE-42BB-992A-B3A19B73F08F}" type="pres">
      <dgm:prSet presAssocID="{562AE427-3A2C-4C1B-9B4E-B3A304D7411C}" presName="sibTrans" presStyleLbl="bgSibTrans2D1" presStyleIdx="4" presStyleCnt="11"/>
      <dgm:spPr/>
    </dgm:pt>
    <dgm:pt modelId="{702B2C5F-7032-40D3-9C7F-B6CAD0D6CE94}" type="pres">
      <dgm:prSet presAssocID="{221FCD8C-8420-44A3-818B-15E561E0A541}" presName="compNode" presStyleCnt="0"/>
      <dgm:spPr/>
    </dgm:pt>
    <dgm:pt modelId="{8B773690-7CF6-4F4A-B4CE-2B147D90F3C0}" type="pres">
      <dgm:prSet presAssocID="{221FCD8C-8420-44A3-818B-15E561E0A541}" presName="dummyConnPt" presStyleCnt="0"/>
      <dgm:spPr/>
    </dgm:pt>
    <dgm:pt modelId="{470F00AF-5B95-4EB7-A679-94274E020828}" type="pres">
      <dgm:prSet presAssocID="{221FCD8C-8420-44A3-818B-15E561E0A541}" presName="node" presStyleLbl="node1" presStyleIdx="5" presStyleCnt="12">
        <dgm:presLayoutVars>
          <dgm:bulletEnabled val="1"/>
        </dgm:presLayoutVars>
      </dgm:prSet>
      <dgm:spPr/>
    </dgm:pt>
    <dgm:pt modelId="{2109E1B5-A200-444F-9677-5826E6F2573B}" type="pres">
      <dgm:prSet presAssocID="{C17B4BE3-FDDF-4FBB-8D41-6E52B41424DD}" presName="sibTrans" presStyleLbl="bgSibTrans2D1" presStyleIdx="5" presStyleCnt="11"/>
      <dgm:spPr/>
    </dgm:pt>
    <dgm:pt modelId="{FA303130-6CC4-46FE-8CED-B83CEB4C4758}" type="pres">
      <dgm:prSet presAssocID="{66408532-FBCD-44DA-99F1-62ED37097122}" presName="compNode" presStyleCnt="0"/>
      <dgm:spPr/>
    </dgm:pt>
    <dgm:pt modelId="{1483F5E1-B31B-4BAA-B689-6570D93E4E7D}" type="pres">
      <dgm:prSet presAssocID="{66408532-FBCD-44DA-99F1-62ED37097122}" presName="dummyConnPt" presStyleCnt="0"/>
      <dgm:spPr/>
    </dgm:pt>
    <dgm:pt modelId="{5B6681EB-2F04-41E4-B747-FC6ACCDD721F}" type="pres">
      <dgm:prSet presAssocID="{66408532-FBCD-44DA-99F1-62ED37097122}" presName="node" presStyleLbl="node1" presStyleIdx="6" presStyleCnt="12">
        <dgm:presLayoutVars>
          <dgm:bulletEnabled val="1"/>
        </dgm:presLayoutVars>
      </dgm:prSet>
      <dgm:spPr/>
    </dgm:pt>
    <dgm:pt modelId="{D00518A1-97B6-4004-AEA9-A21B292DDC81}" type="pres">
      <dgm:prSet presAssocID="{3729D339-4DD3-4B3B-A37D-A0D1D1D353C2}" presName="sibTrans" presStyleLbl="bgSibTrans2D1" presStyleIdx="6" presStyleCnt="11"/>
      <dgm:spPr/>
    </dgm:pt>
    <dgm:pt modelId="{ECD13DE3-6A22-4588-8455-995BD6272F9A}" type="pres">
      <dgm:prSet presAssocID="{6785EAD8-E911-4666-8946-2DE255993AFD}" presName="compNode" presStyleCnt="0"/>
      <dgm:spPr/>
    </dgm:pt>
    <dgm:pt modelId="{4E3EDF92-E222-45DC-896B-3B180801233B}" type="pres">
      <dgm:prSet presAssocID="{6785EAD8-E911-4666-8946-2DE255993AFD}" presName="dummyConnPt" presStyleCnt="0"/>
      <dgm:spPr/>
    </dgm:pt>
    <dgm:pt modelId="{3025F95E-B5DF-437C-B1A4-EA34735C0910}" type="pres">
      <dgm:prSet presAssocID="{6785EAD8-E911-4666-8946-2DE255993AFD}" presName="node" presStyleLbl="node1" presStyleIdx="7" presStyleCnt="12">
        <dgm:presLayoutVars>
          <dgm:bulletEnabled val="1"/>
        </dgm:presLayoutVars>
      </dgm:prSet>
      <dgm:spPr/>
    </dgm:pt>
    <dgm:pt modelId="{A5DF7364-8EEA-4410-A6A9-7CCFD0EF77E0}" type="pres">
      <dgm:prSet presAssocID="{94371664-73E4-4698-920E-FE65C59E6A66}" presName="sibTrans" presStyleLbl="bgSibTrans2D1" presStyleIdx="7" presStyleCnt="11"/>
      <dgm:spPr/>
    </dgm:pt>
    <dgm:pt modelId="{3168107B-02E6-4270-B982-1F7B44804D3F}" type="pres">
      <dgm:prSet presAssocID="{06DA9472-BB5E-48B2-B269-F9887539A77F}" presName="compNode" presStyleCnt="0"/>
      <dgm:spPr/>
    </dgm:pt>
    <dgm:pt modelId="{A89C6180-6489-4DF7-B4AE-EB99CE9F66AB}" type="pres">
      <dgm:prSet presAssocID="{06DA9472-BB5E-48B2-B269-F9887539A77F}" presName="dummyConnPt" presStyleCnt="0"/>
      <dgm:spPr/>
    </dgm:pt>
    <dgm:pt modelId="{89F8F184-5BAA-44C7-A753-98BA227F2811}" type="pres">
      <dgm:prSet presAssocID="{06DA9472-BB5E-48B2-B269-F9887539A77F}" presName="node" presStyleLbl="node1" presStyleIdx="8" presStyleCnt="12">
        <dgm:presLayoutVars>
          <dgm:bulletEnabled val="1"/>
        </dgm:presLayoutVars>
      </dgm:prSet>
      <dgm:spPr/>
    </dgm:pt>
    <dgm:pt modelId="{4CB827DE-ADCE-4814-BA26-60099ABEBABA}" type="pres">
      <dgm:prSet presAssocID="{3B3850EF-FDE2-4846-9F06-96C3CDF4B77A}" presName="sibTrans" presStyleLbl="bgSibTrans2D1" presStyleIdx="8" presStyleCnt="11"/>
      <dgm:spPr/>
    </dgm:pt>
    <dgm:pt modelId="{236DF207-042D-4D7A-91D6-331391512708}" type="pres">
      <dgm:prSet presAssocID="{229A3400-315A-4823-A9B0-BBDB52AC7475}" presName="compNode" presStyleCnt="0"/>
      <dgm:spPr/>
    </dgm:pt>
    <dgm:pt modelId="{7EAB3E19-9B56-483F-981A-0260639B851F}" type="pres">
      <dgm:prSet presAssocID="{229A3400-315A-4823-A9B0-BBDB52AC7475}" presName="dummyConnPt" presStyleCnt="0"/>
      <dgm:spPr/>
    </dgm:pt>
    <dgm:pt modelId="{7B9E25F1-580A-4E80-BF58-2525B0E8AEAC}" type="pres">
      <dgm:prSet presAssocID="{229A3400-315A-4823-A9B0-BBDB52AC7475}" presName="node" presStyleLbl="node1" presStyleIdx="9" presStyleCnt="12">
        <dgm:presLayoutVars>
          <dgm:bulletEnabled val="1"/>
        </dgm:presLayoutVars>
      </dgm:prSet>
      <dgm:spPr/>
    </dgm:pt>
    <dgm:pt modelId="{5751860D-A8B5-4611-BCEE-8F258E804F11}" type="pres">
      <dgm:prSet presAssocID="{D540B174-D4FB-48A0-938C-9CB565CDE8D9}" presName="sibTrans" presStyleLbl="bgSibTrans2D1" presStyleIdx="9" presStyleCnt="11"/>
      <dgm:spPr/>
    </dgm:pt>
    <dgm:pt modelId="{B7D21241-D22D-4C58-A66B-5B7B5E54C890}" type="pres">
      <dgm:prSet presAssocID="{6BC7DB9E-A2BD-4FDB-80CF-E528C2DFDC06}" presName="compNode" presStyleCnt="0"/>
      <dgm:spPr/>
    </dgm:pt>
    <dgm:pt modelId="{4EAACC6D-F1CB-4661-8AF7-9C095B2BF871}" type="pres">
      <dgm:prSet presAssocID="{6BC7DB9E-A2BD-4FDB-80CF-E528C2DFDC06}" presName="dummyConnPt" presStyleCnt="0"/>
      <dgm:spPr/>
    </dgm:pt>
    <dgm:pt modelId="{BA84EA24-15B1-481B-9E87-3AB430EECFA1}" type="pres">
      <dgm:prSet presAssocID="{6BC7DB9E-A2BD-4FDB-80CF-E528C2DFDC06}" presName="node" presStyleLbl="node1" presStyleIdx="10" presStyleCnt="12">
        <dgm:presLayoutVars>
          <dgm:bulletEnabled val="1"/>
        </dgm:presLayoutVars>
      </dgm:prSet>
      <dgm:spPr/>
    </dgm:pt>
    <dgm:pt modelId="{F6B057AB-F2B0-44BF-BBD1-5F4873821608}" type="pres">
      <dgm:prSet presAssocID="{5A98AD4C-77F2-4525-8DD2-5DFAF79BE71D}" presName="sibTrans" presStyleLbl="bgSibTrans2D1" presStyleIdx="10" presStyleCnt="11"/>
      <dgm:spPr/>
    </dgm:pt>
    <dgm:pt modelId="{0E4F6F09-63A1-4D89-A408-B7BF9AD35213}" type="pres">
      <dgm:prSet presAssocID="{BF4994D1-9183-443E-97C8-4A37EDF0E58B}" presName="compNode" presStyleCnt="0"/>
      <dgm:spPr/>
    </dgm:pt>
    <dgm:pt modelId="{4B1A08E3-F0A3-4DEF-A6BE-FEFC77A31196}" type="pres">
      <dgm:prSet presAssocID="{BF4994D1-9183-443E-97C8-4A37EDF0E58B}" presName="dummyConnPt" presStyleCnt="0"/>
      <dgm:spPr/>
    </dgm:pt>
    <dgm:pt modelId="{3EB6320F-90ED-40E3-91CB-D527D0FC698A}" type="pres">
      <dgm:prSet presAssocID="{BF4994D1-9183-443E-97C8-4A37EDF0E58B}" presName="node" presStyleLbl="node1" presStyleIdx="11" presStyleCnt="12">
        <dgm:presLayoutVars>
          <dgm:bulletEnabled val="1"/>
        </dgm:presLayoutVars>
      </dgm:prSet>
      <dgm:spPr/>
    </dgm:pt>
  </dgm:ptLst>
  <dgm:cxnLst>
    <dgm:cxn modelId="{12A10A01-E69F-4108-A695-19A25014E5AF}" srcId="{4A38D79A-4822-4A06-AB35-BE5C06483BF2}" destId="{BF4994D1-9183-443E-97C8-4A37EDF0E58B}" srcOrd="11" destOrd="0" parTransId="{12FE9D3B-CAB3-4194-BEE3-E661B2CFC8C9}" sibTransId="{DA43E9B8-493A-458D-B31E-6A2C10BF8329}"/>
    <dgm:cxn modelId="{36E41908-E9CF-448D-961C-5013D7C12E13}" type="presOf" srcId="{3729D339-4DD3-4B3B-A37D-A0D1D1D353C2}" destId="{D00518A1-97B6-4004-AEA9-A21B292DDC81}" srcOrd="0" destOrd="0" presId="urn:microsoft.com/office/officeart/2005/8/layout/bProcess4"/>
    <dgm:cxn modelId="{9CB7520F-4FEC-484F-9D76-F549F8BF6DA7}" srcId="{4A38D79A-4822-4A06-AB35-BE5C06483BF2}" destId="{229A3400-315A-4823-A9B0-BBDB52AC7475}" srcOrd="9" destOrd="0" parTransId="{B90AB7F6-5F53-4E13-BD9C-C8E600BE0CB2}" sibTransId="{D540B174-D4FB-48A0-938C-9CB565CDE8D9}"/>
    <dgm:cxn modelId="{F09C8812-089A-4AD9-8847-9A1F1519D3A9}" srcId="{4A38D79A-4822-4A06-AB35-BE5C06483BF2}" destId="{66408532-FBCD-44DA-99F1-62ED37097122}" srcOrd="6" destOrd="0" parTransId="{634EDAA5-FC49-400E-99A5-A224D65B9D62}" sibTransId="{3729D339-4DD3-4B3B-A37D-A0D1D1D353C2}"/>
    <dgm:cxn modelId="{AE540C17-49B9-4C26-ACCB-5AB75CDC17DD}" type="presOf" srcId="{5E3A9783-18BE-4A70-A7AD-2464D3E330B7}" destId="{BBD6FBF5-84E8-4AD0-8735-17DA68403EE3}" srcOrd="0" destOrd="0" presId="urn:microsoft.com/office/officeart/2005/8/layout/bProcess4"/>
    <dgm:cxn modelId="{6AE23418-9B37-4393-8F55-CB6F9D6AC7F7}" type="presOf" srcId="{3B3850EF-FDE2-4846-9F06-96C3CDF4B77A}" destId="{4CB827DE-ADCE-4814-BA26-60099ABEBABA}" srcOrd="0" destOrd="0" presId="urn:microsoft.com/office/officeart/2005/8/layout/bProcess4"/>
    <dgm:cxn modelId="{65EA0F1B-EBAF-4124-9D53-FE273793005B}" srcId="{4A38D79A-4822-4A06-AB35-BE5C06483BF2}" destId="{6BC7DB9E-A2BD-4FDB-80CF-E528C2DFDC06}" srcOrd="10" destOrd="0" parTransId="{07D12E7D-F9AC-4578-BF7A-C1442ADBC2BE}" sibTransId="{5A98AD4C-77F2-4525-8DD2-5DFAF79BE71D}"/>
    <dgm:cxn modelId="{8F4A3B24-B579-4EA2-B798-BE55EEA22B51}" srcId="{4A38D79A-4822-4A06-AB35-BE5C06483BF2}" destId="{221FCD8C-8420-44A3-818B-15E561E0A541}" srcOrd="5" destOrd="0" parTransId="{9884B933-A840-4AED-98BF-ABF055ACFB92}" sibTransId="{C17B4BE3-FDDF-4FBB-8D41-6E52B41424DD}"/>
    <dgm:cxn modelId="{C41DCC24-AE03-47E4-9982-09E23EA77FA1}" type="presOf" srcId="{BF4994D1-9183-443E-97C8-4A37EDF0E58B}" destId="{3EB6320F-90ED-40E3-91CB-D527D0FC698A}" srcOrd="0" destOrd="0" presId="urn:microsoft.com/office/officeart/2005/8/layout/bProcess4"/>
    <dgm:cxn modelId="{50ADF824-4D65-447D-941D-354373027CCC}" type="presOf" srcId="{C17B4BE3-FDDF-4FBB-8D41-6E52B41424DD}" destId="{2109E1B5-A200-444F-9677-5826E6F2573B}" srcOrd="0" destOrd="0" presId="urn:microsoft.com/office/officeart/2005/8/layout/bProcess4"/>
    <dgm:cxn modelId="{C834B82E-98AE-4E61-8000-6FF21C853AEF}" srcId="{4A38D79A-4822-4A06-AB35-BE5C06483BF2}" destId="{6785EAD8-E911-4666-8946-2DE255993AFD}" srcOrd="7" destOrd="0" parTransId="{28901197-3002-4FD7-93A5-32D8F03F3418}" sibTransId="{94371664-73E4-4698-920E-FE65C59E6A66}"/>
    <dgm:cxn modelId="{1E49B234-61D5-4A58-97F5-474C587FD044}" type="presOf" srcId="{FC997F9C-01DC-4301-BC0D-C50CC8BF6851}" destId="{792EA8A1-93AA-4874-9499-038C7B11CA84}" srcOrd="0" destOrd="0" presId="urn:microsoft.com/office/officeart/2005/8/layout/bProcess4"/>
    <dgm:cxn modelId="{F261D235-F4E5-4CFD-AB56-EBDCB1D9C708}" type="presOf" srcId="{4A38D79A-4822-4A06-AB35-BE5C06483BF2}" destId="{0BFB46E9-F9E3-44F1-AB7B-37E8C5B7499D}" srcOrd="0" destOrd="0" presId="urn:microsoft.com/office/officeart/2005/8/layout/bProcess4"/>
    <dgm:cxn modelId="{42E8515E-DE34-4A7C-8A7F-BAB96E7048E6}" type="presOf" srcId="{0BEB6A52-0DBC-451C-9582-ED1E2B43F024}" destId="{7A7CC0E9-A2FD-4CEA-BD7D-BCD3DB5C8B00}" srcOrd="0" destOrd="0" presId="urn:microsoft.com/office/officeart/2005/8/layout/bProcess4"/>
    <dgm:cxn modelId="{92117E64-5840-44A7-A0A0-18AFF2F52673}" type="presOf" srcId="{F8728E61-2468-4C83-8DC2-0FD61C81AECE}" destId="{4BDFD824-990C-4E20-A5A7-6AE0428C3CC7}" srcOrd="0" destOrd="0" presId="urn:microsoft.com/office/officeart/2005/8/layout/bProcess4"/>
    <dgm:cxn modelId="{304C5D4A-1F67-4D93-AF6A-742C58195935}" type="presOf" srcId="{562AE427-3A2C-4C1B-9B4E-B3A304D7411C}" destId="{51F086E1-1DFE-42BB-992A-B3A19B73F08F}" srcOrd="0" destOrd="0" presId="urn:microsoft.com/office/officeart/2005/8/layout/bProcess4"/>
    <dgm:cxn modelId="{3062CF6A-D193-4FAC-85FB-3391A68D69EA}" srcId="{4A38D79A-4822-4A06-AB35-BE5C06483BF2}" destId="{9FB33A55-8EE5-462E-9D99-F30C5657CB08}" srcOrd="1" destOrd="0" parTransId="{CEC5AF8E-6F78-44DF-86D8-E3D144C9F9AC}" sibTransId="{5E3A9783-18BE-4A70-A7AD-2464D3E330B7}"/>
    <dgm:cxn modelId="{D4D56874-AF36-456D-AF59-96971DE31792}" type="presOf" srcId="{9FB33A55-8EE5-462E-9D99-F30C5657CB08}" destId="{CD641E22-E446-48B2-A8A8-B9098E417BB6}" srcOrd="0" destOrd="0" presId="urn:microsoft.com/office/officeart/2005/8/layout/bProcess4"/>
    <dgm:cxn modelId="{94C57074-E7D3-4164-9290-A12F120B882E}" srcId="{4A38D79A-4822-4A06-AB35-BE5C06483BF2}" destId="{0BEB6A52-0DBC-451C-9582-ED1E2B43F024}" srcOrd="4" destOrd="0" parTransId="{6C315281-8885-4ADD-B6EB-9BF5D440E92B}" sibTransId="{562AE427-3A2C-4C1B-9B4E-B3A304D7411C}"/>
    <dgm:cxn modelId="{82D6CD86-B5DF-4C0B-AD15-084455B26C58}" type="presOf" srcId="{76012798-9CA3-4F3D-B64C-34AE2BFCEB74}" destId="{3E9EFA6E-48FC-4B43-B9C2-17EEA71BD9A7}" srcOrd="0" destOrd="0" presId="urn:microsoft.com/office/officeart/2005/8/layout/bProcess4"/>
    <dgm:cxn modelId="{F9805087-DBC0-4058-A264-7BC34E255E06}" srcId="{4A38D79A-4822-4A06-AB35-BE5C06483BF2}" destId="{76012798-9CA3-4F3D-B64C-34AE2BFCEB74}" srcOrd="2" destOrd="0" parTransId="{A5986217-B96C-44E3-8DE4-6C69F9F125D3}" sibTransId="{F8728E61-2468-4C83-8DC2-0FD61C81AECE}"/>
    <dgm:cxn modelId="{7841D599-977A-47C6-BE05-10E605B832E0}" type="presOf" srcId="{06DA9472-BB5E-48B2-B269-F9887539A77F}" destId="{89F8F184-5BAA-44C7-A753-98BA227F2811}" srcOrd="0" destOrd="0" presId="urn:microsoft.com/office/officeart/2005/8/layout/bProcess4"/>
    <dgm:cxn modelId="{F1FD119E-1640-4B36-9A81-6F533170D4A2}" type="presOf" srcId="{49B0AE9B-5323-4903-A83B-2624FFC918E5}" destId="{2D5766FB-60D1-450F-823C-FE945B85B6CA}" srcOrd="0" destOrd="0" presId="urn:microsoft.com/office/officeart/2005/8/layout/bProcess4"/>
    <dgm:cxn modelId="{965A4EB2-232A-48AC-9654-A1EB8792DE47}" type="presOf" srcId="{221FCD8C-8420-44A3-818B-15E561E0A541}" destId="{470F00AF-5B95-4EB7-A679-94274E020828}" srcOrd="0" destOrd="0" presId="urn:microsoft.com/office/officeart/2005/8/layout/bProcess4"/>
    <dgm:cxn modelId="{06EA53B3-4802-4083-929C-BC5275DC2EE8}" type="presOf" srcId="{33D73B8B-A8C7-4061-A015-6C2BB09E0F66}" destId="{53A1E77E-59F4-4657-B16B-DB1601B6BE5E}" srcOrd="0" destOrd="0" presId="urn:microsoft.com/office/officeart/2005/8/layout/bProcess4"/>
    <dgm:cxn modelId="{1D43E1C1-4BBF-42D5-B6D7-8FE10C3964A3}" srcId="{4A38D79A-4822-4A06-AB35-BE5C06483BF2}" destId="{06DA9472-BB5E-48B2-B269-F9887539A77F}" srcOrd="8" destOrd="0" parTransId="{BF97B6E8-6D61-48CB-B33A-1872FEB3CD18}" sibTransId="{3B3850EF-FDE2-4846-9F06-96C3CDF4B77A}"/>
    <dgm:cxn modelId="{C7A546CC-9B86-4D67-9D8B-3F68A8BFC818}" type="presOf" srcId="{6785EAD8-E911-4666-8946-2DE255993AFD}" destId="{3025F95E-B5DF-437C-B1A4-EA34735C0910}" srcOrd="0" destOrd="0" presId="urn:microsoft.com/office/officeart/2005/8/layout/bProcess4"/>
    <dgm:cxn modelId="{45CAAFCC-03A9-471B-9E10-825BDDEAD1E9}" type="presOf" srcId="{229A3400-315A-4823-A9B0-BBDB52AC7475}" destId="{7B9E25F1-580A-4E80-BF58-2525B0E8AEAC}" srcOrd="0" destOrd="0" presId="urn:microsoft.com/office/officeart/2005/8/layout/bProcess4"/>
    <dgm:cxn modelId="{4DA930D7-E1C6-4D7E-8E7E-883884DBFFC8}" type="presOf" srcId="{5A98AD4C-77F2-4525-8DD2-5DFAF79BE71D}" destId="{F6B057AB-F2B0-44BF-BBD1-5F4873821608}" srcOrd="0" destOrd="0" presId="urn:microsoft.com/office/officeart/2005/8/layout/bProcess4"/>
    <dgm:cxn modelId="{5C17DCDE-B443-4939-B622-B799B0923DCD}" type="presOf" srcId="{D6A5BD69-A258-4E22-852D-5AC00CF3DB13}" destId="{88D5718C-8176-45DA-AB22-3298E359E37B}" srcOrd="0" destOrd="0" presId="urn:microsoft.com/office/officeart/2005/8/layout/bProcess4"/>
    <dgm:cxn modelId="{E7A5A9E0-1410-4EAD-8DAB-17D80E1C7DFC}" srcId="{4A38D79A-4822-4A06-AB35-BE5C06483BF2}" destId="{D6A5BD69-A258-4E22-852D-5AC00CF3DB13}" srcOrd="3" destOrd="0" parTransId="{8B6F52DA-56BB-4E52-A613-AC2AA43C4A64}" sibTransId="{49B0AE9B-5323-4903-A83B-2624FFC918E5}"/>
    <dgm:cxn modelId="{F7F8A1E9-8DC6-426E-A2DE-0CFC9250D388}" type="presOf" srcId="{94371664-73E4-4698-920E-FE65C59E6A66}" destId="{A5DF7364-8EEA-4410-A6A9-7CCFD0EF77E0}" srcOrd="0" destOrd="0" presId="urn:microsoft.com/office/officeart/2005/8/layout/bProcess4"/>
    <dgm:cxn modelId="{5D3CD1EC-02D6-4714-A00E-18630135FEAA}" type="presOf" srcId="{D540B174-D4FB-48A0-938C-9CB565CDE8D9}" destId="{5751860D-A8B5-4611-BCEE-8F258E804F11}" srcOrd="0" destOrd="0" presId="urn:microsoft.com/office/officeart/2005/8/layout/bProcess4"/>
    <dgm:cxn modelId="{962C8DF1-671A-4879-90A4-5A553DD0E2E9}" type="presOf" srcId="{6BC7DB9E-A2BD-4FDB-80CF-E528C2DFDC06}" destId="{BA84EA24-15B1-481B-9E87-3AB430EECFA1}" srcOrd="0" destOrd="0" presId="urn:microsoft.com/office/officeart/2005/8/layout/bProcess4"/>
    <dgm:cxn modelId="{D20F13FD-555B-40D9-868E-46AFC89B6D1A}" type="presOf" srcId="{66408532-FBCD-44DA-99F1-62ED37097122}" destId="{5B6681EB-2F04-41E4-B747-FC6ACCDD721F}" srcOrd="0" destOrd="0" presId="urn:microsoft.com/office/officeart/2005/8/layout/bProcess4"/>
    <dgm:cxn modelId="{CC7996FF-FDD6-4E34-A405-894B713F19A9}" srcId="{4A38D79A-4822-4A06-AB35-BE5C06483BF2}" destId="{FC997F9C-01DC-4301-BC0D-C50CC8BF6851}" srcOrd="0" destOrd="0" parTransId="{308ABEB2-C7AF-4FFA-A49E-1F92C0B07573}" sibTransId="{33D73B8B-A8C7-4061-A015-6C2BB09E0F66}"/>
    <dgm:cxn modelId="{51FC08F8-39B3-476E-9605-8A5540C93EAF}" type="presParOf" srcId="{0BFB46E9-F9E3-44F1-AB7B-37E8C5B7499D}" destId="{8DE558C9-36AD-4994-8B4D-9334FD59F191}" srcOrd="0" destOrd="0" presId="urn:microsoft.com/office/officeart/2005/8/layout/bProcess4"/>
    <dgm:cxn modelId="{F10A53B9-937B-4CF3-862C-F61ADD941D69}" type="presParOf" srcId="{8DE558C9-36AD-4994-8B4D-9334FD59F191}" destId="{8B24A1D8-1B56-4487-91C7-72C12CFEED31}" srcOrd="0" destOrd="0" presId="urn:microsoft.com/office/officeart/2005/8/layout/bProcess4"/>
    <dgm:cxn modelId="{BB453812-6A2B-4221-9815-00B5D05EFED0}" type="presParOf" srcId="{8DE558C9-36AD-4994-8B4D-9334FD59F191}" destId="{792EA8A1-93AA-4874-9499-038C7B11CA84}" srcOrd="1" destOrd="0" presId="urn:microsoft.com/office/officeart/2005/8/layout/bProcess4"/>
    <dgm:cxn modelId="{3561E49B-32C3-40FF-92AF-1B7DA1848891}" type="presParOf" srcId="{0BFB46E9-F9E3-44F1-AB7B-37E8C5B7499D}" destId="{53A1E77E-59F4-4657-B16B-DB1601B6BE5E}" srcOrd="1" destOrd="0" presId="urn:microsoft.com/office/officeart/2005/8/layout/bProcess4"/>
    <dgm:cxn modelId="{77D944C8-FD92-4C31-BF99-BA4433736E37}" type="presParOf" srcId="{0BFB46E9-F9E3-44F1-AB7B-37E8C5B7499D}" destId="{8ABB9564-2474-4BBC-B2AB-E522E0116009}" srcOrd="2" destOrd="0" presId="urn:microsoft.com/office/officeart/2005/8/layout/bProcess4"/>
    <dgm:cxn modelId="{D8C1A418-4785-47FF-BEBC-4C9C16586A02}" type="presParOf" srcId="{8ABB9564-2474-4BBC-B2AB-E522E0116009}" destId="{31C5B349-F61A-411C-9899-D74D2CF358DE}" srcOrd="0" destOrd="0" presId="urn:microsoft.com/office/officeart/2005/8/layout/bProcess4"/>
    <dgm:cxn modelId="{29D1396A-B37B-4AD9-B28C-B86CFF05A260}" type="presParOf" srcId="{8ABB9564-2474-4BBC-B2AB-E522E0116009}" destId="{CD641E22-E446-48B2-A8A8-B9098E417BB6}" srcOrd="1" destOrd="0" presId="urn:microsoft.com/office/officeart/2005/8/layout/bProcess4"/>
    <dgm:cxn modelId="{2DB2A406-882D-4F0D-9D30-7C946B3CB56D}" type="presParOf" srcId="{0BFB46E9-F9E3-44F1-AB7B-37E8C5B7499D}" destId="{BBD6FBF5-84E8-4AD0-8735-17DA68403EE3}" srcOrd="3" destOrd="0" presId="urn:microsoft.com/office/officeart/2005/8/layout/bProcess4"/>
    <dgm:cxn modelId="{AF8ECA16-32F4-4DD7-957B-CDA5FA6A1C07}" type="presParOf" srcId="{0BFB46E9-F9E3-44F1-AB7B-37E8C5B7499D}" destId="{8E984028-0D37-4B1A-869E-960456527A1C}" srcOrd="4" destOrd="0" presId="urn:microsoft.com/office/officeart/2005/8/layout/bProcess4"/>
    <dgm:cxn modelId="{427DD7B2-7321-4DA8-990D-E507877D72F2}" type="presParOf" srcId="{8E984028-0D37-4B1A-869E-960456527A1C}" destId="{E276DC4D-59BB-4DF9-B580-C46913BC7658}" srcOrd="0" destOrd="0" presId="urn:microsoft.com/office/officeart/2005/8/layout/bProcess4"/>
    <dgm:cxn modelId="{39816D73-DC1B-4DF2-9507-8B6F9EE1C9BC}" type="presParOf" srcId="{8E984028-0D37-4B1A-869E-960456527A1C}" destId="{3E9EFA6E-48FC-4B43-B9C2-17EEA71BD9A7}" srcOrd="1" destOrd="0" presId="urn:microsoft.com/office/officeart/2005/8/layout/bProcess4"/>
    <dgm:cxn modelId="{3D09687B-39F9-4699-A998-C67ABFE99823}" type="presParOf" srcId="{0BFB46E9-F9E3-44F1-AB7B-37E8C5B7499D}" destId="{4BDFD824-990C-4E20-A5A7-6AE0428C3CC7}" srcOrd="5" destOrd="0" presId="urn:microsoft.com/office/officeart/2005/8/layout/bProcess4"/>
    <dgm:cxn modelId="{0E45C958-ADCD-4911-9F0B-7A0402A5ABF0}" type="presParOf" srcId="{0BFB46E9-F9E3-44F1-AB7B-37E8C5B7499D}" destId="{93D9FA09-A2BA-473A-AF81-5E56BD5AAC48}" srcOrd="6" destOrd="0" presId="urn:microsoft.com/office/officeart/2005/8/layout/bProcess4"/>
    <dgm:cxn modelId="{F8B33F16-BEA5-4552-A5FC-72D1B5490F21}" type="presParOf" srcId="{93D9FA09-A2BA-473A-AF81-5E56BD5AAC48}" destId="{5BC27F3E-0EDE-41E6-896A-B27121FB6565}" srcOrd="0" destOrd="0" presId="urn:microsoft.com/office/officeart/2005/8/layout/bProcess4"/>
    <dgm:cxn modelId="{3980D651-A8E2-402A-BB04-FD339F52770F}" type="presParOf" srcId="{93D9FA09-A2BA-473A-AF81-5E56BD5AAC48}" destId="{88D5718C-8176-45DA-AB22-3298E359E37B}" srcOrd="1" destOrd="0" presId="urn:microsoft.com/office/officeart/2005/8/layout/bProcess4"/>
    <dgm:cxn modelId="{C681BFBA-6F4B-44FF-961B-08B6883C3045}" type="presParOf" srcId="{0BFB46E9-F9E3-44F1-AB7B-37E8C5B7499D}" destId="{2D5766FB-60D1-450F-823C-FE945B85B6CA}" srcOrd="7" destOrd="0" presId="urn:microsoft.com/office/officeart/2005/8/layout/bProcess4"/>
    <dgm:cxn modelId="{55A069E1-72F0-4E0A-B2CB-E69DFA8296E7}" type="presParOf" srcId="{0BFB46E9-F9E3-44F1-AB7B-37E8C5B7499D}" destId="{84355212-9264-49DB-B0BA-957FAD1FB151}" srcOrd="8" destOrd="0" presId="urn:microsoft.com/office/officeart/2005/8/layout/bProcess4"/>
    <dgm:cxn modelId="{143483FF-A985-4668-83BA-A49700BBC15C}" type="presParOf" srcId="{84355212-9264-49DB-B0BA-957FAD1FB151}" destId="{178D4668-7580-4086-A37F-C276DB69AB78}" srcOrd="0" destOrd="0" presId="urn:microsoft.com/office/officeart/2005/8/layout/bProcess4"/>
    <dgm:cxn modelId="{0C3D2EE8-5D7D-4DD6-8D3B-F4E244C6CCC4}" type="presParOf" srcId="{84355212-9264-49DB-B0BA-957FAD1FB151}" destId="{7A7CC0E9-A2FD-4CEA-BD7D-BCD3DB5C8B00}" srcOrd="1" destOrd="0" presId="urn:microsoft.com/office/officeart/2005/8/layout/bProcess4"/>
    <dgm:cxn modelId="{0145FBCF-838B-4B69-9A1C-76EA6452450D}" type="presParOf" srcId="{0BFB46E9-F9E3-44F1-AB7B-37E8C5B7499D}" destId="{51F086E1-1DFE-42BB-992A-B3A19B73F08F}" srcOrd="9" destOrd="0" presId="urn:microsoft.com/office/officeart/2005/8/layout/bProcess4"/>
    <dgm:cxn modelId="{03D8BC4E-4A13-47A8-B79C-29FA17545471}" type="presParOf" srcId="{0BFB46E9-F9E3-44F1-AB7B-37E8C5B7499D}" destId="{702B2C5F-7032-40D3-9C7F-B6CAD0D6CE94}" srcOrd="10" destOrd="0" presId="urn:microsoft.com/office/officeart/2005/8/layout/bProcess4"/>
    <dgm:cxn modelId="{56802724-5C93-4838-8E4B-93135C718621}" type="presParOf" srcId="{702B2C5F-7032-40D3-9C7F-B6CAD0D6CE94}" destId="{8B773690-7CF6-4F4A-B4CE-2B147D90F3C0}" srcOrd="0" destOrd="0" presId="urn:microsoft.com/office/officeart/2005/8/layout/bProcess4"/>
    <dgm:cxn modelId="{AAD93923-C487-4158-B3C8-4D78FD100C20}" type="presParOf" srcId="{702B2C5F-7032-40D3-9C7F-B6CAD0D6CE94}" destId="{470F00AF-5B95-4EB7-A679-94274E020828}" srcOrd="1" destOrd="0" presId="urn:microsoft.com/office/officeart/2005/8/layout/bProcess4"/>
    <dgm:cxn modelId="{9C8F25CA-C4C2-4928-B2F9-D5C09ECD4DA8}" type="presParOf" srcId="{0BFB46E9-F9E3-44F1-AB7B-37E8C5B7499D}" destId="{2109E1B5-A200-444F-9677-5826E6F2573B}" srcOrd="11" destOrd="0" presId="urn:microsoft.com/office/officeart/2005/8/layout/bProcess4"/>
    <dgm:cxn modelId="{E0CFF52F-5A01-4CD5-8912-61FA7D5D0838}" type="presParOf" srcId="{0BFB46E9-F9E3-44F1-AB7B-37E8C5B7499D}" destId="{FA303130-6CC4-46FE-8CED-B83CEB4C4758}" srcOrd="12" destOrd="0" presId="urn:microsoft.com/office/officeart/2005/8/layout/bProcess4"/>
    <dgm:cxn modelId="{46165879-A7F3-42BC-A927-7758481E5B5D}" type="presParOf" srcId="{FA303130-6CC4-46FE-8CED-B83CEB4C4758}" destId="{1483F5E1-B31B-4BAA-B689-6570D93E4E7D}" srcOrd="0" destOrd="0" presId="urn:microsoft.com/office/officeart/2005/8/layout/bProcess4"/>
    <dgm:cxn modelId="{3A6F940A-4249-4211-A89F-B6467FFA622C}" type="presParOf" srcId="{FA303130-6CC4-46FE-8CED-B83CEB4C4758}" destId="{5B6681EB-2F04-41E4-B747-FC6ACCDD721F}" srcOrd="1" destOrd="0" presId="urn:microsoft.com/office/officeart/2005/8/layout/bProcess4"/>
    <dgm:cxn modelId="{92C668EE-A39D-498F-A28D-4910BB758E0E}" type="presParOf" srcId="{0BFB46E9-F9E3-44F1-AB7B-37E8C5B7499D}" destId="{D00518A1-97B6-4004-AEA9-A21B292DDC81}" srcOrd="13" destOrd="0" presId="urn:microsoft.com/office/officeart/2005/8/layout/bProcess4"/>
    <dgm:cxn modelId="{84F9C5F9-C5D7-42E2-82DF-357855156932}" type="presParOf" srcId="{0BFB46E9-F9E3-44F1-AB7B-37E8C5B7499D}" destId="{ECD13DE3-6A22-4588-8455-995BD6272F9A}" srcOrd="14" destOrd="0" presId="urn:microsoft.com/office/officeart/2005/8/layout/bProcess4"/>
    <dgm:cxn modelId="{EF212C94-F80C-4B25-A1B7-839FD8770012}" type="presParOf" srcId="{ECD13DE3-6A22-4588-8455-995BD6272F9A}" destId="{4E3EDF92-E222-45DC-896B-3B180801233B}" srcOrd="0" destOrd="0" presId="urn:microsoft.com/office/officeart/2005/8/layout/bProcess4"/>
    <dgm:cxn modelId="{ADA92E43-A733-4ABB-9A61-D0253B183352}" type="presParOf" srcId="{ECD13DE3-6A22-4588-8455-995BD6272F9A}" destId="{3025F95E-B5DF-437C-B1A4-EA34735C0910}" srcOrd="1" destOrd="0" presId="urn:microsoft.com/office/officeart/2005/8/layout/bProcess4"/>
    <dgm:cxn modelId="{2AA9C0DA-9073-47B9-ABAB-9CF73CE3A28C}" type="presParOf" srcId="{0BFB46E9-F9E3-44F1-AB7B-37E8C5B7499D}" destId="{A5DF7364-8EEA-4410-A6A9-7CCFD0EF77E0}" srcOrd="15" destOrd="0" presId="urn:microsoft.com/office/officeart/2005/8/layout/bProcess4"/>
    <dgm:cxn modelId="{7C923734-977C-47B9-94BD-5BE209590FFD}" type="presParOf" srcId="{0BFB46E9-F9E3-44F1-AB7B-37E8C5B7499D}" destId="{3168107B-02E6-4270-B982-1F7B44804D3F}" srcOrd="16" destOrd="0" presId="urn:microsoft.com/office/officeart/2005/8/layout/bProcess4"/>
    <dgm:cxn modelId="{B6E45D9B-A6B1-4D11-9F0E-55BE6A721A14}" type="presParOf" srcId="{3168107B-02E6-4270-B982-1F7B44804D3F}" destId="{A89C6180-6489-4DF7-B4AE-EB99CE9F66AB}" srcOrd="0" destOrd="0" presId="urn:microsoft.com/office/officeart/2005/8/layout/bProcess4"/>
    <dgm:cxn modelId="{82F8E28C-78A1-4CC9-BA3B-9999F483F990}" type="presParOf" srcId="{3168107B-02E6-4270-B982-1F7B44804D3F}" destId="{89F8F184-5BAA-44C7-A753-98BA227F2811}" srcOrd="1" destOrd="0" presId="urn:microsoft.com/office/officeart/2005/8/layout/bProcess4"/>
    <dgm:cxn modelId="{DCAE4627-B20E-4C74-AE8A-188257651830}" type="presParOf" srcId="{0BFB46E9-F9E3-44F1-AB7B-37E8C5B7499D}" destId="{4CB827DE-ADCE-4814-BA26-60099ABEBABA}" srcOrd="17" destOrd="0" presId="urn:microsoft.com/office/officeart/2005/8/layout/bProcess4"/>
    <dgm:cxn modelId="{D4F1BF7E-FF58-43F9-AF52-9D3DC378A02A}" type="presParOf" srcId="{0BFB46E9-F9E3-44F1-AB7B-37E8C5B7499D}" destId="{236DF207-042D-4D7A-91D6-331391512708}" srcOrd="18" destOrd="0" presId="urn:microsoft.com/office/officeart/2005/8/layout/bProcess4"/>
    <dgm:cxn modelId="{09A020E9-FA3D-4757-BC06-E9EC400E0461}" type="presParOf" srcId="{236DF207-042D-4D7A-91D6-331391512708}" destId="{7EAB3E19-9B56-483F-981A-0260639B851F}" srcOrd="0" destOrd="0" presId="urn:microsoft.com/office/officeart/2005/8/layout/bProcess4"/>
    <dgm:cxn modelId="{17D8B8E1-6ADF-41D9-9E52-239874F15B4E}" type="presParOf" srcId="{236DF207-042D-4D7A-91D6-331391512708}" destId="{7B9E25F1-580A-4E80-BF58-2525B0E8AEAC}" srcOrd="1" destOrd="0" presId="urn:microsoft.com/office/officeart/2005/8/layout/bProcess4"/>
    <dgm:cxn modelId="{0533004E-EEE2-4C5D-80D6-B2AA683CBE4C}" type="presParOf" srcId="{0BFB46E9-F9E3-44F1-AB7B-37E8C5B7499D}" destId="{5751860D-A8B5-4611-BCEE-8F258E804F11}" srcOrd="19" destOrd="0" presId="urn:microsoft.com/office/officeart/2005/8/layout/bProcess4"/>
    <dgm:cxn modelId="{29472AA1-3EB5-4FCD-B246-0FB43B5135CC}" type="presParOf" srcId="{0BFB46E9-F9E3-44F1-AB7B-37E8C5B7499D}" destId="{B7D21241-D22D-4C58-A66B-5B7B5E54C890}" srcOrd="20" destOrd="0" presId="urn:microsoft.com/office/officeart/2005/8/layout/bProcess4"/>
    <dgm:cxn modelId="{F48DD810-71D1-4958-BAC8-21B7C52DE676}" type="presParOf" srcId="{B7D21241-D22D-4C58-A66B-5B7B5E54C890}" destId="{4EAACC6D-F1CB-4661-8AF7-9C095B2BF871}" srcOrd="0" destOrd="0" presId="urn:microsoft.com/office/officeart/2005/8/layout/bProcess4"/>
    <dgm:cxn modelId="{DC13E45B-C2EC-407B-AEFB-20317B7AE0D2}" type="presParOf" srcId="{B7D21241-D22D-4C58-A66B-5B7B5E54C890}" destId="{BA84EA24-15B1-481B-9E87-3AB430EECFA1}" srcOrd="1" destOrd="0" presId="urn:microsoft.com/office/officeart/2005/8/layout/bProcess4"/>
    <dgm:cxn modelId="{9B0AD288-FC62-4CE4-8CE4-0E7E665C1133}" type="presParOf" srcId="{0BFB46E9-F9E3-44F1-AB7B-37E8C5B7499D}" destId="{F6B057AB-F2B0-44BF-BBD1-5F4873821608}" srcOrd="21" destOrd="0" presId="urn:microsoft.com/office/officeart/2005/8/layout/bProcess4"/>
    <dgm:cxn modelId="{5DEE2326-84C5-45EB-97B3-D249DF9E5CF0}" type="presParOf" srcId="{0BFB46E9-F9E3-44F1-AB7B-37E8C5B7499D}" destId="{0E4F6F09-63A1-4D89-A408-B7BF9AD35213}" srcOrd="22" destOrd="0" presId="urn:microsoft.com/office/officeart/2005/8/layout/bProcess4"/>
    <dgm:cxn modelId="{B790BE0C-B99D-4109-80D5-5D340FDDEAFB}" type="presParOf" srcId="{0E4F6F09-63A1-4D89-A408-B7BF9AD35213}" destId="{4B1A08E3-F0A3-4DEF-A6BE-FEFC77A31196}" srcOrd="0" destOrd="0" presId="urn:microsoft.com/office/officeart/2005/8/layout/bProcess4"/>
    <dgm:cxn modelId="{95324330-C569-4249-908B-2DE115744561}" type="presParOf" srcId="{0E4F6F09-63A1-4D89-A408-B7BF9AD35213}" destId="{3EB6320F-90ED-40E3-91CB-D527D0FC698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D505D-844E-468B-988F-4830ECF4632C}">
      <dsp:nvSpPr>
        <dsp:cNvPr id="0" name=""/>
        <dsp:cNvSpPr/>
      </dsp:nvSpPr>
      <dsp:spPr>
        <a:xfrm>
          <a:off x="424338" y="288227"/>
          <a:ext cx="693720" cy="693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48D3D0-53D6-4EFD-8916-363DDA3DEB1B}">
      <dsp:nvSpPr>
        <dsp:cNvPr id="0" name=""/>
        <dsp:cNvSpPr/>
      </dsp:nvSpPr>
      <dsp:spPr>
        <a:xfrm>
          <a:off x="398" y="1313965"/>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latin typeface="Times New Roman" panose="02020603050405020304" pitchFamily="18" charset="0"/>
              <a:cs typeface="Times New Roman" panose="02020603050405020304" pitchFamily="18" charset="0"/>
            </a:rPr>
            <a:t>Purpose: </a:t>
          </a:r>
          <a:endParaRPr lang="en-US" sz="1100" kern="1200">
            <a:latin typeface="Times New Roman" panose="02020603050405020304" pitchFamily="18" charset="0"/>
            <a:cs typeface="Times New Roman" panose="02020603050405020304" pitchFamily="18" charset="0"/>
          </a:endParaRPr>
        </a:p>
      </dsp:txBody>
      <dsp:txXfrm>
        <a:off x="398" y="1313965"/>
        <a:ext cx="1541601" cy="1186504"/>
      </dsp:txXfrm>
    </dsp:sp>
    <dsp:sp modelId="{4856A86C-CFE2-4F7A-B8EB-9B3FB08FA871}">
      <dsp:nvSpPr>
        <dsp:cNvPr id="0" name=""/>
        <dsp:cNvSpPr/>
      </dsp:nvSpPr>
      <dsp:spPr>
        <a:xfrm>
          <a:off x="2235720" y="288227"/>
          <a:ext cx="693720" cy="693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839B61-100B-413C-823D-69A4BA20E943}">
      <dsp:nvSpPr>
        <dsp:cNvPr id="0" name=""/>
        <dsp:cNvSpPr/>
      </dsp:nvSpPr>
      <dsp:spPr>
        <a:xfrm>
          <a:off x="1811780" y="1313965"/>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ea typeface="Calibri" panose="020F0502020204030204" pitchFamily="34" charset="0"/>
              <a:cs typeface="Calibri" panose="020F0502020204030204" pitchFamily="34" charset="0"/>
            </a:rPr>
            <a:t>The primary objective is to develop a model or system that can analyze text data (reviews) and determine the sentiment associated with them.</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1811780" y="1313965"/>
        <a:ext cx="1541601" cy="1186504"/>
      </dsp:txXfrm>
    </dsp:sp>
    <dsp:sp modelId="{02F901B4-7CCF-442E-9EDA-F226B3394EE8}">
      <dsp:nvSpPr>
        <dsp:cNvPr id="0" name=""/>
        <dsp:cNvSpPr/>
      </dsp:nvSpPr>
      <dsp:spPr>
        <a:xfrm>
          <a:off x="4047102" y="288227"/>
          <a:ext cx="693720" cy="693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68A071-82D8-49A3-B545-CF14E187771E}">
      <dsp:nvSpPr>
        <dsp:cNvPr id="0" name=""/>
        <dsp:cNvSpPr/>
      </dsp:nvSpPr>
      <dsp:spPr>
        <a:xfrm>
          <a:off x="3623162" y="1313965"/>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ea typeface="Calibri" panose="020F0502020204030204" pitchFamily="34" charset="0"/>
              <a:cs typeface="Calibri" panose="020F0502020204030204" pitchFamily="34" charset="0"/>
            </a:rPr>
            <a:t>The project aims to develop a system that automatically evaluates and categorizes customer reviews of restaurants based on their sentiments. </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3623162" y="1313965"/>
        <a:ext cx="1541601" cy="1186504"/>
      </dsp:txXfrm>
    </dsp:sp>
    <dsp:sp modelId="{4B6AF37D-D552-4560-B1BC-4809D7D604C7}">
      <dsp:nvSpPr>
        <dsp:cNvPr id="0" name=""/>
        <dsp:cNvSpPr/>
      </dsp:nvSpPr>
      <dsp:spPr>
        <a:xfrm>
          <a:off x="5858484" y="288227"/>
          <a:ext cx="693720" cy="693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40B91B-21EE-41D4-A648-2C82E79A95DE}">
      <dsp:nvSpPr>
        <dsp:cNvPr id="0" name=""/>
        <dsp:cNvSpPr/>
      </dsp:nvSpPr>
      <dsp:spPr>
        <a:xfrm>
          <a:off x="5434543" y="1313965"/>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ea typeface="Calibri" panose="020F0502020204030204" pitchFamily="34" charset="0"/>
              <a:cs typeface="Calibri" panose="020F0502020204030204" pitchFamily="34" charset="0"/>
            </a:rPr>
            <a:t>The project uses Natural Language Processing (NLP) techniques and machine learning models to analyze text data and provide insights into customer satisfaction levels.</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5434543" y="1313965"/>
        <a:ext cx="1541601" cy="1186504"/>
      </dsp:txXfrm>
    </dsp:sp>
    <dsp:sp modelId="{483A8FB7-2C1C-4399-A362-52566D17172A}">
      <dsp:nvSpPr>
        <dsp:cNvPr id="0" name=""/>
        <dsp:cNvSpPr/>
      </dsp:nvSpPr>
      <dsp:spPr>
        <a:xfrm>
          <a:off x="424338" y="2885870"/>
          <a:ext cx="693720" cy="6937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6982AE-E5D0-41F9-B4AA-0EE8BCB10125}">
      <dsp:nvSpPr>
        <dsp:cNvPr id="0" name=""/>
        <dsp:cNvSpPr/>
      </dsp:nvSpPr>
      <dsp:spPr>
        <a:xfrm>
          <a:off x="398" y="3911608"/>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latin typeface="Times New Roman" panose="02020603050405020304" pitchFamily="18" charset="0"/>
              <a:cs typeface="Times New Roman" panose="02020603050405020304" pitchFamily="18" charset="0"/>
            </a:rPr>
            <a:t>Scope:</a:t>
          </a:r>
          <a:endParaRPr lang="en-US" sz="1100" kern="1200">
            <a:latin typeface="Times New Roman" panose="02020603050405020304" pitchFamily="18" charset="0"/>
            <a:cs typeface="Times New Roman" panose="02020603050405020304" pitchFamily="18" charset="0"/>
          </a:endParaRPr>
        </a:p>
      </dsp:txBody>
      <dsp:txXfrm>
        <a:off x="398" y="3911608"/>
        <a:ext cx="1541601" cy="1186504"/>
      </dsp:txXfrm>
    </dsp:sp>
    <dsp:sp modelId="{0D02917C-FDA7-467C-B8FF-C8AED3E83F18}">
      <dsp:nvSpPr>
        <dsp:cNvPr id="0" name=""/>
        <dsp:cNvSpPr/>
      </dsp:nvSpPr>
      <dsp:spPr>
        <a:xfrm>
          <a:off x="2235720" y="2885870"/>
          <a:ext cx="693720" cy="6937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E2326B-840B-4B1E-AFB0-6AAEB5C1DEF8}">
      <dsp:nvSpPr>
        <dsp:cNvPr id="0" name=""/>
        <dsp:cNvSpPr/>
      </dsp:nvSpPr>
      <dsp:spPr>
        <a:xfrm>
          <a:off x="1811780" y="3911608"/>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ea typeface="Calibri" panose="020F0502020204030204" pitchFamily="34" charset="0"/>
              <a:cs typeface="Calibri" panose="020F0502020204030204" pitchFamily="34" charset="0"/>
            </a:rPr>
            <a:t>Sentiment analysis of restaurant reviews can be used to understand overall customer satisfaction, specific aspects of the dining experience, customer demographics, and competitive performance.</a:t>
          </a:r>
        </a:p>
      </dsp:txBody>
      <dsp:txXfrm>
        <a:off x="1811780" y="3911608"/>
        <a:ext cx="1541601" cy="1186504"/>
      </dsp:txXfrm>
    </dsp:sp>
    <dsp:sp modelId="{59322156-2DFB-4800-9EF5-3B3745F753E2}">
      <dsp:nvSpPr>
        <dsp:cNvPr id="0" name=""/>
        <dsp:cNvSpPr/>
      </dsp:nvSpPr>
      <dsp:spPr>
        <a:xfrm>
          <a:off x="4047102" y="2885870"/>
          <a:ext cx="693720" cy="69372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490B5B-93EA-4858-B306-3799AE10E749}">
      <dsp:nvSpPr>
        <dsp:cNvPr id="0" name=""/>
        <dsp:cNvSpPr/>
      </dsp:nvSpPr>
      <dsp:spPr>
        <a:xfrm>
          <a:off x="3623162" y="3911608"/>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ea typeface="Calibri" panose="020F0502020204030204" pitchFamily="34" charset="0"/>
              <a:cs typeface="Calibri" panose="020F0502020204030204" pitchFamily="34" charset="0"/>
            </a:rPr>
            <a:t>The project aims to deliver sentiment analysis system that can accurately classify restaurant reviews into positive or negative categories. </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3623162" y="3911608"/>
        <a:ext cx="1541601" cy="1186504"/>
      </dsp:txXfrm>
    </dsp:sp>
    <dsp:sp modelId="{ED9C7F5D-79BA-45F4-ABEA-66D367D5D286}">
      <dsp:nvSpPr>
        <dsp:cNvPr id="0" name=""/>
        <dsp:cNvSpPr/>
      </dsp:nvSpPr>
      <dsp:spPr>
        <a:xfrm>
          <a:off x="5858484" y="2885870"/>
          <a:ext cx="693720" cy="69372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04324C-93F8-457D-8F6D-BA3C1A182B5F}">
      <dsp:nvSpPr>
        <dsp:cNvPr id="0" name=""/>
        <dsp:cNvSpPr/>
      </dsp:nvSpPr>
      <dsp:spPr>
        <a:xfrm>
          <a:off x="5434543" y="3911608"/>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ea typeface="Calibri" panose="020F0502020204030204" pitchFamily="34" charset="0"/>
              <a:cs typeface="Calibri" panose="020F0502020204030204" pitchFamily="34" charset="0"/>
            </a:rPr>
            <a:t>Once a satisfactory model is trained, it can be deployed as a service or integrated into a larger application. This could be a web application, mobile app, or any other platform where users can input reviews and receive sentiment predictions.</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5434543" y="3911608"/>
        <a:ext cx="1541601" cy="1186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41EB6-F675-4C7C-A511-9D76FEF75962}">
      <dsp:nvSpPr>
        <dsp:cNvPr id="0" name=""/>
        <dsp:cNvSpPr/>
      </dsp:nvSpPr>
      <dsp:spPr>
        <a:xfrm>
          <a:off x="0" y="0"/>
          <a:ext cx="6650991"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9BEEADEC-9661-4D7C-835F-0C073D6ECDE8}">
      <dsp:nvSpPr>
        <dsp:cNvPr id="0" name=""/>
        <dsp:cNvSpPr/>
      </dsp:nvSpPr>
      <dsp:spPr>
        <a:xfrm>
          <a:off x="0" y="0"/>
          <a:ext cx="1330198" cy="538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latin typeface="Times New Roman" panose="02020603050405020304" pitchFamily="18" charset="0"/>
              <a:cs typeface="Times New Roman" panose="02020603050405020304" pitchFamily="18" charset="0"/>
            </a:rPr>
            <a:t>Objectives:</a:t>
          </a:r>
          <a:endParaRPr lang="en-US" sz="1900" kern="1200">
            <a:latin typeface="Times New Roman" panose="02020603050405020304" pitchFamily="18" charset="0"/>
            <a:cs typeface="Times New Roman" panose="02020603050405020304" pitchFamily="18" charset="0"/>
          </a:endParaRPr>
        </a:p>
      </dsp:txBody>
      <dsp:txXfrm>
        <a:off x="0" y="0"/>
        <a:ext cx="1330198" cy="5389859"/>
      </dsp:txXfrm>
    </dsp:sp>
    <dsp:sp modelId="{9FE3BE56-C786-4336-A0CA-18573B4253F0}">
      <dsp:nvSpPr>
        <dsp:cNvPr id="0" name=""/>
        <dsp:cNvSpPr/>
      </dsp:nvSpPr>
      <dsp:spPr>
        <a:xfrm>
          <a:off x="1429963" y="25528"/>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i="0" kern="1200" dirty="0">
              <a:latin typeface="Calibri" panose="020F0502020204030204" pitchFamily="34" charset="0"/>
              <a:ea typeface="Calibri" panose="020F0502020204030204" pitchFamily="34" charset="0"/>
              <a:cs typeface="Calibri" panose="020F0502020204030204" pitchFamily="34" charset="0"/>
            </a:rPr>
            <a:t>Data Collection and Preprocessing</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429963" y="25528"/>
        <a:ext cx="5221027" cy="510562"/>
      </dsp:txXfrm>
    </dsp:sp>
    <dsp:sp modelId="{4AE86AB4-E497-446E-8CE1-A29B6A0505CA}">
      <dsp:nvSpPr>
        <dsp:cNvPr id="0" name=""/>
        <dsp:cNvSpPr/>
      </dsp:nvSpPr>
      <dsp:spPr>
        <a:xfrm>
          <a:off x="1330198" y="536090"/>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D7039668-34DD-43F9-864D-0512EDD9E586}">
      <dsp:nvSpPr>
        <dsp:cNvPr id="0" name=""/>
        <dsp:cNvSpPr/>
      </dsp:nvSpPr>
      <dsp:spPr>
        <a:xfrm>
          <a:off x="1429963" y="561619"/>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latin typeface="Calibri" panose="020F0502020204030204" pitchFamily="34" charset="0"/>
              <a:ea typeface="Calibri" panose="020F0502020204030204" pitchFamily="34" charset="0"/>
              <a:cs typeface="Calibri" panose="020F0502020204030204" pitchFamily="34" charset="0"/>
            </a:rPr>
            <a:t>Model Selection and Training</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429963" y="561619"/>
        <a:ext cx="5221027" cy="510562"/>
      </dsp:txXfrm>
    </dsp:sp>
    <dsp:sp modelId="{6C71DD35-0CFF-434B-8C99-767CAD7E981B}">
      <dsp:nvSpPr>
        <dsp:cNvPr id="0" name=""/>
        <dsp:cNvSpPr/>
      </dsp:nvSpPr>
      <dsp:spPr>
        <a:xfrm>
          <a:off x="1330198" y="1072181"/>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2FABD61-B22B-492B-8EE7-4C23B3341B82}">
      <dsp:nvSpPr>
        <dsp:cNvPr id="0" name=""/>
        <dsp:cNvSpPr/>
      </dsp:nvSpPr>
      <dsp:spPr>
        <a:xfrm>
          <a:off x="1429963" y="1097710"/>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i="0" kern="1200" dirty="0">
              <a:latin typeface="Calibri" panose="020F0502020204030204" pitchFamily="34" charset="0"/>
              <a:ea typeface="Calibri" panose="020F0502020204030204" pitchFamily="34" charset="0"/>
              <a:cs typeface="Calibri" panose="020F0502020204030204" pitchFamily="34" charset="0"/>
            </a:rPr>
            <a:t>Evaluation and Performance Metrics</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429963" y="1097710"/>
        <a:ext cx="5221027" cy="510562"/>
      </dsp:txXfrm>
    </dsp:sp>
    <dsp:sp modelId="{BA90386F-C6DA-4896-9CE1-D9D617C6FFF1}">
      <dsp:nvSpPr>
        <dsp:cNvPr id="0" name=""/>
        <dsp:cNvSpPr/>
      </dsp:nvSpPr>
      <dsp:spPr>
        <a:xfrm>
          <a:off x="1330198" y="1608272"/>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BD2912BE-61EE-4042-91B4-7C82160186EE}">
      <dsp:nvSpPr>
        <dsp:cNvPr id="0" name=""/>
        <dsp:cNvSpPr/>
      </dsp:nvSpPr>
      <dsp:spPr>
        <a:xfrm>
          <a:off x="1429963" y="1633801"/>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Classify reviews as positive or negative</a:t>
          </a:r>
        </a:p>
      </dsp:txBody>
      <dsp:txXfrm>
        <a:off x="1429963" y="1633801"/>
        <a:ext cx="5221027" cy="510562"/>
      </dsp:txXfrm>
    </dsp:sp>
    <dsp:sp modelId="{8A544D0B-3C61-48F7-9315-57C52A70EC3F}">
      <dsp:nvSpPr>
        <dsp:cNvPr id="0" name=""/>
        <dsp:cNvSpPr/>
      </dsp:nvSpPr>
      <dsp:spPr>
        <a:xfrm>
          <a:off x="1330198" y="2144363"/>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DAA73F1A-2FFE-47DD-B5FF-61E557829B69}">
      <dsp:nvSpPr>
        <dsp:cNvPr id="0" name=""/>
        <dsp:cNvSpPr/>
      </dsp:nvSpPr>
      <dsp:spPr>
        <a:xfrm>
          <a:off x="1429963" y="2169891"/>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Understand customer satisfaction</a:t>
          </a:r>
        </a:p>
      </dsp:txBody>
      <dsp:txXfrm>
        <a:off x="1429963" y="2169891"/>
        <a:ext cx="5221027" cy="510562"/>
      </dsp:txXfrm>
    </dsp:sp>
    <dsp:sp modelId="{8A3BBB3D-4D86-4525-9AFE-48E2962F802B}">
      <dsp:nvSpPr>
        <dsp:cNvPr id="0" name=""/>
        <dsp:cNvSpPr/>
      </dsp:nvSpPr>
      <dsp:spPr>
        <a:xfrm>
          <a:off x="1330198" y="2680454"/>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50BE0D73-2242-48AE-8080-81FF7466F306}">
      <dsp:nvSpPr>
        <dsp:cNvPr id="0" name=""/>
        <dsp:cNvSpPr/>
      </dsp:nvSpPr>
      <dsp:spPr>
        <a:xfrm>
          <a:off x="1429963" y="2705982"/>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Identify areas for improvement</a:t>
          </a:r>
        </a:p>
      </dsp:txBody>
      <dsp:txXfrm>
        <a:off x="1429963" y="2705982"/>
        <a:ext cx="5221027" cy="510562"/>
      </dsp:txXfrm>
    </dsp:sp>
    <dsp:sp modelId="{97E6798C-8626-4AA2-B3B2-925360A73F72}">
      <dsp:nvSpPr>
        <dsp:cNvPr id="0" name=""/>
        <dsp:cNvSpPr/>
      </dsp:nvSpPr>
      <dsp:spPr>
        <a:xfrm>
          <a:off x="1330198" y="3216545"/>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9A9AB59F-90A4-4F08-B01B-96A0B32AA44B}">
      <dsp:nvSpPr>
        <dsp:cNvPr id="0" name=""/>
        <dsp:cNvSpPr/>
      </dsp:nvSpPr>
      <dsp:spPr>
        <a:xfrm>
          <a:off x="1429963" y="3242073"/>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Make better business decisions</a:t>
          </a:r>
        </a:p>
      </dsp:txBody>
      <dsp:txXfrm>
        <a:off x="1429963" y="3242073"/>
        <a:ext cx="5221027" cy="510562"/>
      </dsp:txXfrm>
    </dsp:sp>
    <dsp:sp modelId="{239A1BEA-BDE5-4D1E-8A89-47F80CD05C0F}">
      <dsp:nvSpPr>
        <dsp:cNvPr id="0" name=""/>
        <dsp:cNvSpPr/>
      </dsp:nvSpPr>
      <dsp:spPr>
        <a:xfrm>
          <a:off x="1330198" y="3752636"/>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1B8859D0-2FCD-4A5F-91C5-F3E44630F93A}">
      <dsp:nvSpPr>
        <dsp:cNvPr id="0" name=""/>
        <dsp:cNvSpPr/>
      </dsp:nvSpPr>
      <dsp:spPr>
        <a:xfrm>
          <a:off x="1429963" y="3778164"/>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Identify specific aspects of the dining experience that customers are most and least satisfied with</a:t>
          </a:r>
        </a:p>
      </dsp:txBody>
      <dsp:txXfrm>
        <a:off x="1429963" y="3778164"/>
        <a:ext cx="5221027" cy="510562"/>
      </dsp:txXfrm>
    </dsp:sp>
    <dsp:sp modelId="{5A88010B-DFAB-4DF8-AD0A-C351073ADD71}">
      <dsp:nvSpPr>
        <dsp:cNvPr id="0" name=""/>
        <dsp:cNvSpPr/>
      </dsp:nvSpPr>
      <dsp:spPr>
        <a:xfrm>
          <a:off x="1330198" y="4288727"/>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99255410-1B71-462F-95AE-5F5C00155D0F}">
      <dsp:nvSpPr>
        <dsp:cNvPr id="0" name=""/>
        <dsp:cNvSpPr/>
      </dsp:nvSpPr>
      <dsp:spPr>
        <a:xfrm>
          <a:off x="1429963" y="4314255"/>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Understand how different groups of customers (e.g., age groups, nationalities, etc.) feel about the restaurant</a:t>
          </a:r>
        </a:p>
      </dsp:txBody>
      <dsp:txXfrm>
        <a:off x="1429963" y="4314255"/>
        <a:ext cx="5221027" cy="510562"/>
      </dsp:txXfrm>
    </dsp:sp>
    <dsp:sp modelId="{429FBCD2-1688-48ED-818F-B9ED18B95122}">
      <dsp:nvSpPr>
        <dsp:cNvPr id="0" name=""/>
        <dsp:cNvSpPr/>
      </dsp:nvSpPr>
      <dsp:spPr>
        <a:xfrm>
          <a:off x="1330198" y="4824818"/>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4D891444-5A77-4294-9072-700E249F9312}">
      <dsp:nvSpPr>
        <dsp:cNvPr id="0" name=""/>
        <dsp:cNvSpPr/>
      </dsp:nvSpPr>
      <dsp:spPr>
        <a:xfrm>
          <a:off x="1429963" y="4850346"/>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Compare the sentiment of reviews for a particular restaurant to those of its competitors</a:t>
          </a:r>
        </a:p>
      </dsp:txBody>
      <dsp:txXfrm>
        <a:off x="1429963" y="4850346"/>
        <a:ext cx="5221027" cy="510562"/>
      </dsp:txXfrm>
    </dsp:sp>
    <dsp:sp modelId="{F0A74A73-1B59-4D51-AED4-1551ACA821B7}">
      <dsp:nvSpPr>
        <dsp:cNvPr id="0" name=""/>
        <dsp:cNvSpPr/>
      </dsp:nvSpPr>
      <dsp:spPr>
        <a:xfrm>
          <a:off x="1330198" y="5360909"/>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64D04-8C74-45AA-A584-10E47AE90586}">
      <dsp:nvSpPr>
        <dsp:cNvPr id="0" name=""/>
        <dsp:cNvSpPr/>
      </dsp:nvSpPr>
      <dsp:spPr>
        <a:xfrm>
          <a:off x="6363" y="49811"/>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802A9B-600C-4790-9A5E-AE319A0E6194}">
      <dsp:nvSpPr>
        <dsp:cNvPr id="0" name=""/>
        <dsp:cNvSpPr/>
      </dsp:nvSpPr>
      <dsp:spPr>
        <a:xfrm>
          <a:off x="312648" y="356096"/>
          <a:ext cx="845930" cy="84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D6668C-AD5A-4589-BF83-FABCEA88D0B5}">
      <dsp:nvSpPr>
        <dsp:cNvPr id="0" name=""/>
        <dsp:cNvSpPr/>
      </dsp:nvSpPr>
      <dsp:spPr>
        <a:xfrm>
          <a:off x="1777400"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Restaurant owners and managers:</a:t>
          </a:r>
        </a:p>
        <a:p>
          <a:pPr marL="0" lvl="0" indent="0" algn="l" defTabSz="711200">
            <a:lnSpc>
              <a:spcPct val="90000"/>
            </a:lnSpc>
            <a:spcBef>
              <a:spcPct val="0"/>
            </a:spcBef>
            <a:spcAft>
              <a:spcPct val="35000"/>
            </a:spcAft>
            <a:buNone/>
          </a:pPr>
          <a:r>
            <a:rPr lang="en-US" sz="1600" b="0" i="0" kern="1200" dirty="0">
              <a:latin typeface="Calibri" panose="020F0502020204030204" pitchFamily="34" charset="0"/>
              <a:ea typeface="Calibri" panose="020F0502020204030204" pitchFamily="34" charset="0"/>
              <a:cs typeface="Calibri" panose="020F0502020204030204" pitchFamily="34" charset="0"/>
            </a:rPr>
            <a:t>They can use the sentiment analysis tool to gain insights into customer feedback and make informed decisions to improve their services, menu offerings, and overall customer experience. </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1777400" y="49811"/>
        <a:ext cx="3437893" cy="1458500"/>
      </dsp:txXfrm>
    </dsp:sp>
    <dsp:sp modelId="{85854CB9-1F73-4218-9909-3FB8A0196E02}">
      <dsp:nvSpPr>
        <dsp:cNvPr id="0" name=""/>
        <dsp:cNvSpPr/>
      </dsp:nvSpPr>
      <dsp:spPr>
        <a:xfrm>
          <a:off x="5814320" y="49811"/>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2104F-9397-41A8-9868-A627425D8582}">
      <dsp:nvSpPr>
        <dsp:cNvPr id="0" name=""/>
        <dsp:cNvSpPr/>
      </dsp:nvSpPr>
      <dsp:spPr>
        <a:xfrm>
          <a:off x="6120606" y="356096"/>
          <a:ext cx="845930" cy="845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8ACF8-5ABE-43D1-962F-51C4AA79460B}">
      <dsp:nvSpPr>
        <dsp:cNvPr id="0" name=""/>
        <dsp:cNvSpPr/>
      </dsp:nvSpPr>
      <dsp:spPr>
        <a:xfrm>
          <a:off x="7585357"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Potential customers</a:t>
          </a:r>
          <a:r>
            <a:rPr lang="en-US" sz="1600" kern="1200" dirty="0">
              <a:latin typeface="Times New Roman" panose="02020603050405020304" pitchFamily="18" charset="0"/>
              <a:cs typeface="Times New Roman" panose="02020603050405020304" pitchFamily="18" charset="0"/>
            </a:rPr>
            <a:t>:</a:t>
          </a:r>
          <a:r>
            <a:rPr lang="en-US" sz="1600" kern="1200" dirty="0">
              <a:latin typeface="Calibri" panose="020F0502020204030204" pitchFamily="34" charset="0"/>
              <a:ea typeface="Calibri" panose="020F0502020204030204" pitchFamily="34" charset="0"/>
              <a:cs typeface="Calibri" panose="020F0502020204030204" pitchFamily="34" charset="0"/>
            </a:rPr>
            <a:t> </a:t>
          </a:r>
        </a:p>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Learn about the quality of food and service before they dine there.</a:t>
          </a:r>
          <a:r>
            <a:rPr lang="en-US" sz="1600" b="0" i="0" kern="1200" dirty="0">
              <a:latin typeface="Calibri" panose="020F0502020204030204" pitchFamily="34" charset="0"/>
              <a:ea typeface="Calibri" panose="020F0502020204030204" pitchFamily="34" charset="0"/>
              <a:cs typeface="Calibri" panose="020F0502020204030204" pitchFamily="34" charset="0"/>
            </a:rPr>
            <a:t> Positive changes in response to feedback contribute to better overall dining experiences.</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7585357" y="49811"/>
        <a:ext cx="3437893" cy="1458500"/>
      </dsp:txXfrm>
    </dsp:sp>
    <dsp:sp modelId="{4B81833A-CB8F-4503-8F4A-A2233A8CA16D}">
      <dsp:nvSpPr>
        <dsp:cNvPr id="0" name=""/>
        <dsp:cNvSpPr/>
      </dsp:nvSpPr>
      <dsp:spPr>
        <a:xfrm>
          <a:off x="6363" y="2126174"/>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C19304-F723-4A02-9226-90AD5C044F66}">
      <dsp:nvSpPr>
        <dsp:cNvPr id="0" name=""/>
        <dsp:cNvSpPr/>
      </dsp:nvSpPr>
      <dsp:spPr>
        <a:xfrm>
          <a:off x="312648" y="2432459"/>
          <a:ext cx="845930" cy="845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AC10D7-ECAE-4682-8295-B8841A526227}">
      <dsp:nvSpPr>
        <dsp:cNvPr id="0" name=""/>
        <dsp:cNvSpPr/>
      </dsp:nvSpPr>
      <dsp:spPr>
        <a:xfrm>
          <a:off x="1777400"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Market researchers and analysts</a:t>
          </a:r>
          <a:r>
            <a:rPr lang="en-US" sz="1600" kern="1200" dirty="0">
              <a:latin typeface="Times New Roman" panose="02020603050405020304" pitchFamily="18" charset="0"/>
              <a:cs typeface="Times New Roman" panose="02020603050405020304" pitchFamily="18" charset="0"/>
            </a:rPr>
            <a:t>:</a:t>
          </a:r>
        </a:p>
        <a:p>
          <a:pPr marL="0" lvl="0" indent="0" algn="l" defTabSz="711200">
            <a:lnSpc>
              <a:spcPct val="90000"/>
            </a:lnSpc>
            <a:spcBef>
              <a:spcPct val="0"/>
            </a:spcBef>
            <a:spcAft>
              <a:spcPct val="35000"/>
            </a:spcAft>
            <a:buNone/>
          </a:pPr>
          <a:r>
            <a:rPr lang="en-US" sz="1600" b="0" i="0" kern="1200" dirty="0">
              <a:latin typeface="Calibri" panose="020F0502020204030204" pitchFamily="34" charset="0"/>
              <a:ea typeface="Calibri" panose="020F0502020204030204" pitchFamily="34" charset="0"/>
              <a:cs typeface="Calibri" panose="020F0502020204030204" pitchFamily="34" charset="0"/>
            </a:rPr>
            <a:t>Data analysts and researchers in the restaurant industry can use the sentiment analysis results for deeper insights into customer preferences, trends, and areas of improvement. </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1777400" y="2126174"/>
        <a:ext cx="3437893" cy="1458500"/>
      </dsp:txXfrm>
    </dsp:sp>
    <dsp:sp modelId="{1CCB1C93-60FC-4DC8-9144-8B1EF3F6B643}">
      <dsp:nvSpPr>
        <dsp:cNvPr id="0" name=""/>
        <dsp:cNvSpPr/>
      </dsp:nvSpPr>
      <dsp:spPr>
        <a:xfrm>
          <a:off x="5814320" y="2126174"/>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150CC-D6B8-412E-AE34-D9C3F6A02600}">
      <dsp:nvSpPr>
        <dsp:cNvPr id="0" name=""/>
        <dsp:cNvSpPr/>
      </dsp:nvSpPr>
      <dsp:spPr>
        <a:xfrm>
          <a:off x="6120606" y="2432459"/>
          <a:ext cx="845930" cy="845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28E5F7-E006-4B3C-8995-8F600EBB4E77}">
      <dsp:nvSpPr>
        <dsp:cNvPr id="0" name=""/>
        <dsp:cNvSpPr/>
      </dsp:nvSpPr>
      <dsp:spPr>
        <a:xfrm>
          <a:off x="7585357"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Food critics and journalists:</a:t>
          </a:r>
        </a:p>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Write more informed reviews of restaurants.</a:t>
          </a:r>
        </a:p>
      </dsp:txBody>
      <dsp:txXfrm>
        <a:off x="7585357" y="2126174"/>
        <a:ext cx="3437893" cy="1458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A2D6C-2E48-42A9-9D6C-2F49754967A2}">
      <dsp:nvSpPr>
        <dsp:cNvPr id="0" name=""/>
        <dsp:cNvSpPr/>
      </dsp:nvSpPr>
      <dsp:spPr>
        <a:xfrm>
          <a:off x="0" y="7380"/>
          <a:ext cx="6650991" cy="8363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0F24A-4B8E-4037-81A7-9C3FD19B77A0}">
      <dsp:nvSpPr>
        <dsp:cNvPr id="0" name=""/>
        <dsp:cNvSpPr/>
      </dsp:nvSpPr>
      <dsp:spPr>
        <a:xfrm>
          <a:off x="253004" y="195565"/>
          <a:ext cx="460458" cy="4600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97481A-6EA4-42DC-8109-CABCB9D5EB72}">
      <dsp:nvSpPr>
        <dsp:cNvPr id="0" name=""/>
        <dsp:cNvSpPr/>
      </dsp:nvSpPr>
      <dsp:spPr>
        <a:xfrm>
          <a:off x="966467" y="7380"/>
          <a:ext cx="5612082"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Automated Insight Generation </a:t>
          </a:r>
          <a:r>
            <a:rPr lang="en-US" sz="1600" b="0" i="0" kern="1200" dirty="0">
              <a:latin typeface="Times New Roman" panose="02020603050405020304" pitchFamily="18" charset="0"/>
              <a:cs typeface="Times New Roman" panose="02020603050405020304" pitchFamily="18" charset="0"/>
            </a:rPr>
            <a:t>: </a:t>
          </a:r>
          <a:r>
            <a:rPr lang="en-US" sz="1400" b="0" i="0" kern="1200" dirty="0">
              <a:latin typeface="Calibri" panose="020F0502020204030204" pitchFamily="34" charset="0"/>
              <a:ea typeface="Calibri" panose="020F0502020204030204" pitchFamily="34" charset="0"/>
              <a:cs typeface="Calibri" panose="020F0502020204030204" pitchFamily="34" charset="0"/>
            </a:rPr>
            <a:t>The system provides automated analysis of restaurant reviews, saving time and effort that would otherwise be spent manually sorting through large volumes of feedback.</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966467" y="7380"/>
        <a:ext cx="5612082" cy="967063"/>
      </dsp:txXfrm>
    </dsp:sp>
    <dsp:sp modelId="{939CC7E2-8742-4659-9D32-E252B83FC111}">
      <dsp:nvSpPr>
        <dsp:cNvPr id="0" name=""/>
        <dsp:cNvSpPr/>
      </dsp:nvSpPr>
      <dsp:spPr>
        <a:xfrm>
          <a:off x="0" y="1216209"/>
          <a:ext cx="6650991" cy="8363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DB8A7-D9D4-4970-844B-32A6739D6C4A}">
      <dsp:nvSpPr>
        <dsp:cNvPr id="0" name=""/>
        <dsp:cNvSpPr/>
      </dsp:nvSpPr>
      <dsp:spPr>
        <a:xfrm>
          <a:off x="253004" y="1404394"/>
          <a:ext cx="460458" cy="4600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068966-69A9-422D-A3A8-410F3B63DA69}">
      <dsp:nvSpPr>
        <dsp:cNvPr id="0" name=""/>
        <dsp:cNvSpPr/>
      </dsp:nvSpPr>
      <dsp:spPr>
        <a:xfrm>
          <a:off x="966467" y="1216209"/>
          <a:ext cx="5612082"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Improved Decision-Making </a:t>
          </a:r>
          <a:r>
            <a:rPr lang="en-US" sz="1600" b="0" i="0" kern="1200" dirty="0">
              <a:latin typeface="Times New Roman" panose="02020603050405020304" pitchFamily="18" charset="0"/>
              <a:cs typeface="Times New Roman" panose="02020603050405020304" pitchFamily="18" charset="0"/>
            </a:rPr>
            <a:t>: </a:t>
          </a:r>
          <a:r>
            <a:rPr lang="en-US" sz="1400" b="0" i="0" kern="1200" dirty="0">
              <a:latin typeface="Calibri" panose="020F0502020204030204" pitchFamily="34" charset="0"/>
              <a:ea typeface="Calibri" panose="020F0502020204030204" pitchFamily="34" charset="0"/>
              <a:cs typeface="Calibri" panose="020F0502020204030204" pitchFamily="34" charset="0"/>
            </a:rPr>
            <a:t>Restaurant owners and managers can make more informed decisions based on the insights provided by the sentiment analysis tool.</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966467" y="1216209"/>
        <a:ext cx="5612082" cy="967063"/>
      </dsp:txXfrm>
    </dsp:sp>
    <dsp:sp modelId="{F9F85FA8-CE14-4104-9145-6B2DDE3B0426}">
      <dsp:nvSpPr>
        <dsp:cNvPr id="0" name=""/>
        <dsp:cNvSpPr/>
      </dsp:nvSpPr>
      <dsp:spPr>
        <a:xfrm>
          <a:off x="0" y="2425038"/>
          <a:ext cx="6650991" cy="8363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8B699-224B-4446-8B3A-44A430E7603C}">
      <dsp:nvSpPr>
        <dsp:cNvPr id="0" name=""/>
        <dsp:cNvSpPr/>
      </dsp:nvSpPr>
      <dsp:spPr>
        <a:xfrm>
          <a:off x="253004" y="2613223"/>
          <a:ext cx="460458" cy="4600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6DEEE2-C1C6-4330-AB5A-64B194EAF3E2}">
      <dsp:nvSpPr>
        <dsp:cNvPr id="0" name=""/>
        <dsp:cNvSpPr/>
      </dsp:nvSpPr>
      <dsp:spPr>
        <a:xfrm>
          <a:off x="966467" y="2425038"/>
          <a:ext cx="5612082"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Scalability and Adaptability </a:t>
          </a:r>
          <a:r>
            <a:rPr lang="en-US" sz="1400" b="0" i="0" kern="1200" dirty="0">
              <a:latin typeface="Times New Roman" panose="02020603050405020304" pitchFamily="18" charset="0"/>
              <a:cs typeface="Times New Roman" panose="02020603050405020304" pitchFamily="18" charset="0"/>
            </a:rPr>
            <a:t>: </a:t>
          </a:r>
          <a:r>
            <a:rPr lang="en-US" sz="1400" b="0" i="0" kern="1200" dirty="0">
              <a:latin typeface="Calibri" panose="020F0502020204030204" pitchFamily="34" charset="0"/>
              <a:ea typeface="Calibri" panose="020F0502020204030204" pitchFamily="34" charset="0"/>
              <a:cs typeface="Calibri" panose="020F0502020204030204" pitchFamily="34" charset="0"/>
            </a:rPr>
            <a:t>The system is designed to handle large volumes of reviews, ensuring scalability as a restaurant's customer base grows.</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966467" y="2425038"/>
        <a:ext cx="5612082" cy="967063"/>
      </dsp:txXfrm>
    </dsp:sp>
    <dsp:sp modelId="{F8A2E745-7ED3-4A26-B3C8-B35CE1D3281D}">
      <dsp:nvSpPr>
        <dsp:cNvPr id="0" name=""/>
        <dsp:cNvSpPr/>
      </dsp:nvSpPr>
      <dsp:spPr>
        <a:xfrm>
          <a:off x="0" y="3633867"/>
          <a:ext cx="6650991" cy="8363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9DBF4D-AA88-43D3-8A37-3BFABEDAAE5E}">
      <dsp:nvSpPr>
        <dsp:cNvPr id="0" name=""/>
        <dsp:cNvSpPr/>
      </dsp:nvSpPr>
      <dsp:spPr>
        <a:xfrm>
          <a:off x="253004" y="3822052"/>
          <a:ext cx="460458" cy="4600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D9407B-B852-4238-99C3-55581F066AE2}">
      <dsp:nvSpPr>
        <dsp:cNvPr id="0" name=""/>
        <dsp:cNvSpPr/>
      </dsp:nvSpPr>
      <dsp:spPr>
        <a:xfrm>
          <a:off x="966467" y="3633867"/>
          <a:ext cx="5612082"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Customization and Integration </a:t>
          </a:r>
          <a:r>
            <a:rPr lang="en-US" sz="1400" b="0" i="0" kern="1200" dirty="0">
              <a:latin typeface="Times New Roman" panose="02020603050405020304" pitchFamily="18" charset="0"/>
              <a:cs typeface="Times New Roman" panose="02020603050405020304" pitchFamily="18" charset="0"/>
            </a:rPr>
            <a:t>: </a:t>
          </a:r>
          <a:r>
            <a:rPr lang="en-US" sz="1400" b="0" i="0" kern="1200" dirty="0">
              <a:latin typeface="Calibri" panose="020F0502020204030204" pitchFamily="34" charset="0"/>
              <a:ea typeface="Calibri" panose="020F0502020204030204" pitchFamily="34" charset="0"/>
              <a:cs typeface="Calibri" panose="020F0502020204030204" pitchFamily="34" charset="0"/>
            </a:rPr>
            <a:t>The system can be customized to suit specific business needs and integrated into various platforms</a:t>
          </a:r>
          <a:r>
            <a:rPr lang="en-US" sz="1400" b="0" i="0" kern="1200" dirty="0">
              <a:latin typeface="Times New Roman" panose="02020603050405020304" pitchFamily="18" charset="0"/>
              <a:cs typeface="Times New Roman" panose="02020603050405020304" pitchFamily="18" charset="0"/>
            </a:rPr>
            <a:t>.</a:t>
          </a:r>
          <a:endParaRPr lang="en-US" sz="1400" kern="1200" dirty="0">
            <a:latin typeface="Times New Roman" panose="02020603050405020304" pitchFamily="18" charset="0"/>
            <a:cs typeface="Times New Roman" panose="02020603050405020304" pitchFamily="18" charset="0"/>
          </a:endParaRPr>
        </a:p>
      </dsp:txBody>
      <dsp:txXfrm>
        <a:off x="966467" y="3633867"/>
        <a:ext cx="5612082" cy="967063"/>
      </dsp:txXfrm>
    </dsp:sp>
    <dsp:sp modelId="{D3C48F62-4A43-4A31-9B82-7F2E3FFD365A}">
      <dsp:nvSpPr>
        <dsp:cNvPr id="0" name=""/>
        <dsp:cNvSpPr/>
      </dsp:nvSpPr>
      <dsp:spPr>
        <a:xfrm>
          <a:off x="0" y="4842696"/>
          <a:ext cx="6650991" cy="8363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DBE6BD-D837-40B5-A66A-FEE35987F011}">
      <dsp:nvSpPr>
        <dsp:cNvPr id="0" name=""/>
        <dsp:cNvSpPr/>
      </dsp:nvSpPr>
      <dsp:spPr>
        <a:xfrm>
          <a:off x="253251" y="5030881"/>
          <a:ext cx="460458" cy="4600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0832AE-C8F4-4CF2-9915-6F13DD3F795F}">
      <dsp:nvSpPr>
        <dsp:cNvPr id="0" name=""/>
        <dsp:cNvSpPr/>
      </dsp:nvSpPr>
      <dsp:spPr>
        <a:xfrm>
          <a:off x="966961" y="4842696"/>
          <a:ext cx="5532941"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Additionally, my solution is easy to use and deploy. Restaurants can simply provide me with a set of restaurant reviews, and I will return the sentiment of each review. This information can then be used to improve the restaurant experience for customers.</a:t>
          </a:r>
        </a:p>
      </dsp:txBody>
      <dsp:txXfrm>
        <a:off x="966961" y="4842696"/>
        <a:ext cx="5532941" cy="967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AB04D-FAA7-4E08-95E6-24C82A7F4CBC}">
      <dsp:nvSpPr>
        <dsp:cNvPr id="0" name=""/>
        <dsp:cNvSpPr/>
      </dsp:nvSpPr>
      <dsp:spPr>
        <a:xfrm>
          <a:off x="0" y="3281"/>
          <a:ext cx="11029615" cy="7188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14D954-EFA3-4F89-83D0-F8FCAF069561}">
      <dsp:nvSpPr>
        <dsp:cNvPr id="0" name=""/>
        <dsp:cNvSpPr/>
      </dsp:nvSpPr>
      <dsp:spPr>
        <a:xfrm>
          <a:off x="217450" y="165021"/>
          <a:ext cx="395751" cy="3953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5B7B6F-88EC-4B5F-AB8E-9DF57908E16C}">
      <dsp:nvSpPr>
        <dsp:cNvPr id="0" name=""/>
        <dsp:cNvSpPr/>
      </dsp:nvSpPr>
      <dsp:spPr>
        <a:xfrm>
          <a:off x="830652" y="3281"/>
          <a:ext cx="10173802" cy="763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3" tIns="80833" rIns="80833" bIns="80833"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I used my language skills and ability to understand text context to improve the accuracy of sentiment analysis.</a:t>
          </a:r>
          <a:endParaRPr lang="en-US" sz="1500" b="0" kern="1200" dirty="0">
            <a:latin typeface="Calibri" panose="020F0502020204030204" pitchFamily="34" charset="0"/>
            <a:ea typeface="Calibri" panose="020F0502020204030204" pitchFamily="34" charset="0"/>
            <a:cs typeface="Calibri" panose="020F0502020204030204" pitchFamily="34" charset="0"/>
          </a:endParaRPr>
        </a:p>
      </dsp:txBody>
      <dsp:txXfrm>
        <a:off x="830652" y="3281"/>
        <a:ext cx="10173802" cy="763773"/>
      </dsp:txXfrm>
    </dsp:sp>
    <dsp:sp modelId="{FC2A04DD-8345-4DAC-83E2-02F37C3EF254}">
      <dsp:nvSpPr>
        <dsp:cNvPr id="0" name=""/>
        <dsp:cNvSpPr/>
      </dsp:nvSpPr>
      <dsp:spPr>
        <a:xfrm>
          <a:off x="0" y="957998"/>
          <a:ext cx="11029615" cy="7188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A54B53-AB54-43F2-9459-6D7E0749D5C7}">
      <dsp:nvSpPr>
        <dsp:cNvPr id="0" name=""/>
        <dsp:cNvSpPr/>
      </dsp:nvSpPr>
      <dsp:spPr>
        <a:xfrm>
          <a:off x="217450" y="1119738"/>
          <a:ext cx="395751" cy="3953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B80524-2939-40E1-8E3C-A253BEB1524F}">
      <dsp:nvSpPr>
        <dsp:cNvPr id="0" name=""/>
        <dsp:cNvSpPr/>
      </dsp:nvSpPr>
      <dsp:spPr>
        <a:xfrm>
          <a:off x="830652" y="957998"/>
          <a:ext cx="10173802" cy="763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3" tIns="80833" rIns="80833" bIns="80833"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I made the project more flexible and scalable. My model can be used to analyze various types of text data, including restaurant reviews, social media posts, and customer surveys. Even large amounts of text data can be analyzed in a short time.</a:t>
          </a:r>
          <a:endParaRPr lang="en-US" sz="1500" b="0" kern="1200" dirty="0">
            <a:latin typeface="Calibri" panose="020F0502020204030204" pitchFamily="34" charset="0"/>
            <a:ea typeface="Calibri" panose="020F0502020204030204" pitchFamily="34" charset="0"/>
            <a:cs typeface="Calibri" panose="020F0502020204030204" pitchFamily="34" charset="0"/>
          </a:endParaRPr>
        </a:p>
      </dsp:txBody>
      <dsp:txXfrm>
        <a:off x="830652" y="957998"/>
        <a:ext cx="10173802" cy="763773"/>
      </dsp:txXfrm>
    </dsp:sp>
    <dsp:sp modelId="{10667B62-191E-49FF-A59A-009656CC356D}">
      <dsp:nvSpPr>
        <dsp:cNvPr id="0" name=""/>
        <dsp:cNvSpPr/>
      </dsp:nvSpPr>
      <dsp:spPr>
        <a:xfrm>
          <a:off x="0" y="1912714"/>
          <a:ext cx="11029615" cy="7188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0B072-BBAA-4D31-BFD4-D2963A2B43BB}">
      <dsp:nvSpPr>
        <dsp:cNvPr id="0" name=""/>
        <dsp:cNvSpPr/>
      </dsp:nvSpPr>
      <dsp:spPr>
        <a:xfrm>
          <a:off x="217450" y="2074454"/>
          <a:ext cx="395751" cy="3953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3F57E9-65E3-4E2E-A545-2FB3AEE33B12}">
      <dsp:nvSpPr>
        <dsp:cNvPr id="0" name=""/>
        <dsp:cNvSpPr/>
      </dsp:nvSpPr>
      <dsp:spPr>
        <a:xfrm>
          <a:off x="830652" y="1912714"/>
          <a:ext cx="10173802" cy="763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3" tIns="80833" rIns="80833" bIns="80833"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I have simplified the application and implementation of the project. Restaurants can simply share a collection of restaurant reviews with me and I will give you feedback on each review. This information can then be used to improve the restaurant experience for customers.</a:t>
          </a:r>
          <a:endParaRPr lang="en-US" sz="1500" b="0" kern="1200" dirty="0">
            <a:latin typeface="Calibri" panose="020F0502020204030204" pitchFamily="34" charset="0"/>
            <a:ea typeface="Calibri" panose="020F0502020204030204" pitchFamily="34" charset="0"/>
            <a:cs typeface="Calibri" panose="020F0502020204030204" pitchFamily="34" charset="0"/>
          </a:endParaRPr>
        </a:p>
      </dsp:txBody>
      <dsp:txXfrm>
        <a:off x="830652" y="1912714"/>
        <a:ext cx="10173802" cy="763773"/>
      </dsp:txXfrm>
    </dsp:sp>
    <dsp:sp modelId="{229794F7-E8B4-44AA-A1DE-B954FD5FB0E2}">
      <dsp:nvSpPr>
        <dsp:cNvPr id="0" name=""/>
        <dsp:cNvSpPr/>
      </dsp:nvSpPr>
      <dsp:spPr>
        <a:xfrm>
          <a:off x="0" y="2867431"/>
          <a:ext cx="11029615" cy="7188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32E6B-52BF-449E-8716-D4B29E79CFC8}">
      <dsp:nvSpPr>
        <dsp:cNvPr id="0" name=""/>
        <dsp:cNvSpPr/>
      </dsp:nvSpPr>
      <dsp:spPr>
        <a:xfrm>
          <a:off x="217450" y="3029171"/>
          <a:ext cx="395751" cy="3953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8252D6-986B-4FD7-B209-B46EA64A72FA}">
      <dsp:nvSpPr>
        <dsp:cNvPr id="0" name=""/>
        <dsp:cNvSpPr/>
      </dsp:nvSpPr>
      <dsp:spPr>
        <a:xfrm>
          <a:off x="830652" y="2867431"/>
          <a:ext cx="10173802" cy="763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3" tIns="80833" rIns="80833" bIns="80833"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Additionally, based on your target audience or specific needs, we can select or develop a sentiment analysis model that works particularly well for your chosen review type (e.g. fine dining, fast food, certain types of cuisine).</a:t>
          </a:r>
          <a:endParaRPr lang="en-US" sz="1500" b="0" kern="1200" dirty="0">
            <a:latin typeface="Calibri" panose="020F0502020204030204" pitchFamily="34" charset="0"/>
            <a:ea typeface="Calibri" panose="020F0502020204030204" pitchFamily="34" charset="0"/>
            <a:cs typeface="Calibri" panose="020F0502020204030204" pitchFamily="34" charset="0"/>
          </a:endParaRPr>
        </a:p>
      </dsp:txBody>
      <dsp:txXfrm>
        <a:off x="830652" y="2867431"/>
        <a:ext cx="10173802" cy="7637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66E77-8C03-47F6-B28A-33C888994950}">
      <dsp:nvSpPr>
        <dsp:cNvPr id="0" name=""/>
        <dsp:cNvSpPr/>
      </dsp:nvSpPr>
      <dsp:spPr>
        <a:xfrm>
          <a:off x="1106847" y="227528"/>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2DC3A4-7A19-4107-A1FA-B076F908EA73}">
      <dsp:nvSpPr>
        <dsp:cNvPr id="0" name=""/>
        <dsp:cNvSpPr/>
      </dsp:nvSpPr>
      <dsp:spPr>
        <a:xfrm>
          <a:off x="5472" y="2322965"/>
          <a:ext cx="4005000" cy="946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Multinomial Naive </a:t>
          </a:r>
        </a:p>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Bayes algorithm</a:t>
          </a:r>
          <a:endParaRPr lang="en-US" sz="2800" kern="1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dsp:txBody>
      <dsp:txXfrm>
        <a:off x="5472" y="2322965"/>
        <a:ext cx="4005000" cy="946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808E5-6200-4F18-908B-D949A6832935}">
      <dsp:nvSpPr>
        <dsp:cNvPr id="0" name=""/>
        <dsp:cNvSpPr/>
      </dsp:nvSpPr>
      <dsp:spPr>
        <a:xfrm>
          <a:off x="241198" y="7247"/>
          <a:ext cx="6168594" cy="1094822"/>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Benefits of using the MNB algorithm for restaurant sentiment analysis:</a:t>
          </a:r>
          <a:endParaRPr lang="en-US" sz="2400" kern="1200" dirty="0">
            <a:latin typeface="Times New Roman" panose="02020603050405020304" pitchFamily="18" charset="0"/>
            <a:cs typeface="Times New Roman" panose="02020603050405020304" pitchFamily="18" charset="0"/>
          </a:endParaRPr>
        </a:p>
      </dsp:txBody>
      <dsp:txXfrm>
        <a:off x="294643" y="60692"/>
        <a:ext cx="6061704" cy="987932"/>
      </dsp:txXfrm>
    </dsp:sp>
    <dsp:sp modelId="{3B201118-9BDC-42B5-A052-9BB54BC8C693}">
      <dsp:nvSpPr>
        <dsp:cNvPr id="0" name=""/>
        <dsp:cNvSpPr/>
      </dsp:nvSpPr>
      <dsp:spPr>
        <a:xfrm>
          <a:off x="0" y="1102070"/>
          <a:ext cx="6650991" cy="3548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16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b="1" i="0" kern="1200" dirty="0">
              <a:latin typeface="Calibri" panose="020F0502020204030204" pitchFamily="34" charset="0"/>
              <a:ea typeface="Calibri" panose="020F0502020204030204" pitchFamily="34" charset="0"/>
              <a:cs typeface="Calibri" panose="020F0502020204030204" pitchFamily="34" charset="0"/>
            </a:rPr>
            <a:t>Simple Implementation and Training </a:t>
          </a:r>
          <a:r>
            <a:rPr lang="en-IN" sz="1900" b="0" i="0" kern="1200" dirty="0">
              <a:latin typeface="Calibri" panose="020F0502020204030204" pitchFamily="34" charset="0"/>
              <a:ea typeface="Calibri" panose="020F0502020204030204" pitchFamily="34" charset="0"/>
              <a:cs typeface="Calibri" panose="020F0502020204030204" pitchFamily="34" charset="0"/>
            </a:rPr>
            <a:t>: </a:t>
          </a:r>
          <a:r>
            <a:rPr lang="en-US" sz="1900" kern="1200" dirty="0">
              <a:latin typeface="Calibri" panose="020F0502020204030204" pitchFamily="34" charset="0"/>
              <a:ea typeface="Calibri" panose="020F0502020204030204" pitchFamily="34" charset="0"/>
              <a:cs typeface="Calibri" panose="020F0502020204030204" pitchFamily="34" charset="0"/>
            </a:rPr>
            <a:t>Able to learn from even a relatively small dataset of labeled reviews.</a:t>
          </a:r>
          <a:r>
            <a:rPr lang="en-US" sz="1900" b="0" i="0" kern="1200" dirty="0">
              <a:latin typeface="Calibri" panose="020F0502020204030204" pitchFamily="34" charset="0"/>
              <a:ea typeface="Calibri" panose="020F0502020204030204" pitchFamily="34" charset="0"/>
              <a:cs typeface="Calibri" panose="020F0502020204030204" pitchFamily="34" charset="0"/>
            </a:rPr>
            <a:t> Its simplicity makes it a good choice for tasks like sentiment analysis.</a:t>
          </a:r>
          <a:endParaRPr lang="en-US"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20000"/>
            </a:spcAft>
            <a:buChar char="•"/>
          </a:pPr>
          <a:r>
            <a:rPr lang="en-US" sz="1900" b="1" kern="1200" dirty="0">
              <a:latin typeface="Calibri" panose="020F0502020204030204" pitchFamily="34" charset="0"/>
              <a:ea typeface="Calibri" panose="020F0502020204030204" pitchFamily="34" charset="0"/>
              <a:cs typeface="Calibri" panose="020F0502020204030204" pitchFamily="34" charset="0"/>
            </a:rPr>
            <a:t>Effective for text classification tasks : </a:t>
          </a:r>
          <a:r>
            <a:rPr lang="en-US" sz="1900" b="0" i="0" kern="1200" dirty="0">
              <a:latin typeface="Calibri" panose="020F0502020204030204" pitchFamily="34" charset="0"/>
              <a:ea typeface="Calibri" panose="020F0502020204030204" pitchFamily="34" charset="0"/>
              <a:cs typeface="Calibri" panose="020F0502020204030204" pitchFamily="34" charset="0"/>
            </a:rPr>
            <a:t>It efficiently handles the high dimensionality of text data, making it an effective choice for analyzing restaurant reviews.</a:t>
          </a:r>
          <a:endParaRPr lang="en-US"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20000"/>
            </a:spcAft>
            <a:buChar char="•"/>
          </a:pPr>
          <a:r>
            <a:rPr lang="en-US" sz="1900" b="1" i="0" kern="1200" dirty="0">
              <a:latin typeface="Calibri" panose="020F0502020204030204" pitchFamily="34" charset="0"/>
              <a:ea typeface="Calibri" panose="020F0502020204030204" pitchFamily="34" charset="0"/>
              <a:cs typeface="Calibri" panose="020F0502020204030204" pitchFamily="34" charset="0"/>
            </a:rPr>
            <a:t>Effective with Limited Labeled Data </a:t>
          </a:r>
          <a:r>
            <a:rPr lang="en-US" sz="1900" b="0" i="0" kern="1200" dirty="0">
              <a:latin typeface="Calibri" panose="020F0502020204030204" pitchFamily="34" charset="0"/>
              <a:ea typeface="Calibri" panose="020F0502020204030204" pitchFamily="34" charset="0"/>
              <a:cs typeface="Calibri" panose="020F0502020204030204" pitchFamily="34" charset="0"/>
            </a:rPr>
            <a:t>: MNB can perform well even with a relatively small dataset of labeled reviews. </a:t>
          </a:r>
          <a:endParaRPr lang="en-US"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20000"/>
            </a:spcAft>
            <a:buChar char="•"/>
          </a:pPr>
          <a:r>
            <a:rPr lang="en-US" sz="1900" b="1" i="0" kern="1200" dirty="0">
              <a:latin typeface="Calibri" panose="020F0502020204030204" pitchFamily="34" charset="0"/>
              <a:ea typeface="Calibri" panose="020F0502020204030204" pitchFamily="34" charset="0"/>
              <a:cs typeface="Calibri" panose="020F0502020204030204" pitchFamily="34" charset="0"/>
            </a:rPr>
            <a:t>Well-Suited for Categorical Data </a:t>
          </a:r>
          <a:r>
            <a:rPr lang="en-US" sz="1900" b="0" i="0" kern="1200" dirty="0">
              <a:latin typeface="Calibri" panose="020F0502020204030204" pitchFamily="34" charset="0"/>
              <a:ea typeface="Calibri" panose="020F0502020204030204" pitchFamily="34" charset="0"/>
              <a:cs typeface="Calibri" panose="020F0502020204030204" pitchFamily="34" charset="0"/>
            </a:rPr>
            <a:t>: MNB is designed to work with categorical features like word counts or term frequencies.</a:t>
          </a:r>
          <a:endParaRPr lang="en-US" sz="1900" kern="1200" dirty="0">
            <a:latin typeface="Calibri" panose="020F0502020204030204" pitchFamily="34" charset="0"/>
            <a:ea typeface="Calibri" panose="020F0502020204030204" pitchFamily="34" charset="0"/>
            <a:cs typeface="Calibri" panose="020F0502020204030204" pitchFamily="34" charset="0"/>
          </a:endParaRPr>
        </a:p>
      </dsp:txBody>
      <dsp:txXfrm>
        <a:off x="0" y="1102070"/>
        <a:ext cx="6650991" cy="35488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66E77-8C03-47F6-B28A-33C888994950}">
      <dsp:nvSpPr>
        <dsp:cNvPr id="0" name=""/>
        <dsp:cNvSpPr/>
      </dsp:nvSpPr>
      <dsp:spPr>
        <a:xfrm>
          <a:off x="1106847" y="227528"/>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2DC3A4-7A19-4107-A1FA-B076F908EA73}">
      <dsp:nvSpPr>
        <dsp:cNvPr id="0" name=""/>
        <dsp:cNvSpPr/>
      </dsp:nvSpPr>
      <dsp:spPr>
        <a:xfrm>
          <a:off x="5472" y="2322965"/>
          <a:ext cx="4005000" cy="946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cs typeface="Times New Roman" panose="02020603050405020304" pitchFamily="18" charset="0"/>
            </a:rPr>
            <a:t>Multinomial Naive </a:t>
          </a:r>
        </a:p>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cs typeface="Times New Roman" panose="02020603050405020304" pitchFamily="18" charset="0"/>
            </a:rPr>
            <a:t>Bayes algorithm</a:t>
          </a:r>
          <a:endParaRPr lang="en-US" sz="2800" kern="1200" dirty="0">
            <a:solidFill>
              <a:schemeClr val="bg1"/>
            </a:solidFill>
            <a:latin typeface="Times New Roman" panose="02020603050405020304" pitchFamily="18" charset="0"/>
            <a:cs typeface="Times New Roman" panose="02020603050405020304" pitchFamily="18" charset="0"/>
          </a:endParaRPr>
        </a:p>
      </dsp:txBody>
      <dsp:txXfrm>
        <a:off x="5472" y="2322965"/>
        <a:ext cx="4005000" cy="9465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1E77E-59F4-4657-B16B-DB1601B6BE5E}">
      <dsp:nvSpPr>
        <dsp:cNvPr id="0" name=""/>
        <dsp:cNvSpPr/>
      </dsp:nvSpPr>
      <dsp:spPr>
        <a:xfrm rot="5400000">
          <a:off x="59130"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92EA8A1-93AA-4874-9499-038C7B11CA84}">
      <dsp:nvSpPr>
        <dsp:cNvPr id="0" name=""/>
        <dsp:cNvSpPr/>
      </dsp:nvSpPr>
      <dsp:spPr>
        <a:xfrm>
          <a:off x="336154"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Using Multinomial Naive Bayes,</a:t>
          </a:r>
          <a:endParaRPr lang="en-US" sz="1200" kern="1200" dirty="0"/>
        </a:p>
      </dsp:txBody>
      <dsp:txXfrm>
        <a:off x="364860" y="30048"/>
        <a:ext cx="1576107" cy="922699"/>
      </dsp:txXfrm>
    </dsp:sp>
    <dsp:sp modelId="{BBD6FBF5-84E8-4AD0-8735-17DA68403EE3}">
      <dsp:nvSpPr>
        <dsp:cNvPr id="0" name=""/>
        <dsp:cNvSpPr/>
      </dsp:nvSpPr>
      <dsp:spPr>
        <a:xfrm rot="5400000">
          <a:off x="59130"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D641E22-E446-48B2-A8A8-B9098E417BB6}">
      <dsp:nvSpPr>
        <dsp:cNvPr id="0" name=""/>
        <dsp:cNvSpPr/>
      </dsp:nvSpPr>
      <dsp:spPr>
        <a:xfrm>
          <a:off x="336154"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Accuracy of prediction is 77.67%.</a:t>
          </a:r>
          <a:endParaRPr lang="en-US" sz="1100" kern="1200" dirty="0"/>
        </a:p>
      </dsp:txBody>
      <dsp:txXfrm>
        <a:off x="364860" y="1255188"/>
        <a:ext cx="1576107" cy="922699"/>
      </dsp:txXfrm>
    </dsp:sp>
    <dsp:sp modelId="{4BDFD824-990C-4E20-A5A7-6AE0428C3CC7}">
      <dsp:nvSpPr>
        <dsp:cNvPr id="0" name=""/>
        <dsp:cNvSpPr/>
      </dsp:nvSpPr>
      <dsp:spPr>
        <a:xfrm rot="5400000">
          <a:off x="59130"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E9EFA6E-48FC-4B43-B9C2-17EEA71BD9A7}">
      <dsp:nvSpPr>
        <dsp:cNvPr id="0" name=""/>
        <dsp:cNvSpPr/>
      </dsp:nvSpPr>
      <dsp:spPr>
        <a:xfrm>
          <a:off x="336154"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Precision of prediction is 0.78.</a:t>
          </a:r>
          <a:endParaRPr lang="en-US" sz="1100" kern="1200" dirty="0"/>
        </a:p>
      </dsp:txBody>
      <dsp:txXfrm>
        <a:off x="364860" y="2480327"/>
        <a:ext cx="1576107" cy="922699"/>
      </dsp:txXfrm>
    </dsp:sp>
    <dsp:sp modelId="{2D5766FB-60D1-450F-823C-FE945B85B6CA}">
      <dsp:nvSpPr>
        <dsp:cNvPr id="0" name=""/>
        <dsp:cNvSpPr/>
      </dsp:nvSpPr>
      <dsp:spPr>
        <a:xfrm>
          <a:off x="671700" y="3844534"/>
          <a:ext cx="2163739"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8D5718C-8176-45DA-AB22-3298E359E37B}">
      <dsp:nvSpPr>
        <dsp:cNvPr id="0" name=""/>
        <dsp:cNvSpPr/>
      </dsp:nvSpPr>
      <dsp:spPr>
        <a:xfrm>
          <a:off x="336154"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0.77.</a:t>
          </a:r>
          <a:endParaRPr lang="en-US" sz="1100" kern="1200"/>
        </a:p>
      </dsp:txBody>
      <dsp:txXfrm>
        <a:off x="364860" y="3705467"/>
        <a:ext cx="1576107" cy="922699"/>
      </dsp:txXfrm>
    </dsp:sp>
    <dsp:sp modelId="{51F086E1-1DFE-42BB-992A-B3A19B73F08F}">
      <dsp:nvSpPr>
        <dsp:cNvPr id="0" name=""/>
        <dsp:cNvSpPr/>
      </dsp:nvSpPr>
      <dsp:spPr>
        <a:xfrm rot="16200000">
          <a:off x="2231711"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A7CC0E9-A2FD-4CEA-BD7D-BCD3DB5C8B00}">
      <dsp:nvSpPr>
        <dsp:cNvPr id="0" name=""/>
        <dsp:cNvSpPr/>
      </dsp:nvSpPr>
      <dsp:spPr>
        <a:xfrm>
          <a:off x="2508735"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Using Bernoulli Naive Bayes,</a:t>
          </a:r>
          <a:endParaRPr lang="en-US" sz="1100" kern="1200" dirty="0"/>
        </a:p>
      </dsp:txBody>
      <dsp:txXfrm>
        <a:off x="2537441" y="3705467"/>
        <a:ext cx="1576107" cy="922699"/>
      </dsp:txXfrm>
    </dsp:sp>
    <dsp:sp modelId="{2109E1B5-A200-444F-9677-5826E6F2573B}">
      <dsp:nvSpPr>
        <dsp:cNvPr id="0" name=""/>
        <dsp:cNvSpPr/>
      </dsp:nvSpPr>
      <dsp:spPr>
        <a:xfrm rot="16200000">
          <a:off x="2231711"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470F00AF-5B95-4EB7-A679-94274E020828}">
      <dsp:nvSpPr>
        <dsp:cNvPr id="0" name=""/>
        <dsp:cNvSpPr/>
      </dsp:nvSpPr>
      <dsp:spPr>
        <a:xfrm>
          <a:off x="2508735"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Accuracy of prediction is 77.0%.</a:t>
          </a:r>
          <a:endParaRPr lang="en-US" sz="1100" kern="1200"/>
        </a:p>
      </dsp:txBody>
      <dsp:txXfrm>
        <a:off x="2537441" y="2480327"/>
        <a:ext cx="1576107" cy="922699"/>
      </dsp:txXfrm>
    </dsp:sp>
    <dsp:sp modelId="{D00518A1-97B6-4004-AEA9-A21B292DDC81}">
      <dsp:nvSpPr>
        <dsp:cNvPr id="0" name=""/>
        <dsp:cNvSpPr/>
      </dsp:nvSpPr>
      <dsp:spPr>
        <a:xfrm rot="16200000">
          <a:off x="2231711"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B6681EB-2F04-41E4-B747-FC6ACCDD721F}">
      <dsp:nvSpPr>
        <dsp:cNvPr id="0" name=""/>
        <dsp:cNvSpPr/>
      </dsp:nvSpPr>
      <dsp:spPr>
        <a:xfrm>
          <a:off x="2508735"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Precision of prediction is 0.76.</a:t>
          </a:r>
          <a:endParaRPr lang="en-US" sz="1100" kern="1200"/>
        </a:p>
      </dsp:txBody>
      <dsp:txXfrm>
        <a:off x="2537441" y="1255188"/>
        <a:ext cx="1576107" cy="922699"/>
      </dsp:txXfrm>
    </dsp:sp>
    <dsp:sp modelId="{A5DF7364-8EEA-4410-A6A9-7CCFD0EF77E0}">
      <dsp:nvSpPr>
        <dsp:cNvPr id="0" name=""/>
        <dsp:cNvSpPr/>
      </dsp:nvSpPr>
      <dsp:spPr>
        <a:xfrm>
          <a:off x="2844281" y="169115"/>
          <a:ext cx="2163739"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025F95E-B5DF-437C-B1A4-EA34735C0910}">
      <dsp:nvSpPr>
        <dsp:cNvPr id="0" name=""/>
        <dsp:cNvSpPr/>
      </dsp:nvSpPr>
      <dsp:spPr>
        <a:xfrm>
          <a:off x="2508735"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0.78.</a:t>
          </a:r>
          <a:endParaRPr lang="en-US" sz="1100" kern="1200"/>
        </a:p>
      </dsp:txBody>
      <dsp:txXfrm>
        <a:off x="2537441" y="30048"/>
        <a:ext cx="1576107" cy="922699"/>
      </dsp:txXfrm>
    </dsp:sp>
    <dsp:sp modelId="{4CB827DE-ADCE-4814-BA26-60099ABEBABA}">
      <dsp:nvSpPr>
        <dsp:cNvPr id="0" name=""/>
        <dsp:cNvSpPr/>
      </dsp:nvSpPr>
      <dsp:spPr>
        <a:xfrm rot="5400000">
          <a:off x="4404292"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9F8F184-5BAA-44C7-A753-98BA227F2811}">
      <dsp:nvSpPr>
        <dsp:cNvPr id="0" name=""/>
        <dsp:cNvSpPr/>
      </dsp:nvSpPr>
      <dsp:spPr>
        <a:xfrm>
          <a:off x="4681316"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Using Logistic Regression,</a:t>
          </a:r>
          <a:endParaRPr lang="en-US" sz="1100" kern="1200"/>
        </a:p>
      </dsp:txBody>
      <dsp:txXfrm>
        <a:off x="4710022" y="30048"/>
        <a:ext cx="1576107" cy="922699"/>
      </dsp:txXfrm>
    </dsp:sp>
    <dsp:sp modelId="{5751860D-A8B5-4611-BCEE-8F258E804F11}">
      <dsp:nvSpPr>
        <dsp:cNvPr id="0" name=""/>
        <dsp:cNvSpPr/>
      </dsp:nvSpPr>
      <dsp:spPr>
        <a:xfrm rot="5400000">
          <a:off x="4404292"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B9E25F1-580A-4E80-BF58-2525B0E8AEAC}">
      <dsp:nvSpPr>
        <dsp:cNvPr id="0" name=""/>
        <dsp:cNvSpPr/>
      </dsp:nvSpPr>
      <dsp:spPr>
        <a:xfrm>
          <a:off x="4681316"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Accuracy of prediction is 76.67%.</a:t>
          </a:r>
          <a:endParaRPr lang="en-US" sz="1100" kern="1200" dirty="0"/>
        </a:p>
      </dsp:txBody>
      <dsp:txXfrm>
        <a:off x="4710022" y="1255188"/>
        <a:ext cx="1576107" cy="922699"/>
      </dsp:txXfrm>
    </dsp:sp>
    <dsp:sp modelId="{F6B057AB-F2B0-44BF-BBD1-5F4873821608}">
      <dsp:nvSpPr>
        <dsp:cNvPr id="0" name=""/>
        <dsp:cNvSpPr/>
      </dsp:nvSpPr>
      <dsp:spPr>
        <a:xfrm rot="5400000">
          <a:off x="4404292"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A84EA24-15B1-481B-9E87-3AB430EECFA1}">
      <dsp:nvSpPr>
        <dsp:cNvPr id="0" name=""/>
        <dsp:cNvSpPr/>
      </dsp:nvSpPr>
      <dsp:spPr>
        <a:xfrm>
          <a:off x="4681316"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Precision of prediction is 0.8.</a:t>
          </a:r>
          <a:endParaRPr lang="en-US" sz="1100" kern="1200"/>
        </a:p>
      </dsp:txBody>
      <dsp:txXfrm>
        <a:off x="4710022" y="2480327"/>
        <a:ext cx="1576107" cy="922699"/>
      </dsp:txXfrm>
    </dsp:sp>
    <dsp:sp modelId="{3EB6320F-90ED-40E3-91CB-D527D0FC698A}">
      <dsp:nvSpPr>
        <dsp:cNvPr id="0" name=""/>
        <dsp:cNvSpPr/>
      </dsp:nvSpPr>
      <dsp:spPr>
        <a:xfrm>
          <a:off x="4681316"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0.71.</a:t>
          </a:r>
          <a:endParaRPr lang="en-US" sz="1100" kern="1200"/>
        </a:p>
      </dsp:txBody>
      <dsp:txXfrm>
        <a:off x="4710022" y="3705467"/>
        <a:ext cx="1576107" cy="92269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252414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7E254F1-4415-47BF-9E91-C5D4B9A33350}" type="slidenum">
              <a:rPr lang="en-IN" smtClean="0"/>
              <a:t>18</a:t>
            </a:fld>
            <a:endParaRPr lang="en-IN"/>
          </a:p>
        </p:txBody>
      </p:sp>
    </p:spTree>
    <p:extLst>
      <p:ext uri="{BB962C8B-B14F-4D97-AF65-F5344CB8AC3E}">
        <p14:creationId xmlns:p14="http://schemas.microsoft.com/office/powerpoint/2010/main" val="69812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206301053@gkv.ac.in"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hyperlink" Target="https://colab.research.google.com/drive/1bELm0uZPSxAV18_bU6xGESnu4iHGuvo5?usp=drive_link" TargetMode="External"/><Relationship Id="rId3" Type="http://schemas.openxmlformats.org/officeDocument/2006/relationships/hyperlink" Target="https://github.com/Ayus3h/IBM_Internship_Project" TargetMode="External"/><Relationship Id="rId7" Type="http://schemas.openxmlformats.org/officeDocument/2006/relationships/hyperlink" Target="https://lthub.ubc.ca/guides/github-instructor-guid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hyperlink" Target="https://colab.research.google.com/drive/1bELm0uZPSxAV18_bU6xGESnu4iHGuvo5?usp=sharing" TargetMode="External"/><Relationship Id="rId5" Type="http://schemas.openxmlformats.org/officeDocument/2006/relationships/hyperlink" Target="https://github.com/RKMahaur/IBM-Internship-Project" TargetMode="External"/><Relationship Id="rId10" Type="http://schemas.openxmlformats.org/officeDocument/2006/relationships/hyperlink" Target="https://colab.research.google.com/drive/1bELm0uZPSxAV18_bU6xGESnu4iHGuvo5#scrollTo=HCciMPARSIHg" TargetMode="External"/><Relationship Id="rId4" Type="http://schemas.openxmlformats.org/officeDocument/2006/relationships/hyperlink" Target="https://colab.research.google.com/drive/1jn8IzeFWrjtUGefhA_2161qQKBwwJb-4" TargetMode="External"/><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24.svg"/><Relationship Id="rId18" Type="http://schemas.openxmlformats.org/officeDocument/2006/relationships/image" Target="../media/image27.png"/><Relationship Id="rId3" Type="http://schemas.openxmlformats.org/officeDocument/2006/relationships/diagramData" Target="../diagrams/data2.xml"/><Relationship Id="rId21" Type="http://schemas.openxmlformats.org/officeDocument/2006/relationships/image" Target="../media/image30.svg"/><Relationship Id="rId7" Type="http://schemas.microsoft.com/office/2007/relationships/diagramDrawing" Target="../diagrams/drawing2.xml"/><Relationship Id="rId12" Type="http://schemas.openxmlformats.org/officeDocument/2006/relationships/image" Target="../media/image23.png"/><Relationship Id="rId17" Type="http://schemas.openxmlformats.org/officeDocument/2006/relationships/slide" Target="slide6.xml"/><Relationship Id="rId2" Type="http://schemas.openxmlformats.org/officeDocument/2006/relationships/notesSlide" Target="../notesSlides/notesSlide1.xml"/><Relationship Id="rId16" Type="http://schemas.openxmlformats.org/officeDocument/2006/relationships/image" Target="../media/image26.svg"/><Relationship Id="rId20"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diagramColors" Target="../diagrams/colors2.xml"/><Relationship Id="rId11" Type="http://schemas.openxmlformats.org/officeDocument/2006/relationships/slide" Target="slide5.xml"/><Relationship Id="rId5" Type="http://schemas.openxmlformats.org/officeDocument/2006/relationships/diagramQuickStyle" Target="../diagrams/quickStyle2.xml"/><Relationship Id="rId15" Type="http://schemas.openxmlformats.org/officeDocument/2006/relationships/image" Target="../media/image25.png"/><Relationship Id="rId10" Type="http://schemas.openxmlformats.org/officeDocument/2006/relationships/image" Target="../media/image22.svg"/><Relationship Id="rId19" Type="http://schemas.openxmlformats.org/officeDocument/2006/relationships/image" Target="../media/image28.svg"/><Relationship Id="rId4" Type="http://schemas.openxmlformats.org/officeDocument/2006/relationships/diagramLayout" Target="../diagrams/layout2.xml"/><Relationship Id="rId9" Type="http://schemas.openxmlformats.org/officeDocument/2006/relationships/image" Target="../media/image21.png"/><Relationship Id="rId1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453643"/>
            <a:ext cx="10993549" cy="79310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84800" y="1246747"/>
            <a:ext cx="10993546" cy="2660215"/>
          </a:xfrm>
        </p:spPr>
        <p:txBody>
          <a:bodyPr>
            <a:normAutofit lnSpcReduction="10000"/>
          </a:bodyPr>
          <a:lstStyle/>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Name : ROHIT KUMAR MAHAUR </a:t>
            </a:r>
          </a:p>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Skills Build Email ID: </a:t>
            </a:r>
            <a:r>
              <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206301053@gkv.ac.in</a:t>
            </a:r>
            <a:endPar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rPr>
              <a:t>AICTE STU id : STU61cf3d33928f91640971571</a:t>
            </a:r>
            <a:endPar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College Name: </a:t>
            </a:r>
            <a:r>
              <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rPr>
              <a:t>Gurukul Kangri </a:t>
            </a:r>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Deemed To Be University</a:t>
            </a:r>
          </a:p>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College State: </a:t>
            </a:r>
            <a:r>
              <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rPr>
              <a:t>Uttarakhand</a:t>
            </a:r>
            <a:endPar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Internship Domain: Artificial Intelligence</a:t>
            </a:r>
          </a:p>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Internship Start And End Date: 18 Aug 2023 to 30 Sep 2023</a:t>
            </a:r>
          </a:p>
          <a:p>
            <a:endParaRPr lang="en-GB" cap="none"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 person with glasses and a red shirt&#10;&#10;Description automatically generated">
            <a:extLst>
              <a:ext uri="{FF2B5EF4-FFF2-40B4-BE49-F238E27FC236}">
                <a16:creationId xmlns:a16="http://schemas.microsoft.com/office/drawing/2014/main" id="{49BE9B80-AF8D-22ED-F3A8-2FC980AFEDE1}"/>
              </a:ext>
            </a:extLst>
          </p:cNvPr>
          <p:cNvPicPr>
            <a:picLocks noChangeAspect="1"/>
          </p:cNvPicPr>
          <p:nvPr/>
        </p:nvPicPr>
        <p:blipFill>
          <a:blip r:embed="rId3"/>
          <a:stretch>
            <a:fillRect/>
          </a:stretch>
        </p:blipFill>
        <p:spPr>
          <a:xfrm>
            <a:off x="8364769" y="762254"/>
            <a:ext cx="2802127" cy="2802127"/>
          </a:xfrm>
          <a:prstGeom prst="rect">
            <a:avLst/>
          </a:prstGeom>
        </p:spPr>
      </p:pic>
      <p:pic>
        <p:nvPicPr>
          <p:cNvPr id="13" name="Picture 12" descr="A blue rectangular banner with white text and icons&#10;&#10;Description automatically generated">
            <a:extLst>
              <a:ext uri="{FF2B5EF4-FFF2-40B4-BE49-F238E27FC236}">
                <a16:creationId xmlns:a16="http://schemas.microsoft.com/office/drawing/2014/main" id="{1DFE0C71-0EB8-1ACF-EA47-2151D26C0064}"/>
              </a:ext>
            </a:extLst>
          </p:cNvPr>
          <p:cNvPicPr>
            <a:picLocks noChangeAspect="1"/>
          </p:cNvPicPr>
          <p:nvPr/>
        </p:nvPicPr>
        <p:blipFill rotWithShape="1">
          <a:blip r:embed="rId4"/>
          <a:srcRect l="4577" t="16336" r="4535" b="14288"/>
          <a:stretch/>
        </p:blipFill>
        <p:spPr>
          <a:xfrm>
            <a:off x="616226" y="3906961"/>
            <a:ext cx="10550670" cy="2672027"/>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40081" y="486383"/>
            <a:ext cx="3176545" cy="1167537"/>
          </a:xfrm>
        </p:spPr>
        <p:txBody>
          <a:bodyPr anchor="b">
            <a:normAutofit/>
          </a:bodyPr>
          <a:lstStyle/>
          <a:p>
            <a:pPr algn="ctr"/>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00928" y="1179829"/>
            <a:ext cx="6650991" cy="4658216"/>
          </a:xfrm>
        </p:spPr>
        <p:txBody>
          <a:bodyPr anchor="ct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Multinomial Naive Bayes algorithm:</a:t>
            </a:r>
          </a:p>
          <a:p>
            <a:pPr>
              <a:lnSpc>
                <a:spcPct val="100000"/>
              </a:lnSpc>
            </a:pPr>
            <a:r>
              <a:rPr lang="en-US" sz="18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 probabilistic classification algorithm suitable for text classification tasks such as sentiment analysis.</a:t>
            </a:r>
          </a:p>
          <a:p>
            <a:pPr>
              <a:lnSpc>
                <a:spcPct val="100000"/>
              </a:lnSpc>
            </a:pPr>
            <a:r>
              <a:rPr lang="en-US" sz="18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We assume that the data features are independent of each other. </a:t>
            </a:r>
          </a:p>
          <a:p>
            <a:pPr>
              <a:lnSpc>
                <a:spcPct val="100000"/>
              </a:lnSpc>
            </a:pPr>
            <a:r>
              <a:rPr lang="en-US" sz="18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Learns the probabilities of each word in the dataset belonging to each sentiment class (positive or negative). </a:t>
            </a:r>
          </a:p>
          <a:p>
            <a:pPr>
              <a:lnSpc>
                <a:spcPct val="100000"/>
              </a:lnSpc>
            </a:pPr>
            <a:r>
              <a:rPr lang="en-US" sz="18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Apply probability to data by treating the problem as a binary classification task where the classes are positive and negative sentiments.</a:t>
            </a:r>
          </a:p>
          <a:p>
            <a:pPr>
              <a:lnSpc>
                <a:spcPct val="100000"/>
              </a:lnSpc>
            </a:pPr>
            <a:r>
              <a:rPr lang="en-US" sz="18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Predicts the sentiment of a new review by calculating the probability that the review belongs to each opinion class and then predicting the class with the highest probability.</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ontent Placeholder 2">
            <a:extLst>
              <a:ext uri="{FF2B5EF4-FFF2-40B4-BE49-F238E27FC236}">
                <a16:creationId xmlns:a16="http://schemas.microsoft.com/office/drawing/2014/main" id="{FCDE572A-E632-1E94-2878-F33C2825D48F}"/>
              </a:ext>
            </a:extLst>
          </p:cNvPr>
          <p:cNvGraphicFramePr>
            <a:graphicFrameLocks/>
          </p:cNvGraphicFramePr>
          <p:nvPr>
            <p:extLst>
              <p:ext uri="{D42A27DB-BD31-4B8C-83A1-F6EECF244321}">
                <p14:modId xmlns:p14="http://schemas.microsoft.com/office/powerpoint/2010/main" val="365075878"/>
              </p:ext>
            </p:extLst>
          </p:nvPr>
        </p:nvGraphicFramePr>
        <p:xfrm>
          <a:off x="236899" y="1699938"/>
          <a:ext cx="4015946" cy="3458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55374" y="843847"/>
            <a:ext cx="2961861" cy="688100"/>
          </a:xfrm>
        </p:spPr>
        <p:txBody>
          <a:bodyPr anchor="b">
            <a:normAutofit/>
          </a:bodyPr>
          <a:lstStyle/>
          <a:p>
            <a:pPr algn="ctr"/>
            <a:r>
              <a:rPr lang="en-GB" dirty="0"/>
              <a:t>MODELLING</a:t>
            </a:r>
            <a:endParaRPr lang="en-US" dirty="0"/>
          </a:p>
        </p:txBody>
      </p:sp>
      <p:graphicFrame>
        <p:nvGraphicFramePr>
          <p:cNvPr id="12" name="Content Placeholder 2">
            <a:extLst>
              <a:ext uri="{FF2B5EF4-FFF2-40B4-BE49-F238E27FC236}">
                <a16:creationId xmlns:a16="http://schemas.microsoft.com/office/drawing/2014/main" id="{B8B1549F-47D4-C062-24E7-C6E0510C5571}"/>
              </a:ext>
            </a:extLst>
          </p:cNvPr>
          <p:cNvGraphicFramePr>
            <a:graphicFrameLocks noGrp="1"/>
          </p:cNvGraphicFramePr>
          <p:nvPr>
            <p:ph idx="1"/>
            <p:extLst>
              <p:ext uri="{D42A27DB-BD31-4B8C-83A1-F6EECF244321}">
                <p14:modId xmlns:p14="http://schemas.microsoft.com/office/powerpoint/2010/main" val="3994728964"/>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2">
            <a:extLst>
              <a:ext uri="{FF2B5EF4-FFF2-40B4-BE49-F238E27FC236}">
                <a16:creationId xmlns:a16="http://schemas.microsoft.com/office/drawing/2014/main" id="{45786A13-10F3-8CF8-327E-CC9B5E5F3153}"/>
              </a:ext>
            </a:extLst>
          </p:cNvPr>
          <p:cNvGraphicFramePr>
            <a:graphicFrameLocks/>
          </p:cNvGraphicFramePr>
          <p:nvPr>
            <p:extLst>
              <p:ext uri="{D42A27DB-BD31-4B8C-83A1-F6EECF244321}">
                <p14:modId xmlns:p14="http://schemas.microsoft.com/office/powerpoint/2010/main" val="919369894"/>
              </p:ext>
            </p:extLst>
          </p:nvPr>
        </p:nvGraphicFramePr>
        <p:xfrm>
          <a:off x="217444" y="1867929"/>
          <a:ext cx="4015946" cy="3458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3183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892383"/>
          </a:xfrm>
        </p:spPr>
        <p:txBody>
          <a:bodyPr vert="horz" lIns="91440" tIns="45720" rIns="91440" bIns="45720" rtlCol="0" anchor="b">
            <a:normAutofit/>
          </a:bodyPr>
          <a:lstStyle/>
          <a:p>
            <a:r>
              <a:rPr lang="en-US" b="0" kern="1200" cap="all" dirty="0">
                <a:latin typeface="+mj-lt"/>
                <a:ea typeface="+mj-ea"/>
                <a:cs typeface="+mj-cs"/>
              </a:rPr>
              <a:t>Results</a:t>
            </a:r>
          </a:p>
        </p:txBody>
      </p:sp>
      <p:pic>
        <p:nvPicPr>
          <p:cNvPr id="23" name="Picture 22">
            <a:extLst>
              <a:ext uri="{FF2B5EF4-FFF2-40B4-BE49-F238E27FC236}">
                <a16:creationId xmlns:a16="http://schemas.microsoft.com/office/drawing/2014/main" id="{FB7F901E-5254-52C7-2508-1D83D1FED93B}"/>
              </a:ext>
            </a:extLst>
          </p:cNvPr>
          <p:cNvPicPr>
            <a:picLocks noChangeAspect="1"/>
          </p:cNvPicPr>
          <p:nvPr/>
        </p:nvPicPr>
        <p:blipFill rotWithShape="1">
          <a:blip r:embed="rId2"/>
          <a:srcRect r="34012"/>
          <a:stretch/>
        </p:blipFill>
        <p:spPr>
          <a:xfrm>
            <a:off x="4395014" y="1912337"/>
            <a:ext cx="7156906" cy="2667504"/>
          </a:xfrm>
          <a:prstGeom prst="rect">
            <a:avLst/>
          </a:prstGeom>
          <a:ln>
            <a:noFill/>
          </a:ln>
          <a:effectLst>
            <a:softEdge rad="112500"/>
          </a:effectLst>
        </p:spPr>
      </p:pic>
      <p:sp>
        <p:nvSpPr>
          <p:cNvPr id="22" name="TextBox 7">
            <a:extLst>
              <a:ext uri="{FF2B5EF4-FFF2-40B4-BE49-F238E27FC236}">
                <a16:creationId xmlns:a16="http://schemas.microsoft.com/office/drawing/2014/main" id="{714D596A-4328-832F-7FA3-046FB564ECB7}"/>
              </a:ext>
            </a:extLst>
          </p:cNvPr>
          <p:cNvSpPr txBox="1"/>
          <p:nvPr/>
        </p:nvSpPr>
        <p:spPr>
          <a:xfrm>
            <a:off x="640080" y="2275114"/>
            <a:ext cx="3031852" cy="3562932"/>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Bef>
                <a:spcPct val="20000"/>
              </a:spcBef>
              <a:spcAft>
                <a:spcPts val="600"/>
              </a:spcAft>
              <a:buClr>
                <a:schemeClr val="accent1"/>
              </a:buClr>
              <a:buSzPct val="92000"/>
            </a:pPr>
            <a:r>
              <a:rPr lang="en-US" sz="1600" i="0" dirty="0">
                <a:solidFill>
                  <a:schemeClr val="bg1">
                    <a:lumMod val="85000"/>
                  </a:schemeClr>
                </a:solidFill>
                <a:effectLst/>
                <a:latin typeface="roboto" panose="02000000000000000000" pitchFamily="2" charset="0"/>
              </a:rPr>
              <a:t>Data Cleansing : Before using data to train a model, you must clean the data. </a:t>
            </a:r>
          </a:p>
          <a:p>
            <a:pPr defTabSz="457200">
              <a:spcBef>
                <a:spcPct val="20000"/>
              </a:spcBef>
              <a:spcAft>
                <a:spcPts val="600"/>
              </a:spcAft>
              <a:buClr>
                <a:schemeClr val="accent1"/>
              </a:buClr>
              <a:buSzPct val="92000"/>
            </a:pPr>
            <a:r>
              <a:rPr lang="en-US" sz="1600" i="0" dirty="0">
                <a:solidFill>
                  <a:schemeClr val="bg1">
                    <a:lumMod val="85000"/>
                  </a:schemeClr>
                </a:solidFill>
                <a:effectLst/>
                <a:latin typeface="roboto" panose="02000000000000000000" pitchFamily="2" charset="0"/>
              </a:rPr>
              <a:t>Data cleaning includes steps such as proper formatting for training, removing spaces, and deleting unwanted data. </a:t>
            </a:r>
          </a:p>
          <a:p>
            <a:pPr defTabSz="457200">
              <a:spcBef>
                <a:spcPct val="20000"/>
              </a:spcBef>
              <a:spcAft>
                <a:spcPts val="600"/>
              </a:spcAft>
              <a:buClr>
                <a:schemeClr val="accent1"/>
              </a:buClr>
              <a:buSzPct val="92000"/>
            </a:pPr>
            <a:r>
              <a:rPr lang="en-US" sz="1600" i="0" dirty="0">
                <a:solidFill>
                  <a:schemeClr val="bg1">
                    <a:lumMod val="85000"/>
                  </a:schemeClr>
                </a:solidFill>
                <a:effectLst/>
                <a:latin typeface="roboto" panose="02000000000000000000" pitchFamily="2" charset="0"/>
              </a:rPr>
              <a:t>In this case, we have stop words (words that do not add meaning to the sentence), so we will remove them before training the model.</a:t>
            </a:r>
            <a:endParaRPr lang="en-US" sz="1600" kern="1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62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2088046"/>
          </a:xfrm>
        </p:spPr>
        <p:txBody>
          <a:bodyPr anchor="b">
            <a:normAutofit/>
          </a:bodyPr>
          <a:lstStyle/>
          <a:p>
            <a:pPr algn="ctr"/>
            <a:r>
              <a:rPr lang="en-GB" dirty="0"/>
              <a:t>Multinomial</a:t>
            </a:r>
            <a:br>
              <a:rPr lang="en-GB" dirty="0"/>
            </a:br>
            <a:r>
              <a:rPr lang="en-GB" dirty="0"/>
              <a:t> naïve </a:t>
            </a:r>
            <a:r>
              <a:rPr lang="en-GB" dirty="0" err="1"/>
              <a:t>bAYES</a:t>
            </a:r>
            <a:endParaRPr lang="en-US" dirty="0"/>
          </a:p>
        </p:txBody>
      </p:sp>
      <p:pic>
        <p:nvPicPr>
          <p:cNvPr id="7" name="Picture 6" descr="A screenshot of a computer&#10;&#10;Description automatically generated">
            <a:extLst>
              <a:ext uri="{FF2B5EF4-FFF2-40B4-BE49-F238E27FC236}">
                <a16:creationId xmlns:a16="http://schemas.microsoft.com/office/drawing/2014/main" id="{1AE28967-DE3B-98FE-C4D2-D04C3D07072B}"/>
              </a:ext>
            </a:extLst>
          </p:cNvPr>
          <p:cNvPicPr>
            <a:picLocks noChangeAspect="1"/>
          </p:cNvPicPr>
          <p:nvPr/>
        </p:nvPicPr>
        <p:blipFill rotWithShape="1">
          <a:blip r:embed="rId2"/>
          <a:srcRect l="3787" t="15887" r="63840" b="5556"/>
          <a:stretch/>
        </p:blipFill>
        <p:spPr>
          <a:xfrm>
            <a:off x="4393096" y="933450"/>
            <a:ext cx="6242248" cy="5745818"/>
          </a:xfrm>
          <a:prstGeom prst="rect">
            <a:avLst/>
          </a:prstGeom>
          <a:noFill/>
          <a:ln>
            <a:noFill/>
          </a:ln>
          <a:effectLst>
            <a:softEdge rad="112500"/>
          </a:effectLst>
        </p:spPr>
      </p:pic>
    </p:spTree>
    <p:extLst>
      <p:ext uri="{BB962C8B-B14F-4D97-AF65-F5344CB8AC3E}">
        <p14:creationId xmlns:p14="http://schemas.microsoft.com/office/powerpoint/2010/main" val="334561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2147680"/>
          </a:xfrm>
        </p:spPr>
        <p:txBody>
          <a:bodyPr anchor="b">
            <a:normAutofit/>
          </a:bodyPr>
          <a:lstStyle/>
          <a:p>
            <a:pPr algn="ctr"/>
            <a:r>
              <a:rPr lang="en-GB" dirty="0"/>
              <a:t>Bernoulli </a:t>
            </a:r>
            <a:br>
              <a:rPr lang="en-GB" dirty="0"/>
            </a:br>
            <a:r>
              <a:rPr lang="en-GB" dirty="0"/>
              <a:t>NAÏVE BAYES</a:t>
            </a:r>
            <a:endParaRPr lang="en-US" dirty="0"/>
          </a:p>
        </p:txBody>
      </p:sp>
      <p:pic>
        <p:nvPicPr>
          <p:cNvPr id="5" name="Picture 4" descr="A screenshot of a computer&#10;&#10;Description automatically generated">
            <a:extLst>
              <a:ext uri="{FF2B5EF4-FFF2-40B4-BE49-F238E27FC236}">
                <a16:creationId xmlns:a16="http://schemas.microsoft.com/office/drawing/2014/main" id="{3F9194CA-54C7-5868-0F05-46CA7C98F198}"/>
              </a:ext>
            </a:extLst>
          </p:cNvPr>
          <p:cNvPicPr>
            <a:picLocks noChangeAspect="1"/>
          </p:cNvPicPr>
          <p:nvPr/>
        </p:nvPicPr>
        <p:blipFill rotWithShape="1">
          <a:blip r:embed="rId2"/>
          <a:srcRect l="3661" t="15432" r="62411" b="7202"/>
          <a:stretch/>
        </p:blipFill>
        <p:spPr>
          <a:xfrm>
            <a:off x="4288971" y="854765"/>
            <a:ext cx="6085115" cy="5836446"/>
          </a:xfrm>
          <a:prstGeom prst="rect">
            <a:avLst/>
          </a:prstGeom>
          <a:ln>
            <a:noFill/>
          </a:ln>
          <a:effectLst>
            <a:softEdge rad="112500"/>
          </a:effectLst>
        </p:spPr>
      </p:pic>
    </p:spTree>
    <p:extLst>
      <p:ext uri="{BB962C8B-B14F-4D97-AF65-F5344CB8AC3E}">
        <p14:creationId xmlns:p14="http://schemas.microsoft.com/office/powerpoint/2010/main" val="415664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1635915"/>
          </a:xfrm>
        </p:spPr>
        <p:txBody>
          <a:bodyPr anchor="b">
            <a:normAutofit/>
          </a:bodyPr>
          <a:lstStyle/>
          <a:p>
            <a:pPr algn="ctr"/>
            <a:r>
              <a:rPr lang="en-IN" b="0" i="0" dirty="0">
                <a:effectLst/>
                <a:latin typeface="-apple-system"/>
              </a:rPr>
              <a:t>Logistic </a:t>
            </a:r>
            <a:r>
              <a:rPr lang="en-IN" sz="2800" b="0" i="0" dirty="0">
                <a:effectLst/>
                <a:latin typeface="-apple-system"/>
              </a:rPr>
              <a:t>Regression</a:t>
            </a:r>
          </a:p>
        </p:txBody>
      </p:sp>
      <p:pic>
        <p:nvPicPr>
          <p:cNvPr id="5" name="Picture 4">
            <a:extLst>
              <a:ext uri="{FF2B5EF4-FFF2-40B4-BE49-F238E27FC236}">
                <a16:creationId xmlns:a16="http://schemas.microsoft.com/office/drawing/2014/main" id="{E75B887D-1320-AC02-9D22-B099B0DB9347}"/>
              </a:ext>
            </a:extLst>
          </p:cNvPr>
          <p:cNvPicPr>
            <a:picLocks noChangeAspect="1"/>
          </p:cNvPicPr>
          <p:nvPr/>
        </p:nvPicPr>
        <p:blipFill rotWithShape="1">
          <a:blip r:embed="rId2"/>
          <a:srcRect l="4035" t="14918" r="58119" b="6062"/>
          <a:stretch/>
        </p:blipFill>
        <p:spPr>
          <a:xfrm>
            <a:off x="4267911" y="765314"/>
            <a:ext cx="6072808" cy="5999820"/>
          </a:xfrm>
          <a:prstGeom prst="rect">
            <a:avLst/>
          </a:prstGeom>
          <a:ln>
            <a:noFill/>
          </a:ln>
          <a:effectLst>
            <a:softEdge rad="112500"/>
          </a:effectLst>
        </p:spPr>
      </p:pic>
    </p:spTree>
    <p:extLst>
      <p:ext uri="{BB962C8B-B14F-4D97-AF65-F5344CB8AC3E}">
        <p14:creationId xmlns:p14="http://schemas.microsoft.com/office/powerpoint/2010/main" val="76609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40081" y="796919"/>
            <a:ext cx="3031852" cy="446069"/>
          </a:xfrm>
        </p:spPr>
        <p:txBody>
          <a:bodyPr vert="horz" lIns="91440" tIns="45720" rIns="91440" bIns="45720" rtlCol="0" anchor="b">
            <a:normAutofit fontScale="90000"/>
          </a:bodyPr>
          <a:lstStyle/>
          <a:p>
            <a:r>
              <a:rPr lang="en-US" b="0" kern="1200" cap="all" dirty="0">
                <a:latin typeface="+mj-lt"/>
                <a:ea typeface="+mj-ea"/>
                <a:cs typeface="+mj-cs"/>
              </a:rPr>
              <a:t>Results</a:t>
            </a:r>
          </a:p>
        </p:txBody>
      </p:sp>
      <p:sp>
        <p:nvSpPr>
          <p:cNvPr id="15" name="TextBox 14">
            <a:extLst>
              <a:ext uri="{FF2B5EF4-FFF2-40B4-BE49-F238E27FC236}">
                <a16:creationId xmlns:a16="http://schemas.microsoft.com/office/drawing/2014/main" id="{02365259-41E2-B649-B1A0-EAB917110112}"/>
              </a:ext>
            </a:extLst>
          </p:cNvPr>
          <p:cNvSpPr txBox="1"/>
          <p:nvPr/>
        </p:nvSpPr>
        <p:spPr>
          <a:xfrm>
            <a:off x="777382" y="1369804"/>
            <a:ext cx="3031852" cy="4658216"/>
          </a:xfrm>
          <a:prstGeom prst="rect">
            <a:avLst/>
          </a:prstGeom>
        </p:spPr>
        <p:txBody>
          <a:bodyPr vert="horz" lIns="91440" tIns="45720" rIns="91440" bIns="45720" rtlCol="0" anchor="t">
            <a:normAutofit/>
          </a:bodyPr>
          <a:lstStyle/>
          <a:p>
            <a:pPr defTabSz="457200">
              <a:lnSpc>
                <a:spcPct val="110000"/>
              </a:lnSpc>
              <a:spcBef>
                <a:spcPct val="20000"/>
              </a:spcBef>
              <a:spcAft>
                <a:spcPts val="600"/>
              </a:spcAft>
              <a:buClr>
                <a:schemeClr val="accent1"/>
              </a:buClr>
              <a:buSzPct val="92000"/>
            </a:pPr>
            <a:r>
              <a:rPr lang="en-US" i="0" dirty="0">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rPr>
              <a:t>From the results, Naive Bayes polynomial is a slightly better method than Naive Bayes-Bernoulli and logistic regression with an accuracy of 77.67. </a:t>
            </a:r>
          </a:p>
          <a:p>
            <a:pPr defTabSz="457200">
              <a:lnSpc>
                <a:spcPct val="110000"/>
              </a:lnSpc>
              <a:spcBef>
                <a:spcPct val="20000"/>
              </a:spcBef>
              <a:spcAft>
                <a:spcPts val="600"/>
              </a:spcAft>
              <a:buClr>
                <a:schemeClr val="accent1"/>
              </a:buClr>
              <a:buSzPct val="92000"/>
            </a:pPr>
            <a:r>
              <a:rPr lang="en-US" i="0" dirty="0">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rPr>
              <a:t>This means that the model created to predict restaurant review sentiment provides accurate predictions of 77.67%.</a:t>
            </a:r>
            <a:endParaRPr lang="en-US" kern="1200" dirty="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endParaRPr>
          </a:p>
          <a:p>
            <a:pPr defTabSz="457200">
              <a:lnSpc>
                <a:spcPct val="110000"/>
              </a:lnSpc>
              <a:spcBef>
                <a:spcPct val="20000"/>
              </a:spcBef>
              <a:spcAft>
                <a:spcPts val="600"/>
              </a:spcAft>
              <a:buClr>
                <a:schemeClr val="accent1"/>
              </a:buClr>
              <a:buSzPct val="92000"/>
            </a:pPr>
            <a:endParaRPr lang="en-US" sz="1600" kern="1200" dirty="0">
              <a:solidFill>
                <a:schemeClr val="bg1"/>
              </a:solidFill>
              <a:latin typeface="+mn-lt"/>
              <a:ea typeface="+mn-ea"/>
              <a:cs typeface="+mn-cs"/>
            </a:endParaRPr>
          </a:p>
        </p:txBody>
      </p:sp>
      <p:graphicFrame>
        <p:nvGraphicFramePr>
          <p:cNvPr id="13" name="TextBox 4">
            <a:extLst>
              <a:ext uri="{FF2B5EF4-FFF2-40B4-BE49-F238E27FC236}">
                <a16:creationId xmlns:a16="http://schemas.microsoft.com/office/drawing/2014/main" id="{464F8BCE-7E78-B3F4-52E9-6D026161D995}"/>
              </a:ext>
            </a:extLst>
          </p:cNvPr>
          <p:cNvGraphicFramePr/>
          <p:nvPr>
            <p:extLst>
              <p:ext uri="{D42A27DB-BD31-4B8C-83A1-F6EECF244321}">
                <p14:modId xmlns:p14="http://schemas.microsoft.com/office/powerpoint/2010/main" val="2101060728"/>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57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1941907"/>
          </a:xfrm>
        </p:spPr>
        <p:txBody>
          <a:bodyPr anchor="b">
            <a:normAutofit/>
          </a:bodyPr>
          <a:lstStyle/>
          <a:p>
            <a:pPr algn="ctr"/>
            <a:r>
              <a:rPr lang="en-IN" b="0" i="0" dirty="0">
                <a:effectLst/>
                <a:latin typeface="-apple-system"/>
              </a:rPr>
              <a:t>Final  Outcome </a:t>
            </a:r>
            <a:br>
              <a:rPr lang="en-IN" b="0" i="0" dirty="0">
                <a:effectLst/>
                <a:latin typeface="-apple-system"/>
              </a:rPr>
            </a:br>
            <a:r>
              <a:rPr lang="en-IN" b="0" i="0" dirty="0">
                <a:effectLst/>
                <a:latin typeface="-apple-system"/>
              </a:rPr>
              <a:t>on reviews</a:t>
            </a:r>
            <a:endParaRPr lang="en-IN" sz="2800" b="0" i="0" dirty="0">
              <a:effectLst/>
              <a:latin typeface="-apple-system"/>
            </a:endParaRPr>
          </a:p>
        </p:txBody>
      </p:sp>
      <p:pic>
        <p:nvPicPr>
          <p:cNvPr id="4" name="Picture 3" descr="A screenshot of a computer&#10;&#10;Description automatically generated">
            <a:extLst>
              <a:ext uri="{FF2B5EF4-FFF2-40B4-BE49-F238E27FC236}">
                <a16:creationId xmlns:a16="http://schemas.microsoft.com/office/drawing/2014/main" id="{EABBD2D0-71E0-BA44-BDD5-5CAA225B3761}"/>
              </a:ext>
            </a:extLst>
          </p:cNvPr>
          <p:cNvPicPr>
            <a:picLocks noChangeAspect="1"/>
          </p:cNvPicPr>
          <p:nvPr/>
        </p:nvPicPr>
        <p:blipFill rotWithShape="1">
          <a:blip r:embed="rId2"/>
          <a:srcRect l="2679" t="16826" r="40714" b="13015"/>
          <a:stretch/>
        </p:blipFill>
        <p:spPr>
          <a:xfrm>
            <a:off x="4430484" y="751361"/>
            <a:ext cx="7322778" cy="5388182"/>
          </a:xfrm>
          <a:prstGeom prst="rect">
            <a:avLst/>
          </a:prstGeom>
        </p:spPr>
      </p:pic>
    </p:spTree>
    <p:extLst>
      <p:ext uri="{BB962C8B-B14F-4D97-AF65-F5344CB8AC3E}">
        <p14:creationId xmlns:p14="http://schemas.microsoft.com/office/powerpoint/2010/main" val="140688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hlinkClick r:id="rId3"/>
            <a:extLst>
              <a:ext uri="{FF2B5EF4-FFF2-40B4-BE49-F238E27FC236}">
                <a16:creationId xmlns:a16="http://schemas.microsoft.com/office/drawing/2014/main" id="{888A6E57-9A40-9C13-73A3-24BB4479D630}"/>
              </a:ext>
            </a:extLst>
          </p:cNvPr>
          <p:cNvSpPr/>
          <p:nvPr/>
        </p:nvSpPr>
        <p:spPr>
          <a:xfrm>
            <a:off x="6836027" y="1583211"/>
            <a:ext cx="3657600" cy="4258296"/>
          </a:xfrm>
          <a:prstGeom prst="roundRect">
            <a:avLst/>
          </a:prstGeom>
          <a:effectLst>
            <a:glow rad="228600">
              <a:schemeClr val="bg1">
                <a:alpha val="40000"/>
              </a:schemeClr>
            </a:glo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10" name="Rectangle: Rounded Corners 9">
            <a:hlinkClick r:id="rId4"/>
            <a:extLst>
              <a:ext uri="{FF2B5EF4-FFF2-40B4-BE49-F238E27FC236}">
                <a16:creationId xmlns:a16="http://schemas.microsoft.com/office/drawing/2014/main" id="{CBEB8A8C-DE4A-4C1F-261F-2A898B4D0DA7}"/>
              </a:ext>
            </a:extLst>
          </p:cNvPr>
          <p:cNvSpPr/>
          <p:nvPr/>
        </p:nvSpPr>
        <p:spPr>
          <a:xfrm>
            <a:off x="1582877" y="1583211"/>
            <a:ext cx="3657600" cy="4258296"/>
          </a:xfrm>
          <a:prstGeom prst="roundRect">
            <a:avLst/>
          </a:prstGeom>
          <a:effectLst>
            <a:glow rad="228600">
              <a:schemeClr val="bg1">
                <a:alpha val="40000"/>
              </a:schemeClr>
            </a:glo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5" name="Content Placeholder 4" descr="A black background with a black square&#10;&#10;Description automatically generated with medium confidence">
            <a:hlinkClick r:id="rId5"/>
            <a:extLst>
              <a:ext uri="{FF2B5EF4-FFF2-40B4-BE49-F238E27FC236}">
                <a16:creationId xmlns:a16="http://schemas.microsoft.com/office/drawing/2014/main" id="{5E10FD8D-D79B-DDEB-ECEC-639FB76FBEE5}"/>
              </a:ext>
            </a:extLst>
          </p:cNvPr>
          <p:cNvPicPr>
            <a:picLocks noGrp="1" noChangeAspect="1"/>
          </p:cNvPicPr>
          <p:nvPr>
            <p:ph idx="1"/>
          </p:nvPr>
        </p:nvPicPr>
        <p:blipFill>
          <a:blip r:embed="rId6">
            <a:extLst>
              <a:ext uri="{837473B0-CC2E-450A-ABE3-18F120FF3D39}">
                <a1611:picAttrSrcUrl xmlns:a1611="http://schemas.microsoft.com/office/drawing/2016/11/main" r:id="rId7"/>
              </a:ext>
            </a:extLst>
          </a:blip>
          <a:stretch>
            <a:fillRect/>
          </a:stretch>
        </p:blipFill>
        <p:spPr>
          <a:xfrm>
            <a:off x="7002902" y="2509298"/>
            <a:ext cx="3323849" cy="1869665"/>
          </a:xfrm>
        </p:spPr>
      </p:pic>
      <p:pic>
        <p:nvPicPr>
          <p:cNvPr id="11" name="Picture 10">
            <a:hlinkClick r:id="rId8"/>
            <a:extLst>
              <a:ext uri="{FF2B5EF4-FFF2-40B4-BE49-F238E27FC236}">
                <a16:creationId xmlns:a16="http://schemas.microsoft.com/office/drawing/2014/main" id="{E24B7BE5-ACD8-B06D-8A29-4FD2EE12193E}"/>
              </a:ext>
            </a:extLst>
          </p:cNvPr>
          <p:cNvPicPr>
            <a:picLocks noChangeAspect="1"/>
          </p:cNvPicPr>
          <p:nvPr/>
        </p:nvPicPr>
        <p:blipFill>
          <a:blip r:embed="rId9"/>
          <a:stretch>
            <a:fillRect/>
          </a:stretch>
        </p:blipFill>
        <p:spPr>
          <a:xfrm>
            <a:off x="2160756" y="2349614"/>
            <a:ext cx="2312787" cy="1424292"/>
          </a:xfrm>
          <a:prstGeom prst="rect">
            <a:avLst/>
          </a:prstGeom>
        </p:spPr>
      </p:pic>
      <p:sp>
        <p:nvSpPr>
          <p:cNvPr id="14" name="TextBox 8">
            <a:extLst>
              <a:ext uri="{FF2B5EF4-FFF2-40B4-BE49-F238E27FC236}">
                <a16:creationId xmlns:a16="http://schemas.microsoft.com/office/drawing/2014/main" id="{A78B9C81-0C69-8E4A-8C2A-4F4DB4057F8C}"/>
              </a:ext>
            </a:extLst>
          </p:cNvPr>
          <p:cNvSpPr txBox="1"/>
          <p:nvPr/>
        </p:nvSpPr>
        <p:spPr>
          <a:xfrm>
            <a:off x="2036990" y="3917298"/>
            <a:ext cx="256032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dirty="0">
                <a:latin typeface="Algerian" panose="04020705040A02060702" pitchFamily="82" charset="0"/>
              </a:rPr>
              <a:t>Google Collab</a:t>
            </a:r>
          </a:p>
        </p:txBody>
      </p:sp>
      <p:sp>
        <p:nvSpPr>
          <p:cNvPr id="15" name="TextBox 10">
            <a:hlinkClick r:id="rId10"/>
            <a:extLst>
              <a:ext uri="{FF2B5EF4-FFF2-40B4-BE49-F238E27FC236}">
                <a16:creationId xmlns:a16="http://schemas.microsoft.com/office/drawing/2014/main" id="{E33B508C-977F-08BC-AEEB-27D449C8C21F}"/>
              </a:ext>
            </a:extLst>
          </p:cNvPr>
          <p:cNvSpPr txBox="1"/>
          <p:nvPr/>
        </p:nvSpPr>
        <p:spPr>
          <a:xfrm>
            <a:off x="2083488" y="4936235"/>
            <a:ext cx="265637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dirty="0">
                <a:hlinkClick r:id="rId11"/>
              </a:rPr>
              <a:t>Click on shape to open link</a:t>
            </a:r>
            <a:endParaRPr lang="en-IN" sz="1600" dirty="0"/>
          </a:p>
        </p:txBody>
      </p:sp>
      <p:sp>
        <p:nvSpPr>
          <p:cNvPr id="17" name="TextBox 10">
            <a:extLst>
              <a:ext uri="{FF2B5EF4-FFF2-40B4-BE49-F238E27FC236}">
                <a16:creationId xmlns:a16="http://schemas.microsoft.com/office/drawing/2014/main" id="{2432CCDE-1BCE-EB2F-74F9-02C70A8D6736}"/>
              </a:ext>
            </a:extLst>
          </p:cNvPr>
          <p:cNvSpPr txBox="1"/>
          <p:nvPr/>
        </p:nvSpPr>
        <p:spPr>
          <a:xfrm>
            <a:off x="7210659" y="4904020"/>
            <a:ext cx="265637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dirty="0">
                <a:hlinkClick r:id="rId5"/>
              </a:rPr>
              <a:t>Click</a:t>
            </a:r>
            <a:r>
              <a:rPr lang="en-IN" sz="1600" dirty="0"/>
              <a:t> on shape to open link</a:t>
            </a:r>
          </a:p>
        </p:txBody>
      </p:sp>
      <p:pic>
        <p:nvPicPr>
          <p:cNvPr id="3" name="Picture 2">
            <a:hlinkClick r:id="rId11"/>
            <a:extLst>
              <a:ext uri="{FF2B5EF4-FFF2-40B4-BE49-F238E27FC236}">
                <a16:creationId xmlns:a16="http://schemas.microsoft.com/office/drawing/2014/main" id="{6915F52C-4352-163D-26D4-A22560ABFF28}"/>
              </a:ext>
            </a:extLst>
          </p:cNvPr>
          <p:cNvPicPr>
            <a:picLocks noChangeAspect="1"/>
          </p:cNvPicPr>
          <p:nvPr/>
        </p:nvPicPr>
        <p:blipFill>
          <a:blip r:embed="rId9"/>
          <a:stretch>
            <a:fillRect/>
          </a:stretch>
        </p:blipFill>
        <p:spPr>
          <a:xfrm>
            <a:off x="2160756" y="2337727"/>
            <a:ext cx="2312787" cy="1424292"/>
          </a:xfrm>
          <a:prstGeom prst="rect">
            <a:avLst/>
          </a:prstGeom>
        </p:spPr>
      </p:pic>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3" y="729658"/>
            <a:ext cx="11029616" cy="988332"/>
          </a:xfrm>
        </p:spPr>
        <p:txBody>
          <a:bodyPr anchor="b">
            <a:normAutofit/>
          </a:bodyPr>
          <a:lstStyle/>
          <a:p>
            <a:r>
              <a:rPr lang="en-US" b="0" i="0">
                <a:effectLst/>
              </a:rPr>
              <a:t>Project title – “Sentiment Analysis of Restaurant Reviews”</a:t>
            </a:r>
            <a:br>
              <a:rPr lang="en-GB"/>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sz="half" idx="1"/>
          </p:nvPr>
        </p:nvSpPr>
        <p:spPr>
          <a:xfrm>
            <a:off x="581193" y="2228003"/>
            <a:ext cx="5194767" cy="3633047"/>
          </a:xfrm>
        </p:spPr>
        <p:txBody>
          <a:bodyPr anchor="ctr">
            <a:normAutofit/>
          </a:bodyPr>
          <a:lstStyle/>
          <a:p>
            <a:pPr marL="0" indent="0">
              <a:lnSpc>
                <a:spcPct val="150000"/>
              </a:lnSpc>
              <a:buNone/>
            </a:pPr>
            <a:r>
              <a:rPr lang="en-US" i="0" dirty="0">
                <a:solidFill>
                  <a:srgbClr val="333333"/>
                </a:solidFill>
                <a:effectLst/>
                <a:latin typeface="roboto" panose="02000000000000000000" pitchFamily="2" charset="0"/>
              </a:rPr>
              <a:t>At the core of the problem or project topic is the task of automatically classifying and understanding the feelings expressed in restaurant reviews written by customers. This is a common application of natural language processing (NLP) and machine learning techniques.</a:t>
            </a:r>
            <a:endParaRPr lang="en-US" dirty="0">
              <a:latin typeface="Times New Roman" panose="02020603050405020304" pitchFamily="18" charset="0"/>
              <a:cs typeface="Times New Roman" panose="02020603050405020304" pitchFamily="18" charset="0"/>
            </a:endParaRPr>
          </a:p>
        </p:txBody>
      </p:sp>
      <p:pic>
        <p:nvPicPr>
          <p:cNvPr id="1026" name="Picture 2" descr="Restaurant Reviews Images: Browse 8,370 Stock Photos ...">
            <a:extLst>
              <a:ext uri="{FF2B5EF4-FFF2-40B4-BE49-F238E27FC236}">
                <a16:creationId xmlns:a16="http://schemas.microsoft.com/office/drawing/2014/main" id="{84D7CE50-9539-1107-8188-151454C57B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 t="2588" r="4" b="7438"/>
          <a:stretch/>
        </p:blipFill>
        <p:spPr bwMode="auto">
          <a:xfrm>
            <a:off x="6416039" y="2228004"/>
            <a:ext cx="5194769" cy="335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41251"/>
            <a:ext cx="6932791" cy="4414593"/>
          </a:xfrm>
        </p:spPr>
        <p:txBody>
          <a:bodyPr>
            <a:normAutofit/>
          </a:bodyPr>
          <a:lstStyle/>
          <a:p>
            <a:pPr marL="0" indent="0" algn="just">
              <a:lnSpc>
                <a:spcPct val="150000"/>
              </a:lnSpc>
              <a:buNone/>
            </a:pPr>
            <a:r>
              <a:rPr lang="en-US"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With the increasing influence of social media and the Internet on human life, it becomes necessary to analyze valuable insights from data scattered across the Internet in various forms. Businesses like restaurants can use this data to find out how they are doing, what their customers value and what they really think of them. Our goal is to develop an AI algorithm that recognizes users' feelings based on their reviews and distinguishes them between two categories: positive or negative. This can be of great benefit to a restaurant as it allows you to gain knowledge and also identify which dish tastes the best, what areas need work on and where the shortcomings lie. With this knowledge, they can improve and achieve good results for their customers</a:t>
            </a:r>
            <a:r>
              <a:rPr lang="en-US" b="0" i="0" dirty="0">
                <a:solidFill>
                  <a:srgbClr val="333333"/>
                </a:solidFill>
                <a:effectLst/>
                <a:latin typeface="BrowalliaUPC" panose="020B0502040204020203" pitchFamily="34" charset="-34"/>
                <a:ea typeface="Calibri" panose="020F0502020204030204" pitchFamily="34" charset="0"/>
                <a:cs typeface="BrowalliaUPC" panose="020B0502040204020203" pitchFamily="34" charset="-34"/>
              </a:rPr>
              <a:t>.</a:t>
            </a:r>
            <a:endParaRPr lang="en-US" dirty="0">
              <a:latin typeface="BrowalliaUPC" panose="020B0502040204020203" pitchFamily="34" charset="-34"/>
              <a:ea typeface="Calibri" panose="020F0502020204030204" pitchFamily="34" charset="0"/>
              <a:cs typeface="BrowalliaUPC" panose="020B0502040204020203" pitchFamily="34" charset="-34"/>
            </a:endParaRPr>
          </a:p>
        </p:txBody>
      </p:sp>
      <p:pic>
        <p:nvPicPr>
          <p:cNvPr id="5" name="Picture 4" descr="A person next to a sign&#10;&#10;Description automatically generated">
            <a:extLst>
              <a:ext uri="{FF2B5EF4-FFF2-40B4-BE49-F238E27FC236}">
                <a16:creationId xmlns:a16="http://schemas.microsoft.com/office/drawing/2014/main" id="{56563328-6B38-D78A-BA70-35F24473DE8E}"/>
              </a:ext>
            </a:extLst>
          </p:cNvPr>
          <p:cNvPicPr>
            <a:picLocks noChangeAspect="1"/>
          </p:cNvPicPr>
          <p:nvPr/>
        </p:nvPicPr>
        <p:blipFill>
          <a:blip r:embed="rId2"/>
          <a:stretch>
            <a:fillRect/>
          </a:stretch>
        </p:blipFill>
        <p:spPr>
          <a:xfrm>
            <a:off x="8354045" y="2357437"/>
            <a:ext cx="2608816" cy="2930180"/>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2932872"/>
          </a:xfrm>
        </p:spPr>
        <p:txBody>
          <a:bodyPr anchor="b">
            <a:normAutofit/>
          </a:bodyPr>
          <a:lstStyle/>
          <a:p>
            <a:pPr algn="ctr"/>
            <a:r>
              <a:rPr lang="en-US" sz="2800" dirty="0"/>
              <a:t>PROJECT  </a:t>
            </a:r>
            <a:br>
              <a:rPr lang="en-US" sz="2800" dirty="0"/>
            </a:br>
            <a:r>
              <a:rPr lang="en-US" sz="2800" dirty="0"/>
              <a:t>OVERVIEW</a:t>
            </a:r>
          </a:p>
        </p:txBody>
      </p:sp>
      <p:graphicFrame>
        <p:nvGraphicFramePr>
          <p:cNvPr id="5" name="Content Placeholder 2">
            <a:extLst>
              <a:ext uri="{FF2B5EF4-FFF2-40B4-BE49-F238E27FC236}">
                <a16:creationId xmlns:a16="http://schemas.microsoft.com/office/drawing/2014/main" id="{A03F5C56-9DF9-E659-B86F-ABDE669524FF}"/>
              </a:ext>
            </a:extLst>
          </p:cNvPr>
          <p:cNvGraphicFramePr>
            <a:graphicFrameLocks noGrp="1"/>
          </p:cNvGraphicFramePr>
          <p:nvPr>
            <p:ph idx="1"/>
            <p:extLst>
              <p:ext uri="{D42A27DB-BD31-4B8C-83A1-F6EECF244321}">
                <p14:modId xmlns:p14="http://schemas.microsoft.com/office/powerpoint/2010/main" val="2194796573"/>
              </p:ext>
            </p:extLst>
          </p:nvPr>
        </p:nvGraphicFramePr>
        <p:xfrm>
          <a:off x="4560460" y="871606"/>
          <a:ext cx="6976544" cy="5386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547E7AFB-F073-5F2E-A24A-04C0562675FF}"/>
              </a:ext>
            </a:extLst>
          </p:cNvPr>
          <p:cNvSpPr/>
          <p:nvPr/>
        </p:nvSpPr>
        <p:spPr>
          <a:xfrm>
            <a:off x="640081" y="1790219"/>
            <a:ext cx="4531228" cy="4434527"/>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Title 1">
            <a:extLst>
              <a:ext uri="{FF2B5EF4-FFF2-40B4-BE49-F238E27FC236}">
                <a16:creationId xmlns:a16="http://schemas.microsoft.com/office/drawing/2014/main" id="{E2742EC9-D01A-57C5-FD7C-97E6FAE3E74D}"/>
              </a:ext>
            </a:extLst>
          </p:cNvPr>
          <p:cNvSpPr>
            <a:spLocks noGrp="1"/>
          </p:cNvSpPr>
          <p:nvPr>
            <p:ph type="title"/>
          </p:nvPr>
        </p:nvSpPr>
        <p:spPr>
          <a:xfrm>
            <a:off x="767857" y="512609"/>
            <a:ext cx="3031852" cy="778027"/>
          </a:xfrm>
        </p:spPr>
        <p:txBody>
          <a:bodyPr anchor="b">
            <a:normAutofit/>
          </a:bodyPr>
          <a:lstStyle/>
          <a:p>
            <a:r>
              <a:rPr lang="en-US" dirty="0"/>
              <a:t>PROJECT  OVERVIEW</a:t>
            </a:r>
          </a:p>
        </p:txBody>
      </p:sp>
      <p:graphicFrame>
        <p:nvGraphicFramePr>
          <p:cNvPr id="26" name="Content Placeholder 2">
            <a:extLst>
              <a:ext uri="{FF2B5EF4-FFF2-40B4-BE49-F238E27FC236}">
                <a16:creationId xmlns:a16="http://schemas.microsoft.com/office/drawing/2014/main" id="{0A3C3CEE-EA29-F1FF-E6BC-12023E0C7616}"/>
              </a:ext>
            </a:extLst>
          </p:cNvPr>
          <p:cNvGraphicFramePr>
            <a:graphicFrameLocks noGrp="1"/>
          </p:cNvGraphicFramePr>
          <p:nvPr>
            <p:ph idx="1"/>
            <p:extLst>
              <p:ext uri="{D42A27DB-BD31-4B8C-83A1-F6EECF244321}">
                <p14:modId xmlns:p14="http://schemas.microsoft.com/office/powerpoint/2010/main" val="1044199507"/>
              </p:ext>
            </p:extLst>
          </p:nvPr>
        </p:nvGraphicFramePr>
        <p:xfrm>
          <a:off x="4900928" y="1001002"/>
          <a:ext cx="6650991" cy="5389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Oval 28">
            <a:extLst>
              <a:ext uri="{FF2B5EF4-FFF2-40B4-BE49-F238E27FC236}">
                <a16:creationId xmlns:a16="http://schemas.microsoft.com/office/drawing/2014/main" id="{25989685-A970-F499-3779-A13685995C14}"/>
              </a:ext>
            </a:extLst>
          </p:cNvPr>
          <p:cNvSpPr/>
          <p:nvPr/>
        </p:nvSpPr>
        <p:spPr>
          <a:xfrm>
            <a:off x="1005842" y="2652219"/>
            <a:ext cx="778213" cy="796961"/>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30" name="Graphic 14" descr="Eye">
            <a:hlinkClick r:id="rId8"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0046" y="2738327"/>
            <a:ext cx="602802" cy="602802"/>
          </a:xfrm>
          <a:prstGeom prst="rect">
            <a:avLst/>
          </a:prstGeom>
        </p:spPr>
      </p:pic>
      <p:pic>
        <p:nvPicPr>
          <p:cNvPr id="31" name="Graphic 16" descr="Target Audience">
            <a:hlinkClick r:id="rId11"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1446" y="3957813"/>
            <a:ext cx="457200" cy="457200"/>
          </a:xfrm>
          <a:prstGeom prst="rect">
            <a:avLst/>
          </a:prstGeom>
        </p:spPr>
      </p:pic>
      <p:pic>
        <p:nvPicPr>
          <p:cNvPr id="32" name="Graphic 12" descr="Checklist RTL">
            <a:hlinkClick r:id="rId14" action="ppaction://hlinksldjump"/>
            <a:extLst>
              <a:ext uri="{FF2B5EF4-FFF2-40B4-BE49-F238E27FC236}">
                <a16:creationId xmlns:a16="http://schemas.microsoft.com/office/drawing/2014/main" id="{16D4B9B3-6276-34F3-94C4-EE92D46B1A9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014965" y="2129663"/>
            <a:ext cx="457200" cy="457200"/>
          </a:xfrm>
          <a:prstGeom prst="rect">
            <a:avLst/>
          </a:prstGeom>
        </p:spPr>
      </p:pic>
      <p:pic>
        <p:nvPicPr>
          <p:cNvPr id="33" name="Graphic 8" descr="Lightbulb and pencil">
            <a:hlinkClick r:id="rId17"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98646" y="4897929"/>
            <a:ext cx="457200" cy="457200"/>
          </a:xfrm>
          <a:prstGeom prst="rect">
            <a:avLst/>
          </a:prstGeom>
        </p:spPr>
      </p:pic>
      <p:pic>
        <p:nvPicPr>
          <p:cNvPr id="34" name="Graphic 2" descr="Gears">
            <a:extLst>
              <a:ext uri="{FF2B5EF4-FFF2-40B4-BE49-F238E27FC236}">
                <a16:creationId xmlns:a16="http://schemas.microsoft.com/office/drawing/2014/main" id="{B53E6037-F8D3-5044-F63D-3BD656F61AD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196689" y="5479173"/>
            <a:ext cx="457200" cy="457200"/>
          </a:xfrm>
          <a:prstGeom prst="rect">
            <a:avLst/>
          </a:prstGeom>
        </p:spPr>
      </p:pic>
    </p:spTree>
    <p:extLst>
      <p:ext uri="{BB962C8B-B14F-4D97-AF65-F5344CB8AC3E}">
        <p14:creationId xmlns:p14="http://schemas.microsoft.com/office/powerpoint/2010/main" val="400999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88720"/>
          </a:xfrm>
        </p:spPr>
        <p:txBody>
          <a:bodyPr anchor="b">
            <a:normAutofit/>
          </a:bodyPr>
          <a:lstStyle/>
          <a:p>
            <a:r>
              <a:rPr lang="en-US"/>
              <a:t>WHO ARE THE END USERS of this project?</a:t>
            </a:r>
          </a:p>
        </p:txBody>
      </p:sp>
      <p:graphicFrame>
        <p:nvGraphicFramePr>
          <p:cNvPr id="11" name="Content Placeholder 2">
            <a:extLst>
              <a:ext uri="{FF2B5EF4-FFF2-40B4-BE49-F238E27FC236}">
                <a16:creationId xmlns:a16="http://schemas.microsoft.com/office/drawing/2014/main" id="{C0F22280-64A8-20F2-C7B6-6CE5BDAAAE65}"/>
              </a:ext>
            </a:extLst>
          </p:cNvPr>
          <p:cNvGraphicFramePr>
            <a:graphicFrameLocks noGrp="1"/>
          </p:cNvGraphicFramePr>
          <p:nvPr>
            <p:ph idx="1"/>
            <p:extLst>
              <p:ext uri="{D42A27DB-BD31-4B8C-83A1-F6EECF244321}">
                <p14:modId xmlns:p14="http://schemas.microsoft.com/office/powerpoint/2010/main" val="2243532638"/>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2495550"/>
          </a:xfrm>
        </p:spPr>
        <p:txBody>
          <a:bodyPr anchor="b">
            <a:normAutofit/>
          </a:bodyPr>
          <a:lstStyle/>
          <a:p>
            <a:pPr algn="ctr"/>
            <a:br>
              <a:rPr lang="en-US" dirty="0"/>
            </a:br>
            <a:r>
              <a:rPr lang="en-US" b="1" dirty="0">
                <a:latin typeface="Times New Roman" panose="02020603050405020304" pitchFamily="18" charset="0"/>
                <a:cs typeface="Times New Roman" panose="02020603050405020304" pitchFamily="18" charset="0"/>
              </a:rPr>
              <a:t>YOUR SOLUTION AND ITS VALUE PROPOSITION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00928" y="1179829"/>
            <a:ext cx="6650991" cy="4658216"/>
          </a:xfrm>
        </p:spPr>
        <p:txBody>
          <a:bodyPr anchor="ctr">
            <a:normAutofit fontScale="92500" lnSpcReduction="20000"/>
          </a:bodyPr>
          <a:lstStyle/>
          <a:p>
            <a:pPr marL="0" indent="0">
              <a:lnSpc>
                <a:spcPct val="100000"/>
              </a:lnSpc>
              <a:buNone/>
            </a:pPr>
            <a:r>
              <a:rPr lang="en-US" sz="2200" b="1" dirty="0">
                <a:latin typeface="Times New Roman" panose="02020603050405020304" pitchFamily="18" charset="0"/>
                <a:cs typeface="Times New Roman" panose="02020603050405020304" pitchFamily="18" charset="0"/>
              </a:rPr>
              <a:t>Solution:</a:t>
            </a:r>
          </a:p>
          <a:p>
            <a:pPr marL="0" indent="0">
              <a:lnSpc>
                <a:spcPct val="150000"/>
              </a:lnSpc>
              <a:buNone/>
            </a:pPr>
            <a:r>
              <a:rPr lang="en-US" sz="16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My solution provides restaurateurs and managers a powerful tool to gain actionable insights from customer feedback, ultimately leading to greater customer satisfaction, improved business operations, and competitive advantage in the marketplace. I use my language skills and my ability to understand the context of the text to analyze restaurant reviews and classify them as positive or negative.</a:t>
            </a:r>
          </a:p>
          <a:p>
            <a:pPr marL="0" indent="0">
              <a:lnSpc>
                <a:spcPct val="150000"/>
              </a:lnSpc>
              <a:buNone/>
            </a:pPr>
            <a:r>
              <a:rPr lang="en-US" sz="16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Additionally, I would be able to identify the specific aspects of the dining experience that customers are most and least satisfied with. This information can then be used by restaurants to improve customer satisfaction and overall performance.</a:t>
            </a:r>
          </a:p>
          <a:p>
            <a:pPr marL="0" indent="0">
              <a:lnSpc>
                <a:spcPct val="150000"/>
              </a:lnSpc>
              <a:buNone/>
            </a:pPr>
            <a:r>
              <a:rPr lang="en-US" sz="16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 think my solution could be a valuable tool for restaurants of all sizes. By understanding customer sentiment, restaurants can make better decisions about food, service, marketing and operations. This can lead to better customer satisfaction and higher profits.</a:t>
            </a: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pPr algn="ctr"/>
            <a:br>
              <a:rPr lang="en-US" dirty="0"/>
            </a:br>
            <a:r>
              <a:rPr lang="en-US" dirty="0"/>
              <a:t>VALUE </a:t>
            </a:r>
            <a:br>
              <a:rPr lang="en-US" dirty="0"/>
            </a:br>
            <a:r>
              <a:rPr lang="en-US" dirty="0"/>
              <a:t>PROPOSITION</a:t>
            </a:r>
          </a:p>
        </p:txBody>
      </p:sp>
      <p:graphicFrame>
        <p:nvGraphicFramePr>
          <p:cNvPr id="12" name="Content Placeholder 2">
            <a:extLst>
              <a:ext uri="{FF2B5EF4-FFF2-40B4-BE49-F238E27FC236}">
                <a16:creationId xmlns:a16="http://schemas.microsoft.com/office/drawing/2014/main" id="{A9B35E1B-89B4-39B8-F6F2-23F804CD741E}"/>
              </a:ext>
            </a:extLst>
          </p:cNvPr>
          <p:cNvGraphicFramePr>
            <a:graphicFrameLocks noGrp="1"/>
          </p:cNvGraphicFramePr>
          <p:nvPr>
            <p:ph idx="1"/>
            <p:extLst>
              <p:ext uri="{D42A27DB-BD31-4B8C-83A1-F6EECF244321}">
                <p14:modId xmlns:p14="http://schemas.microsoft.com/office/powerpoint/2010/main" val="1811532721"/>
              </p:ext>
            </p:extLst>
          </p:nvPr>
        </p:nvGraphicFramePr>
        <p:xfrm>
          <a:off x="4900928" y="593388"/>
          <a:ext cx="6650991" cy="5817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8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88720"/>
          </a:xfrm>
        </p:spPr>
        <p:txBody>
          <a:bodyPr anchor="b">
            <a:normAutofit/>
          </a:bodyPr>
          <a:lstStyle/>
          <a:p>
            <a:r>
              <a:rPr lang="en-US" dirty="0"/>
              <a:t>customizing the project and </a:t>
            </a:r>
            <a:br>
              <a:rPr lang="en-US" dirty="0"/>
            </a:br>
            <a:r>
              <a:rPr lang="en-US" dirty="0"/>
              <a:t>make it your own</a:t>
            </a:r>
          </a:p>
        </p:txBody>
      </p:sp>
      <p:graphicFrame>
        <p:nvGraphicFramePr>
          <p:cNvPr id="6" name="Content Placeholder 2">
            <a:extLst>
              <a:ext uri="{FF2B5EF4-FFF2-40B4-BE49-F238E27FC236}">
                <a16:creationId xmlns:a16="http://schemas.microsoft.com/office/drawing/2014/main" id="{BD661BC9-FC36-8EA7-5E0C-7399C57735CE}"/>
              </a:ext>
            </a:extLst>
          </p:cNvPr>
          <p:cNvGraphicFramePr>
            <a:graphicFrameLocks noGrp="1"/>
          </p:cNvGraphicFramePr>
          <p:nvPr>
            <p:ph idx="1"/>
            <p:extLst>
              <p:ext uri="{D42A27DB-BD31-4B8C-83A1-F6EECF244321}">
                <p14:modId xmlns:p14="http://schemas.microsoft.com/office/powerpoint/2010/main" val="149003072"/>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71af3243-3dd4-4a8d-8c0d-dd76da1f02a5"/>
    <ds:schemaRef ds:uri="http://purl.org/dc/dcmitype/"/>
    <ds:schemaRef ds:uri="http://schemas.microsoft.com/office/2006/documentManagement/types"/>
    <ds:schemaRef ds:uri="http://schemas.microsoft.com/office/2006/metadata/properties"/>
    <ds:schemaRef ds:uri="http://purl.org/dc/terms/"/>
    <ds:schemaRef ds:uri="16c05727-aa75-4e4a-9b5f-8a80a1165891"/>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3373</TotalTime>
  <Words>1525</Words>
  <Application>Microsoft Office PowerPoint</Application>
  <PresentationFormat>Widescreen</PresentationFormat>
  <Paragraphs>104</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-apple-system</vt:lpstr>
      <vt:lpstr>BrowalliaUPC</vt:lpstr>
      <vt:lpstr>Calibri</vt:lpstr>
      <vt:lpstr>Franklin Gothic Book</vt:lpstr>
      <vt:lpstr>Franklin Gothic Demi</vt:lpstr>
      <vt:lpstr>roboto</vt:lpstr>
      <vt:lpstr>Times New Roman</vt:lpstr>
      <vt:lpstr>Wingdings 2</vt:lpstr>
      <vt:lpstr>DividendVTI</vt:lpstr>
      <vt:lpstr>Student Details</vt:lpstr>
      <vt:lpstr>Project title – “Sentiment Analysis of Restaurant Reviews” </vt:lpstr>
      <vt:lpstr>AGENDA</vt:lpstr>
      <vt:lpstr>PROJECT   OVERVIEW</vt:lpstr>
      <vt:lpstr>PROJECT  OVERVIEW</vt:lpstr>
      <vt:lpstr>WHO ARE THE END USERS of this project?</vt:lpstr>
      <vt:lpstr> YOUR SOLUTION AND ITS VALUE PROPOSITION</vt:lpstr>
      <vt:lpstr> VALUE  PROPOSITION</vt:lpstr>
      <vt:lpstr>customizing the project and  make it your own</vt:lpstr>
      <vt:lpstr>MODELLING</vt:lpstr>
      <vt:lpstr>MODELLING</vt:lpstr>
      <vt:lpstr>Results</vt:lpstr>
      <vt:lpstr>Multinomial  naïve bAYES</vt:lpstr>
      <vt:lpstr>Bernoulli  NAÏVE BAYES</vt:lpstr>
      <vt:lpstr>Logistic Regression</vt:lpstr>
      <vt:lpstr>Results</vt:lpstr>
      <vt:lpstr>Final  Outcome  on reviews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Rohit K Mahaur</cp:lastModifiedBy>
  <cp:revision>9</cp:revision>
  <dcterms:created xsi:type="dcterms:W3CDTF">2021-05-26T16:50:10Z</dcterms:created>
  <dcterms:modified xsi:type="dcterms:W3CDTF">2023-10-03T10:09:44Z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