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58B49-0E9C-4F6D-BC72-43D2BACAFA9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821B3-55C8-4D38-A747-2E0406110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5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59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3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207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0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8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9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4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9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1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816C4-67F7-87EB-BB2F-3BD8F849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18603" b="1047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/>
          </a:bodyPr>
          <a:lstStyle/>
          <a:p>
            <a:pPr algn="l"/>
            <a:r>
              <a:rPr lang="en-US" sz="7400" dirty="0">
                <a:solidFill>
                  <a:srgbClr val="FFFFFF"/>
                </a:solidFill>
              </a:rPr>
              <a:t>LEARN FAST</a:t>
            </a:r>
            <a:br>
              <a:rPr lang="en-US" sz="7400" dirty="0">
                <a:solidFill>
                  <a:srgbClr val="FFFFFF"/>
                </a:solidFill>
              </a:rPr>
            </a:br>
            <a:endParaRPr lang="en-US" sz="7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3380A-5A47-F3EF-A910-B821EA5E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7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3" y="153165"/>
            <a:ext cx="4482553" cy="23691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ACCORDING TO THE INTERNET THERE ARE 7 WAYS YOU CAN APPLY TO BECOME A QUICK LEARNER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67D535-5468-7C11-6F51-E3B9E82D48EC}"/>
              </a:ext>
            </a:extLst>
          </p:cNvPr>
          <p:cNvSpPr/>
          <p:nvPr/>
        </p:nvSpPr>
        <p:spPr>
          <a:xfrm>
            <a:off x="3031061" y="925898"/>
            <a:ext cx="4482553" cy="1604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EXERCISE REGULARLY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9FC12-167B-8093-3225-E2F01855D70C}"/>
              </a:ext>
            </a:extLst>
          </p:cNvPr>
          <p:cNvSpPr/>
          <p:nvPr/>
        </p:nvSpPr>
        <p:spPr>
          <a:xfrm>
            <a:off x="3952800" y="3303496"/>
            <a:ext cx="2299550" cy="30417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-Studies have shown that 20m of exercise can increase your ability to remember  and study.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Exercises also helps increase your body’s production of a protein that supports how your brain cells grow and function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63494-E9BE-3E78-537B-865DA95A3E76}"/>
              </a:ext>
            </a:extLst>
          </p:cNvPr>
          <p:cNvSpPr/>
          <p:nvPr/>
        </p:nvSpPr>
        <p:spPr>
          <a:xfrm>
            <a:off x="6775636" y="3329454"/>
            <a:ext cx="2299550" cy="3041742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you should not stay on the chair for too long.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Taking some rest and exercise will push your productivity.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140-883E-D546-B5A6-D5C0FDD4A24A}"/>
              </a:ext>
            </a:extLst>
          </p:cNvPr>
          <p:cNvSpPr/>
          <p:nvPr/>
        </p:nvSpPr>
        <p:spPr>
          <a:xfrm>
            <a:off x="972539" y="3303496"/>
            <a:ext cx="2299550" cy="30417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healthy mind in a healthy body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7AB45-BE4C-23C2-07FD-9EFA591DF0E2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2122314" y="2295736"/>
            <a:ext cx="1565202" cy="100776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9FF6B-D776-F7BB-7179-828730916D5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5102575" y="2530763"/>
            <a:ext cx="169763" cy="7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3800A0-2BE0-BBAB-7614-A0EF87AC9135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6857159" y="2295736"/>
            <a:ext cx="1068252" cy="1033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 animBg="1"/>
      <p:bldP spid="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822296-371F-7C5C-E28A-B3C825290DE1}"/>
              </a:ext>
            </a:extLst>
          </p:cNvPr>
          <p:cNvSpPr txBox="1"/>
          <p:nvPr/>
        </p:nvSpPr>
        <p:spPr>
          <a:xfrm>
            <a:off x="4974337" y="1265314"/>
            <a:ext cx="4299666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4" name="Graphic 63" descr="Smiling Face with No Fill">
            <a:extLst>
              <a:ext uri="{FF2B5EF4-FFF2-40B4-BE49-F238E27FC236}">
                <a16:creationId xmlns:a16="http://schemas.microsoft.com/office/drawing/2014/main" id="{0EABC953-1846-6663-56BD-5F277D08C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2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B6B581-3D5B-7A6D-630D-EC118CDBF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7" r="20324" b="526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Learning is a very important a very important process in everybody’s life, but learning can take a very long time. And sometimes we do not have enough time. So how can we learn fast but effectively?</a:t>
            </a:r>
            <a:br>
              <a:rPr lang="en-US" sz="1900" dirty="0"/>
            </a:br>
            <a:endParaRPr lang="en-US" sz="1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3380A-5A47-F3EF-A910-B821EA5E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3" y="153165"/>
            <a:ext cx="4482553" cy="23691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ACCORDING TO THE INTERNET THERE ARE 7 WAYS YOU CAN APPLY TO BECOME A QUICK LEARNER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67D535-5468-7C11-6F51-E3B9E82D48EC}"/>
              </a:ext>
            </a:extLst>
          </p:cNvPr>
          <p:cNvSpPr/>
          <p:nvPr/>
        </p:nvSpPr>
        <p:spPr>
          <a:xfrm>
            <a:off x="3406345" y="925898"/>
            <a:ext cx="4482553" cy="1604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 FAST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ADFE7-0AB2-CA8A-2B1E-2C365577E677}"/>
              </a:ext>
            </a:extLst>
          </p:cNvPr>
          <p:cNvSpPr/>
          <p:nvPr/>
        </p:nvSpPr>
        <p:spPr>
          <a:xfrm>
            <a:off x="578498" y="3048000"/>
            <a:ext cx="1556677" cy="633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Always take notes important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1BB5D-B379-7FED-4853-5605F6CE087C}"/>
              </a:ext>
            </a:extLst>
          </p:cNvPr>
          <p:cNvSpPr/>
          <p:nvPr/>
        </p:nvSpPr>
        <p:spPr>
          <a:xfrm>
            <a:off x="2863902" y="3048000"/>
            <a:ext cx="1556677" cy="63341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Say it out loud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2ABA5-4AC9-885B-CAD3-BA395124012C}"/>
              </a:ext>
            </a:extLst>
          </p:cNvPr>
          <p:cNvSpPr/>
          <p:nvPr/>
        </p:nvSpPr>
        <p:spPr>
          <a:xfrm>
            <a:off x="5090252" y="3044355"/>
            <a:ext cx="1556677" cy="633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Practice more, less theory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04493-47C2-394C-1C9B-21624C689662}"/>
              </a:ext>
            </a:extLst>
          </p:cNvPr>
          <p:cNvSpPr/>
          <p:nvPr/>
        </p:nvSpPr>
        <p:spPr>
          <a:xfrm>
            <a:off x="7391400" y="3056467"/>
            <a:ext cx="1556677" cy="633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 your self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D5822C-5848-F921-C10A-A26B84544474}"/>
              </a:ext>
            </a:extLst>
          </p:cNvPr>
          <p:cNvSpPr/>
          <p:nvPr/>
        </p:nvSpPr>
        <p:spPr>
          <a:xfrm>
            <a:off x="2809569" y="4475583"/>
            <a:ext cx="1556677" cy="8148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Pomodoro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DB5A5-8A68-4C6D-6A69-DEDCDB957F5C}"/>
              </a:ext>
            </a:extLst>
          </p:cNvPr>
          <p:cNvSpPr/>
          <p:nvPr/>
        </p:nvSpPr>
        <p:spPr>
          <a:xfrm>
            <a:off x="549928" y="4475583"/>
            <a:ext cx="1556677" cy="889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remember note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DB2DC-77C6-FCAB-2242-F997854673BC}"/>
              </a:ext>
            </a:extLst>
          </p:cNvPr>
          <p:cNvSpPr/>
          <p:nvPr/>
        </p:nvSpPr>
        <p:spPr>
          <a:xfrm>
            <a:off x="5098123" y="4455367"/>
            <a:ext cx="1556677" cy="6334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en-US" sz="1400" b="1" dirty="0">
                <a:solidFill>
                  <a:schemeClr val="tx1"/>
                </a:solidFill>
              </a:rPr>
              <a:t>Exercise regularly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30CEE2-2650-738A-A1E7-09F4F06CD6FE}"/>
              </a:ext>
            </a:extLst>
          </p:cNvPr>
          <p:cNvCxnSpPr>
            <a:endCxn id="6" idx="0"/>
          </p:cNvCxnSpPr>
          <p:nvPr/>
        </p:nvCxnSpPr>
        <p:spPr>
          <a:xfrm flipH="1">
            <a:off x="1356837" y="2006082"/>
            <a:ext cx="2123481" cy="1041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8E26AB-1920-C3D3-3B1A-F5FAC1A4F48A}"/>
              </a:ext>
            </a:extLst>
          </p:cNvPr>
          <p:cNvCxnSpPr>
            <a:endCxn id="7" idx="0"/>
          </p:cNvCxnSpPr>
          <p:nvPr/>
        </p:nvCxnSpPr>
        <p:spPr>
          <a:xfrm flipH="1">
            <a:off x="3642241" y="2433655"/>
            <a:ext cx="707975" cy="614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B66E38-94A7-56D4-4862-E30F6EB53025}"/>
              </a:ext>
            </a:extLst>
          </p:cNvPr>
          <p:cNvCxnSpPr>
            <a:stCxn id="4" idx="4"/>
          </p:cNvCxnSpPr>
          <p:nvPr/>
        </p:nvCxnSpPr>
        <p:spPr>
          <a:xfrm flipH="1">
            <a:off x="5603494" y="2530763"/>
            <a:ext cx="44128" cy="513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7C1C27-2D2C-59DC-31DB-B7CA2775575C}"/>
              </a:ext>
            </a:extLst>
          </p:cNvPr>
          <p:cNvCxnSpPr>
            <a:stCxn id="4" idx="5"/>
          </p:cNvCxnSpPr>
          <p:nvPr/>
        </p:nvCxnSpPr>
        <p:spPr>
          <a:xfrm>
            <a:off x="7232443" y="2295736"/>
            <a:ext cx="669572" cy="74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145D939-59C9-55F2-F71A-F7A0575EEBF6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 flipV="1">
            <a:off x="549928" y="2152217"/>
            <a:ext cx="3299538" cy="2768125"/>
          </a:xfrm>
          <a:prstGeom prst="bentConnector3">
            <a:avLst>
              <a:gd name="adj1" fmla="val 1069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CE849C2-3A64-320E-9D1A-3F3FD783B269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305091" y="3494810"/>
            <a:ext cx="2449365" cy="3270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E2C9A89-8AED-117E-94A8-C0D3D8908BEB}"/>
              </a:ext>
            </a:extLst>
          </p:cNvPr>
          <p:cNvCxnSpPr>
            <a:endCxn id="15" idx="3"/>
          </p:cNvCxnSpPr>
          <p:nvPr/>
        </p:nvCxnSpPr>
        <p:spPr>
          <a:xfrm rot="5400000">
            <a:off x="5540537" y="3547917"/>
            <a:ext cx="2338420" cy="1098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9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3" y="153165"/>
            <a:ext cx="4482553" cy="23691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ACCORDING TO THE INTERNET THERE ARE 7 WAYS YOU CAN APPLY TO BECOME A QUICK LEARNER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67D535-5468-7C11-6F51-E3B9E82D48EC}"/>
              </a:ext>
            </a:extLst>
          </p:cNvPr>
          <p:cNvSpPr/>
          <p:nvPr/>
        </p:nvSpPr>
        <p:spPr>
          <a:xfrm>
            <a:off x="3031061" y="925898"/>
            <a:ext cx="4482553" cy="1604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TAKE NOTES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9FC12-167B-8093-3225-E2F01855D70C}"/>
              </a:ext>
            </a:extLst>
          </p:cNvPr>
          <p:cNvSpPr/>
          <p:nvPr/>
        </p:nvSpPr>
        <p:spPr>
          <a:xfrm>
            <a:off x="3952800" y="3303496"/>
            <a:ext cx="2299550" cy="30417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-Jot down every important keyword in the books and the teachers’ lectures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</a:rPr>
              <a:t>-Highlight keywords in the student books and note them in your not books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</a:rPr>
              <a:t>_Organize in a structured way, so that next time you will find the thing you need more easily.</a:t>
            </a:r>
          </a:p>
          <a:p>
            <a:pPr algn="ctr"/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63494-E9BE-3E78-537B-865DA95A3E76}"/>
              </a:ext>
            </a:extLst>
          </p:cNvPr>
          <p:cNvSpPr/>
          <p:nvPr/>
        </p:nvSpPr>
        <p:spPr>
          <a:xfrm>
            <a:off x="6747455" y="3303171"/>
            <a:ext cx="2299550" cy="30417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Make sure you focus when you take note=&gt;this will help you to remember the information longer.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Use your own words when taking notes =&gt;increase your 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140-883E-D546-B5A6-D5C0FDD4A24A}"/>
              </a:ext>
            </a:extLst>
          </p:cNvPr>
          <p:cNvSpPr/>
          <p:nvPr/>
        </p:nvSpPr>
        <p:spPr>
          <a:xfrm>
            <a:off x="972539" y="3303496"/>
            <a:ext cx="2299550" cy="30417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Taking handwritten notes is an effective way to ingrain knowledge in your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7AB45-BE4C-23C2-07FD-9EFA591DF0E2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2122314" y="2295736"/>
            <a:ext cx="1565202" cy="100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9FF6B-D776-F7BB-7179-828730916D5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5102575" y="2530763"/>
            <a:ext cx="169763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3800A0-2BE0-BBAB-7614-A0EF87AC913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391400" y="1984075"/>
            <a:ext cx="505830" cy="131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 animBg="1"/>
      <p:bldP spid="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3" y="153165"/>
            <a:ext cx="4482553" cy="23691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ACCORDING TO THE INTERNET THERE ARE 7 WAYS YOU CAN APPLY TO BECOME A QUICK LEARNER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67D535-5468-7C11-6F51-E3B9E82D48EC}"/>
              </a:ext>
            </a:extLst>
          </p:cNvPr>
          <p:cNvSpPr/>
          <p:nvPr/>
        </p:nvSpPr>
        <p:spPr>
          <a:xfrm>
            <a:off x="3031061" y="925898"/>
            <a:ext cx="4482553" cy="1604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SAY IT OUT LOUD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9FC12-167B-8093-3225-E2F01855D70C}"/>
              </a:ext>
            </a:extLst>
          </p:cNvPr>
          <p:cNvSpPr/>
          <p:nvPr/>
        </p:nvSpPr>
        <p:spPr>
          <a:xfrm>
            <a:off x="3952800" y="3303496"/>
            <a:ext cx="2299550" cy="3041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Read out loud everything you have noted down,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_Pointing at the words, read it out loud , so that you will memorize it more easily.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_ Try this several times and next time , when you think about it, you will never forget it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63494-E9BE-3E78-537B-865DA95A3E76}"/>
              </a:ext>
            </a:extLst>
          </p:cNvPr>
          <p:cNvSpPr/>
          <p:nvPr/>
        </p:nvSpPr>
        <p:spPr>
          <a:xfrm>
            <a:off x="6747455" y="3303171"/>
            <a:ext cx="2299550" cy="30417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For example, when I learn English, whenever I encounter a new word,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 usually note it down and read it loudly 10 times and point at it. Next time, when I hear the word, I will know how to spell it and vice versa.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140-883E-D546-B5A6-D5C0FDD4A24A}"/>
              </a:ext>
            </a:extLst>
          </p:cNvPr>
          <p:cNvSpPr/>
          <p:nvPr/>
        </p:nvSpPr>
        <p:spPr>
          <a:xfrm>
            <a:off x="972539" y="3303496"/>
            <a:ext cx="2299550" cy="30417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When you hear your self repeat the information, you can remember it longer.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7AB45-BE4C-23C2-07FD-9EFA591DF0E2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2122314" y="2295736"/>
            <a:ext cx="1565202" cy="100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9FF6B-D776-F7BB-7179-828730916D5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5102575" y="2530763"/>
            <a:ext cx="169763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3800A0-2BE0-BBAB-7614-A0EF87AC913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391400" y="1984075"/>
            <a:ext cx="505830" cy="131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7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 animBg="1"/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3" y="153165"/>
            <a:ext cx="4482553" cy="23691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ACCORDING TO THE INTERNET THERE ARE 7 WAYS YOU CAN APPLY TO BECOME A QUICK LEARNER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67D535-5468-7C11-6F51-E3B9E82D48EC}"/>
              </a:ext>
            </a:extLst>
          </p:cNvPr>
          <p:cNvSpPr/>
          <p:nvPr/>
        </p:nvSpPr>
        <p:spPr>
          <a:xfrm>
            <a:off x="3031061" y="925898"/>
            <a:ext cx="4482553" cy="1604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TEST YOUR SELF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9FC12-167B-8093-3225-E2F01855D70C}"/>
              </a:ext>
            </a:extLst>
          </p:cNvPr>
          <p:cNvSpPr/>
          <p:nvPr/>
        </p:nvSpPr>
        <p:spPr>
          <a:xfrm>
            <a:off x="3952800" y="3303496"/>
            <a:ext cx="2299550" cy="30417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Do not learn only theory, you also have to practice what you have learned.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Practice helps you to have a deep understanding of your theory.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Practice not only helps you recall your knowledge but also helps you to feel the knowledge less boring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63494-E9BE-3E78-537B-865DA95A3E76}"/>
              </a:ext>
            </a:extLst>
          </p:cNvPr>
          <p:cNvSpPr/>
          <p:nvPr/>
        </p:nvSpPr>
        <p:spPr>
          <a:xfrm>
            <a:off x="6747455" y="3303171"/>
            <a:ext cx="2299550" cy="30417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For example, when I learn React, after I have gotten the base knowledge, I will go to </a:t>
            </a:r>
            <a:r>
              <a:rPr lang="en-US" sz="1400" dirty="0" err="1">
                <a:solidFill>
                  <a:schemeClr val="tx1"/>
                </a:solidFill>
              </a:rPr>
              <a:t>youtube</a:t>
            </a:r>
            <a:r>
              <a:rPr lang="en-US" sz="1400" dirty="0">
                <a:solidFill>
                  <a:schemeClr val="tx1"/>
                </a:solidFill>
              </a:rPr>
              <a:t> and find some easy tutorials to build a real-world project with react.  Next, I will build my own one.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140-883E-D546-B5A6-D5C0FDD4A24A}"/>
              </a:ext>
            </a:extLst>
          </p:cNvPr>
          <p:cNvSpPr/>
          <p:nvPr/>
        </p:nvSpPr>
        <p:spPr>
          <a:xfrm>
            <a:off x="865739" y="3303496"/>
            <a:ext cx="2299550" cy="30417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Practice make perfect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7AB45-BE4C-23C2-07FD-9EFA591DF0E2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2015514" y="2295736"/>
            <a:ext cx="1672002" cy="1007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9FF6B-D776-F7BB-7179-828730916D5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5102575" y="2530763"/>
            <a:ext cx="169763" cy="7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3800A0-2BE0-BBAB-7614-A0EF87AC913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391400" y="1984075"/>
            <a:ext cx="505830" cy="131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7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 animBg="1"/>
      <p:bldP spid="5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3" y="153165"/>
            <a:ext cx="4482553" cy="23691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ACCORDING TO THE INTERNET THERE ARE 7 WAYS YOU CAN APPLY TO BECOME A QUICK LEARNER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67D535-5468-7C11-6F51-E3B9E82D48EC}"/>
              </a:ext>
            </a:extLst>
          </p:cNvPr>
          <p:cNvSpPr/>
          <p:nvPr/>
        </p:nvSpPr>
        <p:spPr>
          <a:xfrm>
            <a:off x="3031061" y="925898"/>
            <a:ext cx="4482553" cy="1604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TEST YOUR SELF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9FC12-167B-8093-3225-E2F01855D70C}"/>
              </a:ext>
            </a:extLst>
          </p:cNvPr>
          <p:cNvSpPr/>
          <p:nvPr/>
        </p:nvSpPr>
        <p:spPr>
          <a:xfrm>
            <a:off x="3952800" y="3303496"/>
            <a:ext cx="2299550" cy="30417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Spend at least a day in a week to review all your knowledge.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Choose one topic to review, it can be anything (like one of your subjects in your school), or new knowledge you have learned recently.</a:t>
            </a:r>
          </a:p>
          <a:p>
            <a:r>
              <a:rPr lang="en-US" sz="1400" dirty="0">
                <a:solidFill>
                  <a:schemeClr val="tx1"/>
                </a:solidFill>
              </a:rPr>
              <a:t>_Note down anything you forget in a note book and review it later.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63494-E9BE-3E78-537B-865DA95A3E76}"/>
              </a:ext>
            </a:extLst>
          </p:cNvPr>
          <p:cNvSpPr/>
          <p:nvPr/>
        </p:nvSpPr>
        <p:spPr>
          <a:xfrm>
            <a:off x="6775636" y="3329454"/>
            <a:ext cx="2299550" cy="3041742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You can test your self or ask some one to do it for you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_ you can search for online test by this key word: your </a:t>
            </a:r>
            <a:r>
              <a:rPr lang="en-US" sz="1400" dirty="0" err="1">
                <a:solidFill>
                  <a:schemeClr val="tx1"/>
                </a:solidFill>
              </a:rPr>
              <a:t>subject+test</a:t>
            </a:r>
            <a:r>
              <a:rPr lang="en-US" sz="1400" dirty="0">
                <a:solidFill>
                  <a:schemeClr val="tx1"/>
                </a:solidFill>
              </a:rPr>
              <a:t> online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140-883E-D546-B5A6-D5C0FDD4A24A}"/>
              </a:ext>
            </a:extLst>
          </p:cNvPr>
          <p:cNvSpPr/>
          <p:nvPr/>
        </p:nvSpPr>
        <p:spPr>
          <a:xfrm>
            <a:off x="972539" y="3303496"/>
            <a:ext cx="2299550" cy="30417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Quiz your self to see what you need to review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7AB45-BE4C-23C2-07FD-9EFA591DF0E2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2122314" y="2295736"/>
            <a:ext cx="1565202" cy="100776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9FF6B-D776-F7BB-7179-828730916D5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5102575" y="2530763"/>
            <a:ext cx="169763" cy="7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3800A0-2BE0-BBAB-7614-A0EF87AC9135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6857159" y="2295736"/>
            <a:ext cx="1068252" cy="1033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9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 animBg="1"/>
      <p:bldP spid="5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3" y="153165"/>
            <a:ext cx="4482553" cy="23691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ACCORDING TO THE INTERNET THERE ARE 7 WAYS YOU CAN APPLY TO BECOME A QUICK LEARNER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67D535-5468-7C11-6F51-E3B9E82D48EC}"/>
              </a:ext>
            </a:extLst>
          </p:cNvPr>
          <p:cNvSpPr/>
          <p:nvPr/>
        </p:nvSpPr>
        <p:spPr>
          <a:xfrm>
            <a:off x="3031061" y="925898"/>
            <a:ext cx="4482553" cy="1604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USE MEMORY NOTE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9FC12-167B-8093-3225-E2F01855D70C}"/>
              </a:ext>
            </a:extLst>
          </p:cNvPr>
          <p:cNvSpPr/>
          <p:nvPr/>
        </p:nvSpPr>
        <p:spPr>
          <a:xfrm>
            <a:off x="3952800" y="3303496"/>
            <a:ext cx="2299550" cy="30417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This is a tips I have learned from a very famous speaker- Nguyen Bich Lan.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When she learns new words, she usually notes it down on a memory note and sticks it around her house. So then, wherever she is or whatever she can also learn it.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63494-E9BE-3E78-537B-865DA95A3E76}"/>
              </a:ext>
            </a:extLst>
          </p:cNvPr>
          <p:cNvSpPr/>
          <p:nvPr/>
        </p:nvSpPr>
        <p:spPr>
          <a:xfrm>
            <a:off x="6775636" y="3329454"/>
            <a:ext cx="2299550" cy="3041742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Research has shown that what you see repeatedly can inadvertently be ingrained in your mind.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Make sure to place where you can see them easily.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140-883E-D546-B5A6-D5C0FDD4A24A}"/>
              </a:ext>
            </a:extLst>
          </p:cNvPr>
          <p:cNvSpPr/>
          <p:nvPr/>
        </p:nvSpPr>
        <p:spPr>
          <a:xfrm>
            <a:off x="972539" y="3303496"/>
            <a:ext cx="2299550" cy="30417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 very effective way you can use if you have difficulty in learning new things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7AB45-BE4C-23C2-07FD-9EFA591DF0E2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2122314" y="2295736"/>
            <a:ext cx="1565202" cy="100776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9FF6B-D776-F7BB-7179-828730916D5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5102575" y="2530763"/>
            <a:ext cx="169763" cy="7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3800A0-2BE0-BBAB-7614-A0EF87AC9135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6857159" y="2295736"/>
            <a:ext cx="1068252" cy="1033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5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 animBg="1"/>
      <p:bldP spid="5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EFA27-4D41-38A0-F936-7CE2FD6D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73" y="153165"/>
            <a:ext cx="4482553" cy="23691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ACCORDING TO THE INTERNET THERE ARE 7 WAYS YOU CAN APPLY TO BECOME A QUICK LEARNER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67D535-5468-7C11-6F51-E3B9E82D48EC}"/>
              </a:ext>
            </a:extLst>
          </p:cNvPr>
          <p:cNvSpPr/>
          <p:nvPr/>
        </p:nvSpPr>
        <p:spPr>
          <a:xfrm>
            <a:off x="3031061" y="925898"/>
            <a:ext cx="4482553" cy="1604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POMODORO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9FC12-167B-8093-3225-E2F01855D70C}"/>
              </a:ext>
            </a:extLst>
          </p:cNvPr>
          <p:cNvSpPr/>
          <p:nvPr/>
        </p:nvSpPr>
        <p:spPr>
          <a:xfrm>
            <a:off x="3952800" y="3303496"/>
            <a:ext cx="2299550" cy="30417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This method has 4 steps: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_Choose a work you need to do.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_ Set a Pomodoro timer.(25m)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_End work when the timer runs out and take a break, (5m).</a:t>
            </a:r>
          </a:p>
          <a:p>
            <a:r>
              <a:rPr lang="en-US" sz="1400" dirty="0">
                <a:solidFill>
                  <a:schemeClr val="tx1"/>
                </a:solidFill>
              </a:rPr>
              <a:t>_ Repeat step 2 until you have done.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63494-E9BE-3E78-537B-865DA95A3E76}"/>
              </a:ext>
            </a:extLst>
          </p:cNvPr>
          <p:cNvSpPr/>
          <p:nvPr/>
        </p:nvSpPr>
        <p:spPr>
          <a:xfrm>
            <a:off x="6775636" y="3329454"/>
            <a:ext cx="2299550" cy="3041742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The advantage of this method is that you just need a short time to focus on the job (25-30m) so you can avoid distractions and then you can break. This is better than you spent a straight to fully complete a task.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35140-883E-D546-B5A6-D5C0FDD4A24A}"/>
              </a:ext>
            </a:extLst>
          </p:cNvPr>
          <p:cNvSpPr/>
          <p:nvPr/>
        </p:nvSpPr>
        <p:spPr>
          <a:xfrm>
            <a:off x="972539" y="3303496"/>
            <a:ext cx="2299550" cy="30417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Learning in a long time can be tough right ? So you can try pomodoro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7AB45-BE4C-23C2-07FD-9EFA591DF0E2}"/>
              </a:ext>
            </a:extLst>
          </p:cNvPr>
          <p:cNvCxnSpPr>
            <a:cxnSpLocks/>
            <a:stCxn id="4" idx="3"/>
            <a:endCxn id="11" idx="0"/>
          </p:cNvCxnSpPr>
          <p:nvPr/>
        </p:nvCxnSpPr>
        <p:spPr>
          <a:xfrm flipH="1">
            <a:off x="2122314" y="2295736"/>
            <a:ext cx="1565202" cy="100776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9FF6B-D776-F7BB-7179-828730916D5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5102575" y="2530763"/>
            <a:ext cx="169763" cy="772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3800A0-2BE0-BBAB-7614-A0EF87AC9135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6857159" y="2295736"/>
            <a:ext cx="1068252" cy="1033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 animBg="1"/>
      <p:bldP spid="5" grpId="0" animBg="1"/>
      <p:bldP spid="1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912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</vt:lpstr>
      <vt:lpstr>LEARN FAST </vt:lpstr>
      <vt:lpstr>Learning is a very important a very important process in everybody’s life, but learning can take a very long time. And sometimes we do not have enough time. So how can we learn fast but effectively? </vt:lpstr>
      <vt:lpstr>ACCORDING TO THE INTERNET THERE ARE 7 WAYS YOU CAN APPLY TO BECOME A QUICK LEARNER </vt:lpstr>
      <vt:lpstr>ACCORDING TO THE INTERNET THERE ARE 7 WAYS YOU CAN APPLY TO BECOME A QUICK LEARNER </vt:lpstr>
      <vt:lpstr>ACCORDING TO THE INTERNET THERE ARE 7 WAYS YOU CAN APPLY TO BECOME A QUICK LEARNER </vt:lpstr>
      <vt:lpstr>ACCORDING TO THE INTERNET THERE ARE 7 WAYS YOU CAN APPLY TO BECOME A QUICK LEARNER </vt:lpstr>
      <vt:lpstr>ACCORDING TO THE INTERNET THERE ARE 7 WAYS YOU CAN APPLY TO BECOME A QUICK LEARNER </vt:lpstr>
      <vt:lpstr>ACCORDING TO THE INTERNET THERE ARE 7 WAYS YOU CAN APPLY TO BECOME A QUICK LEARNER </vt:lpstr>
      <vt:lpstr>ACCORDING TO THE INTERNET THERE ARE 7 WAYS YOU CAN APPLY TO BECOME A QUICK LEARNER </vt:lpstr>
      <vt:lpstr>ACCORDING TO THE INTERNET THERE ARE 7 WAYS YOU CAN APPLY TO BECOME A QUICK LEARNER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FAST </dc:title>
  <dc:creator>hung pham</dc:creator>
  <cp:lastModifiedBy>hung pham</cp:lastModifiedBy>
  <cp:revision>1</cp:revision>
  <dcterms:created xsi:type="dcterms:W3CDTF">2024-01-21T11:39:55Z</dcterms:created>
  <dcterms:modified xsi:type="dcterms:W3CDTF">2024-01-21T16:31:22Z</dcterms:modified>
</cp:coreProperties>
</file>