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6" r:id="rId3"/>
    <p:sldId id="272" r:id="rId4"/>
    <p:sldId id="273" r:id="rId5"/>
    <p:sldId id="301" r:id="rId6"/>
    <p:sldId id="302" r:id="rId7"/>
    <p:sldId id="282" r:id="rId8"/>
    <p:sldId id="286" r:id="rId9"/>
    <p:sldId id="303" r:id="rId10"/>
    <p:sldId id="28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10" autoAdjust="0"/>
  </p:normalViewPr>
  <p:slideViewPr>
    <p:cSldViewPr snapToGrid="0" showGuides="1">
      <p:cViewPr varScale="1">
        <p:scale>
          <a:sx n="80" d="100"/>
          <a:sy n="80" d="100"/>
        </p:scale>
        <p:origin x="62" y="1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1/20/2024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1/20/2024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2703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7296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09653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277859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90345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86917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25295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99978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86383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6488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31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8568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6765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348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9032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86971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9989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0778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06B388-4622-52B6-4867-BD2F4A60BF9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042A45-0AE8-40C3-9DC0-D7427D0D6D10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051DAE-BC6D-C6C3-3CA7-9B6FA073B829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3C886C-2C73-7AB6-AB6D-66564D0ADFAB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303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23434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629649"/>
      </p:ext>
    </p:extLst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820657"/>
      </p:ext>
    </p:extLst>
  </p:cSld>
  <p:clrMapOvr>
    <a:masterClrMapping/>
  </p:clrMapOvr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6884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675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68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image" Target="../media/image4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D0D97E-9017-F3B4-2B49-C97227F5B295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2FE134-AABF-9747-DD7A-B97F580B2AD1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18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22" r:id="rId19"/>
    <p:sldLayoutId id="2147483723" r:id="rId20"/>
    <p:sldLayoutId id="2147483724" r:id="rId21"/>
    <p:sldLayoutId id="2147483725" r:id="rId22"/>
    <p:sldLayoutId id="2147483726" r:id="rId23"/>
    <p:sldLayoutId id="2147483727" r:id="rId24"/>
    <p:sldLayoutId id="2147483728" r:id="rId25"/>
    <p:sldLayoutId id="2147483649" r:id="rId26"/>
    <p:sldLayoutId id="2147483661" r:id="rId27"/>
    <p:sldLayoutId id="2147483662" r:id="rId28"/>
    <p:sldLayoutId id="2147483663" r:id="rId29"/>
    <p:sldLayoutId id="2147483664" r:id="rId30"/>
    <p:sldLayoutId id="2147483665" r:id="rId31"/>
    <p:sldLayoutId id="2147483666" r:id="rId32"/>
    <p:sldLayoutId id="2147483667" r:id="rId33"/>
    <p:sldLayoutId id="2147483669" r:id="rId34"/>
    <p:sldLayoutId id="2147483670" r:id="rId35"/>
    <p:sldLayoutId id="2147483671" r:id="rId36"/>
    <p:sldLayoutId id="2147483672" r:id="rId37"/>
    <p:sldLayoutId id="2147483674" r:id="rId38"/>
    <p:sldLayoutId id="2147483675" r:id="rId39"/>
    <p:sldLayoutId id="2147483676" r:id="rId40"/>
    <p:sldLayoutId id="2147483677" r:id="rId41"/>
    <p:sldLayoutId id="2147483655" r:id="rId42"/>
    <p:sldLayoutId id="2147483678" r:id="rId43"/>
    <p:sldLayoutId id="2147483679" r:id="rId44"/>
    <p:sldLayoutId id="2147483680" r:id="rId45"/>
    <p:sldLayoutId id="2147483653" r:id="rId46"/>
    <p:sldLayoutId id="2147483682" r:id="rId47"/>
    <p:sldLayoutId id="2147483683" r:id="rId48"/>
    <p:sldLayoutId id="2147483685" r:id="rId49"/>
    <p:sldLayoutId id="2147483654" r:id="rId50"/>
    <p:sldLayoutId id="2147483687" r:id="rId51"/>
    <p:sldLayoutId id="2147483689" r:id="rId52"/>
    <p:sldLayoutId id="2147483688" r:id="rId53"/>
    <p:sldLayoutId id="2147483691" r:id="rId54"/>
    <p:sldLayoutId id="2147483692" r:id="rId55"/>
    <p:sldLayoutId id="2147483693" r:id="rId56"/>
    <p:sldLayoutId id="2147483694" r:id="rId57"/>
    <p:sldLayoutId id="2147483696" r:id="rId58"/>
    <p:sldLayoutId id="2147483698" r:id="rId59"/>
    <p:sldLayoutId id="2147483699" r:id="rId60"/>
    <p:sldLayoutId id="2147483700" r:id="rId61"/>
    <p:sldLayoutId id="2147483701" r:id="rId62"/>
    <p:sldLayoutId id="2147483702" r:id="rId6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2.png"/><Relationship Id="rId7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" r="39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TOP DOWN APPROACH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309F268-A45B-4517-B03F-2774BAE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6BEE08E-D5C0-42E2-AB73-7CCC07B72E39}"/>
              </a:ext>
            </a:extLst>
          </p:cNvPr>
          <p:cNvSpPr>
            <a:spLocks/>
          </p:cNvSpPr>
          <p:nvPr/>
        </p:nvSpPr>
        <p:spPr>
          <a:xfrm>
            <a:off x="923273" y="4180155"/>
            <a:ext cx="4814217" cy="637344"/>
          </a:xfrm>
          <a:prstGeom prst="rect">
            <a:avLst/>
          </a:prstGeom>
        </p:spPr>
        <p:txBody>
          <a:bodyPr/>
          <a:lstStyle/>
          <a:p>
            <a:pPr defTabSz="406908">
              <a:spcAft>
                <a:spcPts val="600"/>
              </a:spcAft>
            </a:pP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THANK YOU FOR LISTENING</a:t>
            </a:r>
            <a:endParaRPr lang="en-US" sz="3200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C56F6876-F532-4396-8FC3-BEB43E626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" r="38"/>
          <a:stretch>
            <a:fillRect/>
          </a:stretch>
        </p:blipFill>
        <p:spPr>
          <a:xfrm>
            <a:off x="923273" y="643467"/>
            <a:ext cx="4814218" cy="3441088"/>
          </a:xfrm>
          <a:prstGeom prst="rect">
            <a:avLst/>
          </a:prstGeom>
        </p:spPr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95339E7E-14EB-4886-A417-E9C84CA1E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" r="28"/>
          <a:stretch>
            <a:fillRect/>
          </a:stretch>
        </p:blipFill>
        <p:spPr>
          <a:xfrm>
            <a:off x="5948043" y="2308523"/>
            <a:ext cx="4814218" cy="345645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0BEB88-12D3-41F1-B6BA-706EF7480FD3}"/>
              </a:ext>
            </a:extLst>
          </p:cNvPr>
          <p:cNvSpPr>
            <a:spLocks/>
          </p:cNvSpPr>
          <p:nvPr/>
        </p:nvSpPr>
        <p:spPr>
          <a:xfrm>
            <a:off x="10934406" y="6029590"/>
            <a:ext cx="334320" cy="184943"/>
          </a:xfrm>
          <a:prstGeom prst="rect">
            <a:avLst/>
          </a:prstGeom>
        </p:spPr>
        <p:txBody>
          <a:bodyPr/>
          <a:lstStyle/>
          <a:p>
            <a:pPr defTabSz="406908">
              <a:spcAft>
                <a:spcPts val="600"/>
              </a:spcAft>
            </a:pPr>
            <a:fld id="{03DC2DEF-D2FE-4B45-ABA4-9F153FD1C98A}" type="slidenum">
              <a:rPr lang="en-US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406908"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70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Top-down approach?</a:t>
            </a:r>
          </a:p>
          <a:p>
            <a:r>
              <a:rPr lang="en-US" dirty="0"/>
              <a:t>Steps to execute the Top-down approach</a:t>
            </a:r>
          </a:p>
          <a:p>
            <a:r>
              <a:rPr lang="en-US" dirty="0"/>
              <a:t>How can we apply to Top-down approach in our life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18DD966-19F0-4350-AC58-AE86C210B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1" r="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TOP-DOWN APPROACH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DE860BC-070C-49AE-AF30-7F05D5940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" r="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6288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top-down approach?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A7B46-E592-40C7-91D7-A26B47A30C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is a strategic method by which we will view the whole problem and then break down it into smaller, and more specific details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In programming, we will focus on the overall structure of a program and then we will break it into smaller and more manageable components. It means we will the outline firsts and then refining each components later.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20F14612-8E82-5BBB-BF2C-234E0A1CF1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451850" y="3161754"/>
            <a:ext cx="3141663" cy="129331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4</a:t>
            </a:fld>
            <a:endParaRPr lang="en-US" dirty="0"/>
          </a:p>
        </p:txBody>
      </p:sp>
      <p:pic>
        <p:nvPicPr>
          <p:cNvPr id="11" name="Picture Placeholder 12">
            <a:extLst>
              <a:ext uri="{FF2B5EF4-FFF2-40B4-BE49-F238E27FC236}">
                <a16:creationId xmlns:a16="http://schemas.microsoft.com/office/drawing/2014/main" id="{D38CA64A-11C5-4BD7-8A2D-E6D58794D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654" r="32654"/>
          <a:stretch/>
        </p:blipFill>
        <p:spPr/>
      </p:pic>
    </p:spTree>
    <p:extLst>
      <p:ext uri="{BB962C8B-B14F-4D97-AF65-F5344CB8AC3E}">
        <p14:creationId xmlns:p14="http://schemas.microsoft.com/office/powerpoint/2010/main" val="324238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FA83-0AF6-1447-6C48-53F8F153E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0F91F-133C-147E-CA3F-4B7653535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7918" y="1712119"/>
            <a:ext cx="3143250" cy="4191000"/>
          </a:xfrm>
        </p:spPr>
        <p:txBody>
          <a:bodyPr/>
          <a:lstStyle/>
          <a:p>
            <a:r>
              <a:rPr lang="en-US" dirty="0"/>
              <a:t>At first we will stretch out our program.</a:t>
            </a:r>
          </a:p>
          <a:p>
            <a:r>
              <a:rPr lang="en-US" dirty="0"/>
              <a:t>After that we will break down it into more smaller components</a:t>
            </a:r>
          </a:p>
          <a:p>
            <a:r>
              <a:rPr lang="en-US" dirty="0"/>
              <a:t>Next, we will define each component more specific until the whole system is completed.</a:t>
            </a:r>
          </a:p>
        </p:txBody>
      </p:sp>
      <p:pic>
        <p:nvPicPr>
          <p:cNvPr id="61" name="Content Placeholder 60">
            <a:extLst>
              <a:ext uri="{FF2B5EF4-FFF2-40B4-BE49-F238E27FC236}">
                <a16:creationId xmlns:a16="http://schemas.microsoft.com/office/drawing/2014/main" id="{7C12EF74-E5F9-B150-55DC-854E8F35B8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26000" y="1665962"/>
            <a:ext cx="3322942" cy="221126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08509-F3BF-F86F-E867-26530117B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E4AFC63-B788-11D9-F403-4537CA64B7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1" y="1433716"/>
            <a:ext cx="4257675" cy="514826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7EAF26-9753-26FC-F9D2-327433CF8D76}"/>
              </a:ext>
            </a:extLst>
          </p:cNvPr>
          <p:cNvSpPr>
            <a:spLocks/>
          </p:cNvSpPr>
          <p:nvPr/>
        </p:nvSpPr>
        <p:spPr>
          <a:xfrm>
            <a:off x="4832411" y="1763338"/>
            <a:ext cx="2309004" cy="49525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5A8E443-71FD-5FD4-A559-7811AC2F3DC5}"/>
              </a:ext>
            </a:extLst>
          </p:cNvPr>
          <p:cNvSpPr/>
          <p:nvPr/>
        </p:nvSpPr>
        <p:spPr>
          <a:xfrm>
            <a:off x="4049337" y="2696520"/>
            <a:ext cx="1164566" cy="508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Component 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75FF504-C9C2-5359-A35E-87037B9FCDF5}"/>
              </a:ext>
            </a:extLst>
          </p:cNvPr>
          <p:cNvSpPr/>
          <p:nvPr/>
        </p:nvSpPr>
        <p:spPr>
          <a:xfrm>
            <a:off x="5549435" y="2696520"/>
            <a:ext cx="1164566" cy="508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Component 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98D0D47-8F63-D12B-D5A9-ED879D37172D}"/>
              </a:ext>
            </a:extLst>
          </p:cNvPr>
          <p:cNvSpPr/>
          <p:nvPr/>
        </p:nvSpPr>
        <p:spPr>
          <a:xfrm>
            <a:off x="7060271" y="2697285"/>
            <a:ext cx="1164566" cy="508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Component 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A621DA-79D9-2F38-502A-1211E189C630}"/>
              </a:ext>
            </a:extLst>
          </p:cNvPr>
          <p:cNvCxnSpPr>
            <a:cxnSpLocks/>
          </p:cNvCxnSpPr>
          <p:nvPr/>
        </p:nvCxnSpPr>
        <p:spPr>
          <a:xfrm flipH="1">
            <a:off x="4744528" y="2272296"/>
            <a:ext cx="362310" cy="424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C8799D-8FAA-9ECC-CB88-4FB6C5A99FC0}"/>
              </a:ext>
            </a:extLst>
          </p:cNvPr>
          <p:cNvCxnSpPr>
            <a:stCxn id="7" idx="2"/>
          </p:cNvCxnSpPr>
          <p:nvPr/>
        </p:nvCxnSpPr>
        <p:spPr>
          <a:xfrm>
            <a:off x="5986913" y="2258593"/>
            <a:ext cx="8445" cy="437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40F28A-75D2-B54F-E922-5FF75D5071A6}"/>
              </a:ext>
            </a:extLst>
          </p:cNvPr>
          <p:cNvCxnSpPr/>
          <p:nvPr/>
        </p:nvCxnSpPr>
        <p:spPr>
          <a:xfrm>
            <a:off x="6435306" y="2272296"/>
            <a:ext cx="1029890" cy="424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97BD92F-477B-1650-CBA3-DC5A04C3C3E8}"/>
              </a:ext>
            </a:extLst>
          </p:cNvPr>
          <p:cNvSpPr/>
          <p:nvPr/>
        </p:nvSpPr>
        <p:spPr>
          <a:xfrm>
            <a:off x="3989245" y="3695474"/>
            <a:ext cx="672977" cy="363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Deatail</a:t>
            </a:r>
            <a:r>
              <a:rPr lang="en-US" sz="800" dirty="0"/>
              <a:t> 1</a:t>
            </a:r>
            <a:endParaRPr lang="en-US" sz="5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CD0116-E178-AB0F-8A8A-B4E18F9A5120}"/>
              </a:ext>
            </a:extLst>
          </p:cNvPr>
          <p:cNvSpPr/>
          <p:nvPr/>
        </p:nvSpPr>
        <p:spPr>
          <a:xfrm>
            <a:off x="4735961" y="3695474"/>
            <a:ext cx="588733" cy="363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Detail 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56FA53-BD67-66B5-F4F0-FC45242D410E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4325734" y="3205478"/>
            <a:ext cx="73738" cy="48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4C2D939-A147-62FD-632B-B51987232DFD}"/>
              </a:ext>
            </a:extLst>
          </p:cNvPr>
          <p:cNvCxnSpPr>
            <a:cxnSpLocks/>
          </p:cNvCxnSpPr>
          <p:nvPr/>
        </p:nvCxnSpPr>
        <p:spPr>
          <a:xfrm>
            <a:off x="4494362" y="3200400"/>
            <a:ext cx="472790" cy="467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115173F-E8DD-0248-84A1-2C92BEC2A45C}"/>
              </a:ext>
            </a:extLst>
          </p:cNvPr>
          <p:cNvCxnSpPr/>
          <p:nvPr/>
        </p:nvCxnSpPr>
        <p:spPr>
          <a:xfrm flipH="1">
            <a:off x="5798386" y="3200400"/>
            <a:ext cx="196972" cy="467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2EBC037-DC3C-578A-F861-F7E62E89C33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131718" y="3205478"/>
            <a:ext cx="359771" cy="48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471F553-4CAB-BA75-EFC5-73BF6F99F16B}"/>
              </a:ext>
            </a:extLst>
          </p:cNvPr>
          <p:cNvCxnSpPr>
            <a:cxnSpLocks/>
          </p:cNvCxnSpPr>
          <p:nvPr/>
        </p:nvCxnSpPr>
        <p:spPr>
          <a:xfrm flipH="1">
            <a:off x="7291411" y="3200400"/>
            <a:ext cx="351143" cy="48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3176F7C-6973-6ED8-4511-B7946EE470F4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642554" y="3206243"/>
            <a:ext cx="261297" cy="489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87C96DDF-CAEB-EF1F-C1BD-03C672FAACFB}"/>
              </a:ext>
            </a:extLst>
          </p:cNvPr>
          <p:cNvSpPr/>
          <p:nvPr/>
        </p:nvSpPr>
        <p:spPr>
          <a:xfrm>
            <a:off x="5423021" y="3700272"/>
            <a:ext cx="672977" cy="363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Deatail</a:t>
            </a:r>
            <a:r>
              <a:rPr lang="en-US" sz="800" dirty="0"/>
              <a:t> 1</a:t>
            </a:r>
            <a:endParaRPr lang="en-US" sz="5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0FE45D8-D062-EE8C-2E89-254BDA452825}"/>
              </a:ext>
            </a:extLst>
          </p:cNvPr>
          <p:cNvSpPr/>
          <p:nvPr/>
        </p:nvSpPr>
        <p:spPr>
          <a:xfrm>
            <a:off x="6118082" y="3717806"/>
            <a:ext cx="588733" cy="363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Detail 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A9205AF-29FB-02C9-8515-F9E9EEA822B0}"/>
              </a:ext>
            </a:extLst>
          </p:cNvPr>
          <p:cNvSpPr/>
          <p:nvPr/>
        </p:nvSpPr>
        <p:spPr>
          <a:xfrm>
            <a:off x="6950251" y="3706052"/>
            <a:ext cx="672977" cy="363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Deatail</a:t>
            </a:r>
            <a:r>
              <a:rPr lang="en-US" sz="800" dirty="0"/>
              <a:t> 1</a:t>
            </a:r>
            <a:endParaRPr lang="en-US" sz="5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E06707A-3E2C-CA63-0492-48CB262C8721}"/>
              </a:ext>
            </a:extLst>
          </p:cNvPr>
          <p:cNvSpPr/>
          <p:nvPr/>
        </p:nvSpPr>
        <p:spPr>
          <a:xfrm>
            <a:off x="7636104" y="3714436"/>
            <a:ext cx="588733" cy="363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Detail 2</a:t>
            </a:r>
          </a:p>
        </p:txBody>
      </p:sp>
    </p:spTree>
    <p:extLst>
      <p:ext uri="{BB962C8B-B14F-4D97-AF65-F5344CB8AC3E}">
        <p14:creationId xmlns:p14="http://schemas.microsoft.com/office/powerpoint/2010/main" val="191472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9" grpId="0" animBg="1"/>
      <p:bldP spid="24" grpId="0" animBg="1"/>
      <p:bldP spid="49" grpId="0" animBg="1"/>
      <p:bldP spid="50" grpId="0" animBg="1"/>
      <p:bldP spid="51" grpId="0" animBg="1"/>
      <p:bldP spid="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FA83-0AF6-1447-6C48-53F8F153E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0998"/>
          </a:xfrm>
        </p:spPr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0F91F-133C-147E-CA3F-4B7653535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1665962"/>
            <a:ext cx="3143250" cy="4191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Advantages:</a:t>
            </a:r>
          </a:p>
          <a:p>
            <a:pPr marL="0" indent="0">
              <a:buNone/>
            </a:pPr>
            <a:r>
              <a:rPr lang="en-US" sz="1400" dirty="0"/>
              <a:t>-Help us to understand the big picture of the problem, therefore we can see the goal more clearly.</a:t>
            </a:r>
          </a:p>
          <a:p>
            <a:pPr marL="0" indent="0">
              <a:buNone/>
            </a:pPr>
            <a:r>
              <a:rPr lang="en-US" sz="1400" dirty="0"/>
              <a:t>-Help us to identify the prioritization of each tasks.</a:t>
            </a:r>
          </a:p>
          <a:p>
            <a:pPr marL="0" indent="0">
              <a:buNone/>
            </a:pPr>
            <a:r>
              <a:rPr lang="en-US" sz="1400" dirty="0"/>
              <a:t>=&gt;We can locate the resources more effectively.</a:t>
            </a:r>
          </a:p>
          <a:p>
            <a:pPr marL="0" indent="0">
              <a:buNone/>
            </a:pPr>
            <a:r>
              <a:rPr lang="en-US" sz="1400" dirty="0"/>
              <a:t>-By break down the systems or projects into smaller components, we can manage them more easily and effectively.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08509-F3BF-F86F-E867-26530117B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A2CC822-E782-4806-5A32-2EA01D7E7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Disadvantages:</a:t>
            </a:r>
          </a:p>
          <a:p>
            <a:r>
              <a:rPr lang="en-US" sz="1400" dirty="0"/>
              <a:t>We may ignore the specific details.</a:t>
            </a:r>
          </a:p>
          <a:p>
            <a:r>
              <a:rPr lang="en-US" sz="1400" dirty="0"/>
              <a:t>Because we view the goal before starting implementation so if there are any changes, we have to start from the beginning again.</a:t>
            </a:r>
          </a:p>
          <a:p>
            <a:r>
              <a:rPr lang="en-US" sz="1400" dirty="0"/>
              <a:t>It is also hard to adapting new requirements during the implementation stages.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80880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18B7855D-2DE6-49A4-BA98-97404403C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307" r="-1" b="-1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34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FA5DB3-2609-15E8-4619-13AC4784BCE3}"/>
              </a:ext>
            </a:extLst>
          </p:cNvPr>
          <p:cNvSpPr txBox="1"/>
          <p:nvPr/>
        </p:nvSpPr>
        <p:spPr>
          <a:xfrm>
            <a:off x="636916" y="4854346"/>
            <a:ext cx="10407602" cy="868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HOW I APPLY IT IN REAL LIFE</a:t>
            </a:r>
          </a:p>
        </p:txBody>
      </p:sp>
    </p:spTree>
    <p:extLst>
      <p:ext uri="{BB962C8B-B14F-4D97-AF65-F5344CB8AC3E}">
        <p14:creationId xmlns:p14="http://schemas.microsoft.com/office/powerpoint/2010/main" val="19607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309F268-A45B-4517-B03F-2774BAE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B5C10C-78F5-332D-F44A-3AC33CDA720A}"/>
              </a:ext>
            </a:extLst>
          </p:cNvPr>
          <p:cNvSpPr/>
          <p:nvPr/>
        </p:nvSpPr>
        <p:spPr>
          <a:xfrm>
            <a:off x="1068388" y="266700"/>
            <a:ext cx="10360024" cy="61436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F369DA-E626-7AF0-BA7E-B525A70B891F}"/>
              </a:ext>
            </a:extLst>
          </p:cNvPr>
          <p:cNvSpPr txBox="1"/>
          <p:nvPr/>
        </p:nvSpPr>
        <p:spPr>
          <a:xfrm>
            <a:off x="2615649" y="417552"/>
            <a:ext cx="675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ECOMERCE WEBSITE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129FBC-98D5-D3BE-30BB-1CF7A815CB9D}"/>
              </a:ext>
            </a:extLst>
          </p:cNvPr>
          <p:cNvSpPr/>
          <p:nvPr/>
        </p:nvSpPr>
        <p:spPr>
          <a:xfrm>
            <a:off x="1250302" y="933061"/>
            <a:ext cx="9955763" cy="51629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055A14-6006-5FB1-CE0E-F15A32689CA1}"/>
              </a:ext>
            </a:extLst>
          </p:cNvPr>
          <p:cNvSpPr/>
          <p:nvPr/>
        </p:nvSpPr>
        <p:spPr>
          <a:xfrm>
            <a:off x="1810139" y="1292259"/>
            <a:ext cx="2509934" cy="34570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HOMEPAGE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FF9DA1-69DF-83CA-E250-C1A5915631EF}"/>
              </a:ext>
            </a:extLst>
          </p:cNvPr>
          <p:cNvSpPr/>
          <p:nvPr/>
        </p:nvSpPr>
        <p:spPr>
          <a:xfrm>
            <a:off x="4879910" y="1292258"/>
            <a:ext cx="2509934" cy="34570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PAGE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User/</a:t>
            </a:r>
            <a:r>
              <a:rPr lang="en-US" dirty="0" err="1"/>
              <a:t>api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D2501A-4778-DE74-D598-609D7FE5C38B}"/>
              </a:ext>
            </a:extLst>
          </p:cNvPr>
          <p:cNvSpPr/>
          <p:nvPr/>
        </p:nvSpPr>
        <p:spPr>
          <a:xfrm>
            <a:off x="8045305" y="1287584"/>
            <a:ext cx="2509934" cy="34570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 PAGE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Product </a:t>
            </a:r>
            <a:r>
              <a:rPr lang="en-US" dirty="0" err="1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969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309F268-A45B-4517-B03F-2774BAE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B5C10C-78F5-332D-F44A-3AC33CDA720A}"/>
              </a:ext>
            </a:extLst>
          </p:cNvPr>
          <p:cNvSpPr/>
          <p:nvPr/>
        </p:nvSpPr>
        <p:spPr>
          <a:xfrm>
            <a:off x="1068388" y="266700"/>
            <a:ext cx="10360024" cy="61436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F369DA-E626-7AF0-BA7E-B525A70B891F}"/>
              </a:ext>
            </a:extLst>
          </p:cNvPr>
          <p:cNvSpPr txBox="1"/>
          <p:nvPr/>
        </p:nvSpPr>
        <p:spPr>
          <a:xfrm>
            <a:off x="2615649" y="417552"/>
            <a:ext cx="675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ECOMERCE WEBSITE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129FBC-98D5-D3BE-30BB-1CF7A815CB9D}"/>
              </a:ext>
            </a:extLst>
          </p:cNvPr>
          <p:cNvSpPr/>
          <p:nvPr/>
        </p:nvSpPr>
        <p:spPr>
          <a:xfrm>
            <a:off x="1250302" y="933061"/>
            <a:ext cx="9955763" cy="51629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ACA589-D7F9-8F5F-0474-3B1E2DFC47D5}"/>
              </a:ext>
            </a:extLst>
          </p:cNvPr>
          <p:cNvSpPr/>
          <p:nvPr/>
        </p:nvSpPr>
        <p:spPr>
          <a:xfrm>
            <a:off x="1522412" y="1141407"/>
            <a:ext cx="9235784" cy="6663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92BF69-CDA9-E7DD-ED74-15F0065D8755}"/>
              </a:ext>
            </a:extLst>
          </p:cNvPr>
          <p:cNvSpPr/>
          <p:nvPr/>
        </p:nvSpPr>
        <p:spPr>
          <a:xfrm>
            <a:off x="1726163" y="2220686"/>
            <a:ext cx="2310849" cy="24912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Component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3A27CC-A510-59D9-A91C-6793B732C9C3}"/>
              </a:ext>
            </a:extLst>
          </p:cNvPr>
          <p:cNvSpPr/>
          <p:nvPr/>
        </p:nvSpPr>
        <p:spPr>
          <a:xfrm>
            <a:off x="4608545" y="2220685"/>
            <a:ext cx="2310849" cy="24912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Component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5BA609-A618-F491-6C7D-FBFA6CD670C4}"/>
              </a:ext>
            </a:extLst>
          </p:cNvPr>
          <p:cNvSpPr/>
          <p:nvPr/>
        </p:nvSpPr>
        <p:spPr>
          <a:xfrm>
            <a:off x="7450453" y="2228364"/>
            <a:ext cx="2310849" cy="24912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Component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5D3A70-4A87-3607-A86E-720703088C8B}"/>
              </a:ext>
            </a:extLst>
          </p:cNvPr>
          <p:cNvSpPr/>
          <p:nvPr/>
        </p:nvSpPr>
        <p:spPr>
          <a:xfrm>
            <a:off x="1726163" y="5327780"/>
            <a:ext cx="8929396" cy="597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969E3-CFAA-904B-AD43-FCB1AD38108C}"/>
              </a:ext>
            </a:extLst>
          </p:cNvPr>
          <p:cNvSpPr txBox="1"/>
          <p:nvPr/>
        </p:nvSpPr>
        <p:spPr>
          <a:xfrm>
            <a:off x="1660849" y="1267897"/>
            <a:ext cx="107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LOGO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4E9C8D-2240-9A4B-BBFB-33171B243458}"/>
              </a:ext>
            </a:extLst>
          </p:cNvPr>
          <p:cNvSpPr txBox="1"/>
          <p:nvPr/>
        </p:nvSpPr>
        <p:spPr>
          <a:xfrm>
            <a:off x="7999412" y="1362075"/>
            <a:ext cx="222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Other elements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8D679-2C83-6883-706E-5CF045138686}"/>
              </a:ext>
            </a:extLst>
          </p:cNvPr>
          <p:cNvSpPr/>
          <p:nvPr/>
        </p:nvSpPr>
        <p:spPr>
          <a:xfrm>
            <a:off x="1847461" y="2747301"/>
            <a:ext cx="1997496" cy="597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Element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651078-D185-52E9-7D43-9AD2ED1A68D7}"/>
              </a:ext>
            </a:extLst>
          </p:cNvPr>
          <p:cNvSpPr/>
          <p:nvPr/>
        </p:nvSpPr>
        <p:spPr>
          <a:xfrm>
            <a:off x="4767959" y="2741353"/>
            <a:ext cx="1997496" cy="597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Element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56C486-8BD2-CCD0-8728-64C050B9D60F}"/>
              </a:ext>
            </a:extLst>
          </p:cNvPr>
          <p:cNvSpPr/>
          <p:nvPr/>
        </p:nvSpPr>
        <p:spPr>
          <a:xfrm>
            <a:off x="7607129" y="2741352"/>
            <a:ext cx="1997496" cy="597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Element 3</a:t>
            </a:r>
          </a:p>
        </p:txBody>
      </p:sp>
    </p:spTree>
    <p:extLst>
      <p:ext uri="{BB962C8B-B14F-4D97-AF65-F5344CB8AC3E}">
        <p14:creationId xmlns:p14="http://schemas.microsoft.com/office/powerpoint/2010/main" val="58430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7" grpId="0"/>
      <p:bldP spid="9" grpId="0"/>
      <p:bldP spid="10" grpId="0" animBg="1"/>
      <p:bldP spid="11" grpId="0" animBg="1"/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591</TotalTime>
  <Words>324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Century Gothic</vt:lpstr>
      <vt:lpstr>Wingdings 3</vt:lpstr>
      <vt:lpstr>Ion</vt:lpstr>
      <vt:lpstr>TOP DOWN APPROACH</vt:lpstr>
      <vt:lpstr>Overview</vt:lpstr>
      <vt:lpstr>WHAT IS TOP-DOWN APPROACH</vt:lpstr>
      <vt:lpstr>What is top-down approach?</vt:lpstr>
      <vt:lpstr>Example:</vt:lpstr>
      <vt:lpstr>Advantages and disadvantages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DOWN APPROACH</dc:title>
  <dc:creator>hung pham</dc:creator>
  <cp:lastModifiedBy>hung pham</cp:lastModifiedBy>
  <cp:revision>1</cp:revision>
  <dcterms:created xsi:type="dcterms:W3CDTF">2024-01-20T02:40:06Z</dcterms:created>
  <dcterms:modified xsi:type="dcterms:W3CDTF">2024-01-20T12:31:53Z</dcterms:modified>
</cp:coreProperties>
</file>