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3" r:id="rId5"/>
  </p:sldMasterIdLst>
  <p:notesMasterIdLst>
    <p:notesMasterId r:id="rId14"/>
  </p:notesMasterIdLst>
  <p:sldIdLst>
    <p:sldId id="955" r:id="rId6"/>
    <p:sldId id="959" r:id="rId7"/>
    <p:sldId id="957" r:id="rId8"/>
    <p:sldId id="960" r:id="rId9"/>
    <p:sldId id="961" r:id="rId10"/>
    <p:sldId id="962" r:id="rId11"/>
    <p:sldId id="963" r:id="rId12"/>
    <p:sldId id="281" r:id="rId13"/>
  </p:sldIdLst>
  <p:sldSz cx="9144000" cy="6858000" type="letter"/>
  <p:notesSz cx="6858000" cy="9144000"/>
  <p:defaultTextStyle>
    <a:defPPr marL="0" marR="0" indent="0" algn="l" defTabSz="38404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96012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192024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288036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384048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480060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576072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672084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768096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EC851-B5B5-45DA-BB97-123BBB4CF3DE}" v="1" dt="2020-11-23T22:08:58.04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20" autoAdjust="0"/>
    <p:restoredTop sz="94671" autoAdjust="0"/>
  </p:normalViewPr>
  <p:slideViewPr>
    <p:cSldViewPr snapToGrid="0" snapToObjects="1">
      <p:cViewPr varScale="1">
        <p:scale>
          <a:sx n="82" d="100"/>
          <a:sy n="82" d="100"/>
        </p:scale>
        <p:origin x="194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36"/>
    </p:cViewPr>
  </p:sorterViewPr>
  <p:notesViewPr>
    <p:cSldViewPr snapToGrid="0" snapToObjects="1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  Rajendraprasad" userId="f5dd2beb-5058-48ca-990b-596b229a66b9" providerId="ADAL" clId="{A23FAFAE-A4CA-4566-9098-B873672B3205}"/>
    <pc:docChg chg="undo custSel addSld delSld modSld sldOrd">
      <pc:chgData name="Raja  Rajendraprasad" userId="f5dd2beb-5058-48ca-990b-596b229a66b9" providerId="ADAL" clId="{A23FAFAE-A4CA-4566-9098-B873672B3205}" dt="2020-11-17T23:40:32.975" v="949" actId="242"/>
      <pc:docMkLst>
        <pc:docMk/>
      </pc:docMkLst>
      <pc:sldChg chg="del">
        <pc:chgData name="Raja  Rajendraprasad" userId="f5dd2beb-5058-48ca-990b-596b229a66b9" providerId="ADAL" clId="{A23FAFAE-A4CA-4566-9098-B873672B3205}" dt="2020-11-17T16:06:48.254" v="170" actId="47"/>
        <pc:sldMkLst>
          <pc:docMk/>
          <pc:sldMk cId="1386391779" sldId="925"/>
        </pc:sldMkLst>
      </pc:sldChg>
      <pc:sldChg chg="del">
        <pc:chgData name="Raja  Rajendraprasad" userId="f5dd2beb-5058-48ca-990b-596b229a66b9" providerId="ADAL" clId="{A23FAFAE-A4CA-4566-9098-B873672B3205}" dt="2020-11-17T17:07:17.430" v="618" actId="47"/>
        <pc:sldMkLst>
          <pc:docMk/>
          <pc:sldMk cId="2556392286" sldId="933"/>
        </pc:sldMkLst>
      </pc:sldChg>
      <pc:sldChg chg="del">
        <pc:chgData name="Raja  Rajendraprasad" userId="f5dd2beb-5058-48ca-990b-596b229a66b9" providerId="ADAL" clId="{A23FAFAE-A4CA-4566-9098-B873672B3205}" dt="2020-11-17T17:07:17.609" v="619" actId="47"/>
        <pc:sldMkLst>
          <pc:docMk/>
          <pc:sldMk cId="107902967" sldId="937"/>
        </pc:sldMkLst>
      </pc:sldChg>
      <pc:sldChg chg="del">
        <pc:chgData name="Raja  Rajendraprasad" userId="f5dd2beb-5058-48ca-990b-596b229a66b9" providerId="ADAL" clId="{A23FAFAE-A4CA-4566-9098-B873672B3205}" dt="2020-11-17T17:07:17.796" v="620" actId="47"/>
        <pc:sldMkLst>
          <pc:docMk/>
          <pc:sldMk cId="4008653171" sldId="944"/>
        </pc:sldMkLst>
      </pc:sldChg>
      <pc:sldChg chg="del">
        <pc:chgData name="Raja  Rajendraprasad" userId="f5dd2beb-5058-48ca-990b-596b229a66b9" providerId="ADAL" clId="{A23FAFAE-A4CA-4566-9098-B873672B3205}" dt="2020-11-17T17:07:18.949" v="621" actId="47"/>
        <pc:sldMkLst>
          <pc:docMk/>
          <pc:sldMk cId="2678764068" sldId="945"/>
        </pc:sldMkLst>
      </pc:sldChg>
      <pc:sldChg chg="del">
        <pc:chgData name="Raja  Rajendraprasad" userId="f5dd2beb-5058-48ca-990b-596b229a66b9" providerId="ADAL" clId="{A23FAFAE-A4CA-4566-9098-B873672B3205}" dt="2020-11-17T17:07:19.150" v="622" actId="47"/>
        <pc:sldMkLst>
          <pc:docMk/>
          <pc:sldMk cId="2562690485" sldId="946"/>
        </pc:sldMkLst>
      </pc:sldChg>
      <pc:sldChg chg="del">
        <pc:chgData name="Raja  Rajendraprasad" userId="f5dd2beb-5058-48ca-990b-596b229a66b9" providerId="ADAL" clId="{A23FAFAE-A4CA-4566-9098-B873672B3205}" dt="2020-11-17T17:07:19.768" v="623" actId="47"/>
        <pc:sldMkLst>
          <pc:docMk/>
          <pc:sldMk cId="523748249" sldId="947"/>
        </pc:sldMkLst>
      </pc:sldChg>
      <pc:sldChg chg="del">
        <pc:chgData name="Raja  Rajendraprasad" userId="f5dd2beb-5058-48ca-990b-596b229a66b9" providerId="ADAL" clId="{A23FAFAE-A4CA-4566-9098-B873672B3205}" dt="2020-11-17T17:07:20.575" v="625" actId="47"/>
        <pc:sldMkLst>
          <pc:docMk/>
          <pc:sldMk cId="3986471394" sldId="948"/>
        </pc:sldMkLst>
      </pc:sldChg>
      <pc:sldChg chg="del">
        <pc:chgData name="Raja  Rajendraprasad" userId="f5dd2beb-5058-48ca-990b-596b229a66b9" providerId="ADAL" clId="{A23FAFAE-A4CA-4566-9098-B873672B3205}" dt="2020-11-17T17:07:20.758" v="626" actId="47"/>
        <pc:sldMkLst>
          <pc:docMk/>
          <pc:sldMk cId="2141308204" sldId="949"/>
        </pc:sldMkLst>
      </pc:sldChg>
      <pc:sldChg chg="del">
        <pc:chgData name="Raja  Rajendraprasad" userId="f5dd2beb-5058-48ca-990b-596b229a66b9" providerId="ADAL" clId="{A23FAFAE-A4CA-4566-9098-B873672B3205}" dt="2020-11-17T17:07:19.975" v="624" actId="47"/>
        <pc:sldMkLst>
          <pc:docMk/>
          <pc:sldMk cId="2218371030" sldId="950"/>
        </pc:sldMkLst>
      </pc:sldChg>
      <pc:sldChg chg="del">
        <pc:chgData name="Raja  Rajendraprasad" userId="f5dd2beb-5058-48ca-990b-596b229a66b9" providerId="ADAL" clId="{A23FAFAE-A4CA-4566-9098-B873672B3205}" dt="2020-11-17T17:07:22.484" v="629" actId="47"/>
        <pc:sldMkLst>
          <pc:docMk/>
          <pc:sldMk cId="3989275117" sldId="951"/>
        </pc:sldMkLst>
      </pc:sldChg>
      <pc:sldChg chg="del">
        <pc:chgData name="Raja  Rajendraprasad" userId="f5dd2beb-5058-48ca-990b-596b229a66b9" providerId="ADAL" clId="{A23FAFAE-A4CA-4566-9098-B873672B3205}" dt="2020-11-17T17:07:21.455" v="627" actId="47"/>
        <pc:sldMkLst>
          <pc:docMk/>
          <pc:sldMk cId="3612386920" sldId="953"/>
        </pc:sldMkLst>
      </pc:sldChg>
      <pc:sldChg chg="del">
        <pc:chgData name="Raja  Rajendraprasad" userId="f5dd2beb-5058-48ca-990b-596b229a66b9" providerId="ADAL" clId="{A23FAFAE-A4CA-4566-9098-B873672B3205}" dt="2020-11-17T17:07:21.861" v="628" actId="47"/>
        <pc:sldMkLst>
          <pc:docMk/>
          <pc:sldMk cId="284674599" sldId="954"/>
        </pc:sldMkLst>
      </pc:sldChg>
      <pc:sldChg chg="addSp delSp modSp mod">
        <pc:chgData name="Raja  Rajendraprasad" userId="f5dd2beb-5058-48ca-990b-596b229a66b9" providerId="ADAL" clId="{A23FAFAE-A4CA-4566-9098-B873672B3205}" dt="2020-11-17T18:18:49.085" v="631" actId="164"/>
        <pc:sldMkLst>
          <pc:docMk/>
          <pc:sldMk cId="3429337421" sldId="955"/>
        </pc:sldMkLst>
        <pc:spChg chg="del">
          <ac:chgData name="Raja  Rajendraprasad" userId="f5dd2beb-5058-48ca-990b-596b229a66b9" providerId="ADAL" clId="{A23FAFAE-A4CA-4566-9098-B873672B3205}" dt="2020-11-17T16:07:12.720" v="173" actId="478"/>
          <ac:spMkLst>
            <pc:docMk/>
            <pc:sldMk cId="3429337421" sldId="955"/>
            <ac:spMk id="4" creationId="{019F3A91-2E64-4F50-BFA5-C1E47DA8650E}"/>
          </ac:spMkLst>
        </pc:spChg>
        <pc:spChg chg="add del mod">
          <ac:chgData name="Raja  Rajendraprasad" userId="f5dd2beb-5058-48ca-990b-596b229a66b9" providerId="ADAL" clId="{A23FAFAE-A4CA-4566-9098-B873672B3205}" dt="2020-11-17T16:07:12.720" v="173" actId="478"/>
          <ac:spMkLst>
            <pc:docMk/>
            <pc:sldMk cId="3429337421" sldId="955"/>
            <ac:spMk id="5" creationId="{7BE63FC6-9980-4915-8181-121F55B4B9EE}"/>
          </ac:spMkLst>
        </pc:spChg>
        <pc:spChg chg="del">
          <ac:chgData name="Raja  Rajendraprasad" userId="f5dd2beb-5058-48ca-990b-596b229a66b9" providerId="ADAL" clId="{A23FAFAE-A4CA-4566-9098-B873672B3205}" dt="2020-11-17T16:02:39" v="0" actId="478"/>
          <ac:spMkLst>
            <pc:docMk/>
            <pc:sldMk cId="3429337421" sldId="955"/>
            <ac:spMk id="6" creationId="{CF6EA3C1-7B48-4104-A0FC-1DA11DB00079}"/>
          </ac:spMkLst>
        </pc:spChg>
        <pc:spChg chg="mod">
          <ac:chgData name="Raja  Rajendraprasad" userId="f5dd2beb-5058-48ca-990b-596b229a66b9" providerId="ADAL" clId="{A23FAFAE-A4CA-4566-9098-B873672B3205}" dt="2020-11-17T16:08:00.660" v="190" actId="20577"/>
          <ac:spMkLst>
            <pc:docMk/>
            <pc:sldMk cId="3429337421" sldId="955"/>
            <ac:spMk id="7" creationId="{4300DBDC-6B1E-43C9-877C-2F0DB10AA70C}"/>
          </ac:spMkLst>
        </pc:spChg>
        <pc:spChg chg="add del mod">
          <ac:chgData name="Raja  Rajendraprasad" userId="f5dd2beb-5058-48ca-990b-596b229a66b9" providerId="ADAL" clId="{A23FAFAE-A4CA-4566-9098-B873672B3205}" dt="2020-11-17T16:07:12.720" v="173" actId="478"/>
          <ac:spMkLst>
            <pc:docMk/>
            <pc:sldMk cId="3429337421" sldId="955"/>
            <ac:spMk id="9" creationId="{FA35EB6B-A8A6-4DC9-BE13-FBE2EC7F88E6}"/>
          </ac:spMkLst>
        </pc:spChg>
        <pc:spChg chg="add del mod">
          <ac:chgData name="Raja  Rajendraprasad" userId="f5dd2beb-5058-48ca-990b-596b229a66b9" providerId="ADAL" clId="{A23FAFAE-A4CA-4566-9098-B873672B3205}" dt="2020-11-17T16:07:12.720" v="173" actId="478"/>
          <ac:spMkLst>
            <pc:docMk/>
            <pc:sldMk cId="3429337421" sldId="955"/>
            <ac:spMk id="11" creationId="{F994BA09-914D-4899-B809-EF97BBEE96E7}"/>
          </ac:spMkLst>
        </pc:spChg>
        <pc:spChg chg="add mod">
          <ac:chgData name="Raja  Rajendraprasad" userId="f5dd2beb-5058-48ca-990b-596b229a66b9" providerId="ADAL" clId="{A23FAFAE-A4CA-4566-9098-B873672B3205}" dt="2020-11-17T18:18:49.085" v="631" actId="164"/>
          <ac:spMkLst>
            <pc:docMk/>
            <pc:sldMk cId="3429337421" sldId="955"/>
            <ac:spMk id="15" creationId="{CBBAB7F1-79CB-42BC-9E82-353F19B16008}"/>
          </ac:spMkLst>
        </pc:spChg>
        <pc:grpChg chg="add mod">
          <ac:chgData name="Raja  Rajendraprasad" userId="f5dd2beb-5058-48ca-990b-596b229a66b9" providerId="ADAL" clId="{A23FAFAE-A4CA-4566-9098-B873672B3205}" dt="2020-11-17T18:18:49.085" v="631" actId="164"/>
          <ac:grpSpMkLst>
            <pc:docMk/>
            <pc:sldMk cId="3429337421" sldId="955"/>
            <ac:grpSpMk id="16" creationId="{630FA8D9-19B7-42A0-8A3D-E57310B20DF9}"/>
          </ac:grpSpMkLst>
        </pc:grpChg>
        <pc:picChg chg="add del mod">
          <ac:chgData name="Raja  Rajendraprasad" userId="f5dd2beb-5058-48ca-990b-596b229a66b9" providerId="ADAL" clId="{A23FAFAE-A4CA-4566-9098-B873672B3205}" dt="2020-11-17T16:07:12.720" v="173" actId="478"/>
          <ac:picMkLst>
            <pc:docMk/>
            <pc:sldMk cId="3429337421" sldId="955"/>
            <ac:picMk id="3" creationId="{8B10DF3C-2F69-438F-885F-0C4F2B8E87E2}"/>
          </ac:picMkLst>
        </pc:picChg>
        <pc:picChg chg="add mod">
          <ac:chgData name="Raja  Rajendraprasad" userId="f5dd2beb-5058-48ca-990b-596b229a66b9" providerId="ADAL" clId="{A23FAFAE-A4CA-4566-9098-B873672B3205}" dt="2020-11-17T18:18:49.085" v="631" actId="164"/>
          <ac:picMkLst>
            <pc:docMk/>
            <pc:sldMk cId="3429337421" sldId="955"/>
            <ac:picMk id="13" creationId="{58C86311-747C-460C-982E-28DDC184BDF6}"/>
          </ac:picMkLst>
        </pc:picChg>
      </pc:sldChg>
      <pc:sldChg chg="del">
        <pc:chgData name="Raja  Rajendraprasad" userId="f5dd2beb-5058-48ca-990b-596b229a66b9" providerId="ADAL" clId="{A23FAFAE-A4CA-4566-9098-B873672B3205}" dt="2020-11-17T17:07:23.068" v="630" actId="47"/>
        <pc:sldMkLst>
          <pc:docMk/>
          <pc:sldMk cId="435386497" sldId="956"/>
        </pc:sldMkLst>
      </pc:sldChg>
      <pc:sldChg chg="addSp delSp modSp add mod">
        <pc:chgData name="Raja  Rajendraprasad" userId="f5dd2beb-5058-48ca-990b-596b229a66b9" providerId="ADAL" clId="{A23FAFAE-A4CA-4566-9098-B873672B3205}" dt="2020-11-17T18:19:03.580" v="633" actId="164"/>
        <pc:sldMkLst>
          <pc:docMk/>
          <pc:sldMk cId="735952955" sldId="957"/>
        </pc:sldMkLst>
        <pc:spChg chg="mod">
          <ac:chgData name="Raja  Rajendraprasad" userId="f5dd2beb-5058-48ca-990b-596b229a66b9" providerId="ADAL" clId="{A23FAFAE-A4CA-4566-9098-B873672B3205}" dt="2020-11-17T18:19:03.580" v="633" actId="164"/>
          <ac:spMkLst>
            <pc:docMk/>
            <pc:sldMk cId="735952955" sldId="957"/>
            <ac:spMk id="4" creationId="{019F3A91-2E64-4F50-BFA5-C1E47DA8650E}"/>
          </ac:spMkLst>
        </pc:spChg>
        <pc:spChg chg="mod">
          <ac:chgData name="Raja  Rajendraprasad" userId="f5dd2beb-5058-48ca-990b-596b229a66b9" providerId="ADAL" clId="{A23FAFAE-A4CA-4566-9098-B873672B3205}" dt="2020-11-17T18:19:03.580" v="633" actId="164"/>
          <ac:spMkLst>
            <pc:docMk/>
            <pc:sldMk cId="735952955" sldId="957"/>
            <ac:spMk id="5" creationId="{7BE63FC6-9980-4915-8181-121F55B4B9EE}"/>
          </ac:spMkLst>
        </pc:spChg>
        <pc:spChg chg="mod">
          <ac:chgData name="Raja  Rajendraprasad" userId="f5dd2beb-5058-48ca-990b-596b229a66b9" providerId="ADAL" clId="{A23FAFAE-A4CA-4566-9098-B873672B3205}" dt="2020-11-17T16:15:51.834" v="260" actId="20577"/>
          <ac:spMkLst>
            <pc:docMk/>
            <pc:sldMk cId="735952955" sldId="957"/>
            <ac:spMk id="7" creationId="{4300DBDC-6B1E-43C9-877C-2F0DB10AA70C}"/>
          </ac:spMkLst>
        </pc:spChg>
        <pc:spChg chg="del mod">
          <ac:chgData name="Raja  Rajendraprasad" userId="f5dd2beb-5058-48ca-990b-596b229a66b9" providerId="ADAL" clId="{A23FAFAE-A4CA-4566-9098-B873672B3205}" dt="2020-11-17T16:45:51.805" v="426" actId="478"/>
          <ac:spMkLst>
            <pc:docMk/>
            <pc:sldMk cId="735952955" sldId="957"/>
            <ac:spMk id="9" creationId="{FA35EB6B-A8A6-4DC9-BE13-FBE2EC7F88E6}"/>
          </ac:spMkLst>
        </pc:spChg>
        <pc:spChg chg="del mod">
          <ac:chgData name="Raja  Rajendraprasad" userId="f5dd2beb-5058-48ca-990b-596b229a66b9" providerId="ADAL" clId="{A23FAFAE-A4CA-4566-9098-B873672B3205}" dt="2020-11-17T16:45:51.104" v="425" actId="478"/>
          <ac:spMkLst>
            <pc:docMk/>
            <pc:sldMk cId="735952955" sldId="957"/>
            <ac:spMk id="11" creationId="{F994BA09-914D-4899-B809-EF97BBEE96E7}"/>
          </ac:spMkLst>
        </pc:spChg>
        <pc:grpChg chg="add mod">
          <ac:chgData name="Raja  Rajendraprasad" userId="f5dd2beb-5058-48ca-990b-596b229a66b9" providerId="ADAL" clId="{A23FAFAE-A4CA-4566-9098-B873672B3205}" dt="2020-11-17T18:19:03.580" v="633" actId="164"/>
          <ac:grpSpMkLst>
            <pc:docMk/>
            <pc:sldMk cId="735952955" sldId="957"/>
            <ac:grpSpMk id="2" creationId="{AD4E74BC-FB56-4E5C-A60F-21E0443202A9}"/>
          </ac:grpSpMkLst>
        </pc:grpChg>
        <pc:picChg chg="mod">
          <ac:chgData name="Raja  Rajendraprasad" userId="f5dd2beb-5058-48ca-990b-596b229a66b9" providerId="ADAL" clId="{A23FAFAE-A4CA-4566-9098-B873672B3205}" dt="2020-11-17T18:19:03.580" v="633" actId="164"/>
          <ac:picMkLst>
            <pc:docMk/>
            <pc:sldMk cId="735952955" sldId="957"/>
            <ac:picMk id="3" creationId="{8B10DF3C-2F69-438F-885F-0C4F2B8E87E2}"/>
          </ac:picMkLst>
        </pc:picChg>
      </pc:sldChg>
      <pc:sldChg chg="add del">
        <pc:chgData name="Raja  Rajendraprasad" userId="f5dd2beb-5058-48ca-990b-596b229a66b9" providerId="ADAL" clId="{A23FAFAE-A4CA-4566-9098-B873672B3205}" dt="2020-11-17T16:06:48.930" v="171" actId="47"/>
        <pc:sldMkLst>
          <pc:docMk/>
          <pc:sldMk cId="2176987448" sldId="957"/>
        </pc:sldMkLst>
      </pc:sldChg>
      <pc:sldChg chg="delSp modSp add del mod">
        <pc:chgData name="Raja  Rajendraprasad" userId="f5dd2beb-5058-48ca-990b-596b229a66b9" providerId="ADAL" clId="{A23FAFAE-A4CA-4566-9098-B873672B3205}" dt="2020-11-17T16:15:53.844" v="261" actId="47"/>
        <pc:sldMkLst>
          <pc:docMk/>
          <pc:sldMk cId="4036268561" sldId="958"/>
        </pc:sldMkLst>
        <pc:spChg chg="mod">
          <ac:chgData name="Raja  Rajendraprasad" userId="f5dd2beb-5058-48ca-990b-596b229a66b9" providerId="ADAL" clId="{A23FAFAE-A4CA-4566-9098-B873672B3205}" dt="2020-11-17T16:15:24.999" v="257" actId="20577"/>
          <ac:spMkLst>
            <pc:docMk/>
            <pc:sldMk cId="4036268561" sldId="958"/>
            <ac:spMk id="7" creationId="{4300DBDC-6B1E-43C9-877C-2F0DB10AA70C}"/>
          </ac:spMkLst>
        </pc:spChg>
        <pc:spChg chg="del">
          <ac:chgData name="Raja  Rajendraprasad" userId="f5dd2beb-5058-48ca-990b-596b229a66b9" providerId="ADAL" clId="{A23FAFAE-A4CA-4566-9098-B873672B3205}" dt="2020-11-17T16:15:30.404" v="258" actId="478"/>
          <ac:spMkLst>
            <pc:docMk/>
            <pc:sldMk cId="4036268561" sldId="958"/>
            <ac:spMk id="15" creationId="{CBBAB7F1-79CB-42BC-9E82-353F19B16008}"/>
          </ac:spMkLst>
        </pc:spChg>
        <pc:picChg chg="del">
          <ac:chgData name="Raja  Rajendraprasad" userId="f5dd2beb-5058-48ca-990b-596b229a66b9" providerId="ADAL" clId="{A23FAFAE-A4CA-4566-9098-B873672B3205}" dt="2020-11-17T16:15:30.404" v="258" actId="478"/>
          <ac:picMkLst>
            <pc:docMk/>
            <pc:sldMk cId="4036268561" sldId="958"/>
            <ac:picMk id="13" creationId="{58C86311-747C-460C-982E-28DDC184BDF6}"/>
          </ac:picMkLst>
        </pc:picChg>
      </pc:sldChg>
      <pc:sldChg chg="addSp delSp modSp add mod">
        <pc:chgData name="Raja  Rajendraprasad" userId="f5dd2beb-5058-48ca-990b-596b229a66b9" providerId="ADAL" clId="{A23FAFAE-A4CA-4566-9098-B873672B3205}" dt="2020-11-17T18:18:56.234" v="632" actId="164"/>
        <pc:sldMkLst>
          <pc:docMk/>
          <pc:sldMk cId="2583635851" sldId="959"/>
        </pc:sldMkLst>
        <pc:spChg chg="add mod">
          <ac:chgData name="Raja  Rajendraprasad" userId="f5dd2beb-5058-48ca-990b-596b229a66b9" providerId="ADAL" clId="{A23FAFAE-A4CA-4566-9098-B873672B3205}" dt="2020-11-17T18:18:56.234" v="632" actId="164"/>
          <ac:spMkLst>
            <pc:docMk/>
            <pc:sldMk cId="2583635851" sldId="959"/>
            <ac:spMk id="4" creationId="{0D815098-05FB-4FD8-9463-1D4C45F4B21D}"/>
          </ac:spMkLst>
        </pc:spChg>
        <pc:spChg chg="mod">
          <ac:chgData name="Raja  Rajendraprasad" userId="f5dd2beb-5058-48ca-990b-596b229a66b9" providerId="ADAL" clId="{A23FAFAE-A4CA-4566-9098-B873672B3205}" dt="2020-11-17T16:08:08.047" v="193" actId="20577"/>
          <ac:spMkLst>
            <pc:docMk/>
            <pc:sldMk cId="2583635851" sldId="959"/>
            <ac:spMk id="7" creationId="{4300DBDC-6B1E-43C9-877C-2F0DB10AA70C}"/>
          </ac:spMkLst>
        </pc:spChg>
        <pc:spChg chg="del">
          <ac:chgData name="Raja  Rajendraprasad" userId="f5dd2beb-5058-48ca-990b-596b229a66b9" providerId="ADAL" clId="{A23FAFAE-A4CA-4566-9098-B873672B3205}" dt="2020-11-17T16:08:13.239" v="194" actId="478"/>
          <ac:spMkLst>
            <pc:docMk/>
            <pc:sldMk cId="2583635851" sldId="959"/>
            <ac:spMk id="15" creationId="{CBBAB7F1-79CB-42BC-9E82-353F19B16008}"/>
          </ac:spMkLst>
        </pc:spChg>
        <pc:grpChg chg="add mod">
          <ac:chgData name="Raja  Rajendraprasad" userId="f5dd2beb-5058-48ca-990b-596b229a66b9" providerId="ADAL" clId="{A23FAFAE-A4CA-4566-9098-B873672B3205}" dt="2020-11-17T18:18:56.234" v="632" actId="164"/>
          <ac:grpSpMkLst>
            <pc:docMk/>
            <pc:sldMk cId="2583635851" sldId="959"/>
            <ac:grpSpMk id="5" creationId="{A9789D35-BF24-4AA4-9DB4-6617FC248856}"/>
          </ac:grpSpMkLst>
        </pc:grpChg>
        <pc:picChg chg="add mod">
          <ac:chgData name="Raja  Rajendraprasad" userId="f5dd2beb-5058-48ca-990b-596b229a66b9" providerId="ADAL" clId="{A23FAFAE-A4CA-4566-9098-B873672B3205}" dt="2020-11-17T18:18:56.234" v="632" actId="164"/>
          <ac:picMkLst>
            <pc:docMk/>
            <pc:sldMk cId="2583635851" sldId="959"/>
            <ac:picMk id="3" creationId="{67DBEDEE-E7E2-4D8F-B241-A5DF472DB4AA}"/>
          </ac:picMkLst>
        </pc:picChg>
        <pc:picChg chg="del">
          <ac:chgData name="Raja  Rajendraprasad" userId="f5dd2beb-5058-48ca-990b-596b229a66b9" providerId="ADAL" clId="{A23FAFAE-A4CA-4566-9098-B873672B3205}" dt="2020-11-17T16:08:13.239" v="194" actId="478"/>
          <ac:picMkLst>
            <pc:docMk/>
            <pc:sldMk cId="2583635851" sldId="959"/>
            <ac:picMk id="13" creationId="{58C86311-747C-460C-982E-28DDC184BDF6}"/>
          </ac:picMkLst>
        </pc:picChg>
      </pc:sldChg>
      <pc:sldChg chg="addSp delSp modSp add mod">
        <pc:chgData name="Raja  Rajendraprasad" userId="f5dd2beb-5058-48ca-990b-596b229a66b9" providerId="ADAL" clId="{A23FAFAE-A4CA-4566-9098-B873672B3205}" dt="2020-11-17T18:19:10.372" v="634" actId="164"/>
        <pc:sldMkLst>
          <pc:docMk/>
          <pc:sldMk cId="1194765056" sldId="960"/>
        </pc:sldMkLst>
        <pc:spChg chg="del">
          <ac:chgData name="Raja  Rajendraprasad" userId="f5dd2beb-5058-48ca-990b-596b229a66b9" providerId="ADAL" clId="{A23FAFAE-A4CA-4566-9098-B873672B3205}" dt="2020-11-17T16:17:24.226" v="265" actId="478"/>
          <ac:spMkLst>
            <pc:docMk/>
            <pc:sldMk cId="1194765056" sldId="960"/>
            <ac:spMk id="4" creationId="{019F3A91-2E64-4F50-BFA5-C1E47DA8650E}"/>
          </ac:spMkLst>
        </pc:spChg>
        <pc:spChg chg="del">
          <ac:chgData name="Raja  Rajendraprasad" userId="f5dd2beb-5058-48ca-990b-596b229a66b9" providerId="ADAL" clId="{A23FAFAE-A4CA-4566-9098-B873672B3205}" dt="2020-11-17T16:17:24.226" v="265" actId="478"/>
          <ac:spMkLst>
            <pc:docMk/>
            <pc:sldMk cId="1194765056" sldId="960"/>
            <ac:spMk id="5" creationId="{7BE63FC6-9980-4915-8181-121F55B4B9EE}"/>
          </ac:spMkLst>
        </pc:spChg>
        <pc:spChg chg="mod">
          <ac:chgData name="Raja  Rajendraprasad" userId="f5dd2beb-5058-48ca-990b-596b229a66b9" providerId="ADAL" clId="{A23FAFAE-A4CA-4566-9098-B873672B3205}" dt="2020-11-17T16:17:19.931" v="264" actId="20577"/>
          <ac:spMkLst>
            <pc:docMk/>
            <pc:sldMk cId="1194765056" sldId="960"/>
            <ac:spMk id="7" creationId="{4300DBDC-6B1E-43C9-877C-2F0DB10AA70C}"/>
          </ac:spMkLst>
        </pc:spChg>
        <pc:spChg chg="add mod">
          <ac:chgData name="Raja  Rajendraprasad" userId="f5dd2beb-5058-48ca-990b-596b229a66b9" providerId="ADAL" clId="{A23FAFAE-A4CA-4566-9098-B873672B3205}" dt="2020-11-17T18:19:10.372" v="634" actId="164"/>
          <ac:spMkLst>
            <pc:docMk/>
            <pc:sldMk cId="1194765056" sldId="960"/>
            <ac:spMk id="8" creationId="{82A20888-7B76-43BF-842B-DFAF0FE1D181}"/>
          </ac:spMkLst>
        </pc:spChg>
        <pc:spChg chg="del">
          <ac:chgData name="Raja  Rajendraprasad" userId="f5dd2beb-5058-48ca-990b-596b229a66b9" providerId="ADAL" clId="{A23FAFAE-A4CA-4566-9098-B873672B3205}" dt="2020-11-17T16:17:24.226" v="265" actId="478"/>
          <ac:spMkLst>
            <pc:docMk/>
            <pc:sldMk cId="1194765056" sldId="960"/>
            <ac:spMk id="9" creationId="{FA35EB6B-A8A6-4DC9-BE13-FBE2EC7F88E6}"/>
          </ac:spMkLst>
        </pc:spChg>
        <pc:spChg chg="del">
          <ac:chgData name="Raja  Rajendraprasad" userId="f5dd2beb-5058-48ca-990b-596b229a66b9" providerId="ADAL" clId="{A23FAFAE-A4CA-4566-9098-B873672B3205}" dt="2020-11-17T16:17:24.226" v="265" actId="478"/>
          <ac:spMkLst>
            <pc:docMk/>
            <pc:sldMk cId="1194765056" sldId="960"/>
            <ac:spMk id="11" creationId="{F994BA09-914D-4899-B809-EF97BBEE96E7}"/>
          </ac:spMkLst>
        </pc:spChg>
        <pc:spChg chg="add del mod">
          <ac:chgData name="Raja  Rajendraprasad" userId="f5dd2beb-5058-48ca-990b-596b229a66b9" providerId="ADAL" clId="{A23FAFAE-A4CA-4566-9098-B873672B3205}" dt="2020-11-17T16:45:43.820" v="423" actId="478"/>
          <ac:spMkLst>
            <pc:docMk/>
            <pc:sldMk cId="1194765056" sldId="960"/>
            <ac:spMk id="13" creationId="{D5ADB9BE-94D9-4E0E-8BF3-4F5789049BE5}"/>
          </ac:spMkLst>
        </pc:spChg>
        <pc:spChg chg="add mod">
          <ac:chgData name="Raja  Rajendraprasad" userId="f5dd2beb-5058-48ca-990b-596b229a66b9" providerId="ADAL" clId="{A23FAFAE-A4CA-4566-9098-B873672B3205}" dt="2020-11-17T18:19:10.372" v="634" actId="164"/>
          <ac:spMkLst>
            <pc:docMk/>
            <pc:sldMk cId="1194765056" sldId="960"/>
            <ac:spMk id="15" creationId="{B38648DB-5586-4B51-B128-4E2A2D688EFD}"/>
          </ac:spMkLst>
        </pc:spChg>
        <pc:spChg chg="add mod">
          <ac:chgData name="Raja  Rajendraprasad" userId="f5dd2beb-5058-48ca-990b-596b229a66b9" providerId="ADAL" clId="{A23FAFAE-A4CA-4566-9098-B873672B3205}" dt="2020-11-17T18:19:10.372" v="634" actId="164"/>
          <ac:spMkLst>
            <pc:docMk/>
            <pc:sldMk cId="1194765056" sldId="960"/>
            <ac:spMk id="17" creationId="{7A961D91-AE5B-4B9A-87FE-7C995048490B}"/>
          </ac:spMkLst>
        </pc:spChg>
        <pc:spChg chg="add mod">
          <ac:chgData name="Raja  Rajendraprasad" userId="f5dd2beb-5058-48ca-990b-596b229a66b9" providerId="ADAL" clId="{A23FAFAE-A4CA-4566-9098-B873672B3205}" dt="2020-11-17T18:19:10.372" v="634" actId="164"/>
          <ac:spMkLst>
            <pc:docMk/>
            <pc:sldMk cId="1194765056" sldId="960"/>
            <ac:spMk id="19" creationId="{5F8D3225-C096-437C-92BB-DA098F6BED96}"/>
          </ac:spMkLst>
        </pc:spChg>
        <pc:spChg chg="add mod">
          <ac:chgData name="Raja  Rajendraprasad" userId="f5dd2beb-5058-48ca-990b-596b229a66b9" providerId="ADAL" clId="{A23FAFAE-A4CA-4566-9098-B873672B3205}" dt="2020-11-17T18:19:10.372" v="634" actId="164"/>
          <ac:spMkLst>
            <pc:docMk/>
            <pc:sldMk cId="1194765056" sldId="960"/>
            <ac:spMk id="21" creationId="{F1688CCD-4377-46C7-A4EC-8FB09F18E2BE}"/>
          </ac:spMkLst>
        </pc:spChg>
        <pc:spChg chg="add mod">
          <ac:chgData name="Raja  Rajendraprasad" userId="f5dd2beb-5058-48ca-990b-596b229a66b9" providerId="ADAL" clId="{A23FAFAE-A4CA-4566-9098-B873672B3205}" dt="2020-11-17T18:19:10.372" v="634" actId="164"/>
          <ac:spMkLst>
            <pc:docMk/>
            <pc:sldMk cId="1194765056" sldId="960"/>
            <ac:spMk id="23" creationId="{3658520B-A9F9-413A-B5CA-538ADC1B68EF}"/>
          </ac:spMkLst>
        </pc:spChg>
        <pc:spChg chg="add mod">
          <ac:chgData name="Raja  Rajendraprasad" userId="f5dd2beb-5058-48ca-990b-596b229a66b9" providerId="ADAL" clId="{A23FAFAE-A4CA-4566-9098-B873672B3205}" dt="2020-11-17T18:19:10.372" v="634" actId="164"/>
          <ac:spMkLst>
            <pc:docMk/>
            <pc:sldMk cId="1194765056" sldId="960"/>
            <ac:spMk id="25" creationId="{B4F74EF8-ABD0-410D-BB0E-18465D0222E7}"/>
          </ac:spMkLst>
        </pc:spChg>
        <pc:spChg chg="add mod">
          <ac:chgData name="Raja  Rajendraprasad" userId="f5dd2beb-5058-48ca-990b-596b229a66b9" providerId="ADAL" clId="{A23FAFAE-A4CA-4566-9098-B873672B3205}" dt="2020-11-17T18:19:10.372" v="634" actId="164"/>
          <ac:spMkLst>
            <pc:docMk/>
            <pc:sldMk cId="1194765056" sldId="960"/>
            <ac:spMk id="27" creationId="{0B79F80E-3795-48E8-9204-9018A5F1E782}"/>
          </ac:spMkLst>
        </pc:spChg>
        <pc:spChg chg="add mod">
          <ac:chgData name="Raja  Rajendraprasad" userId="f5dd2beb-5058-48ca-990b-596b229a66b9" providerId="ADAL" clId="{A23FAFAE-A4CA-4566-9098-B873672B3205}" dt="2020-11-17T18:19:10.372" v="634" actId="164"/>
          <ac:spMkLst>
            <pc:docMk/>
            <pc:sldMk cId="1194765056" sldId="960"/>
            <ac:spMk id="29" creationId="{BD48984F-DC44-4213-9EEF-048B5EA64130}"/>
          </ac:spMkLst>
        </pc:spChg>
        <pc:spChg chg="add mod">
          <ac:chgData name="Raja  Rajendraprasad" userId="f5dd2beb-5058-48ca-990b-596b229a66b9" providerId="ADAL" clId="{A23FAFAE-A4CA-4566-9098-B873672B3205}" dt="2020-11-17T18:19:10.372" v="634" actId="164"/>
          <ac:spMkLst>
            <pc:docMk/>
            <pc:sldMk cId="1194765056" sldId="960"/>
            <ac:spMk id="31" creationId="{150D70EA-B1D0-4A5A-AC90-E32F34F62A26}"/>
          </ac:spMkLst>
        </pc:spChg>
        <pc:spChg chg="add mod">
          <ac:chgData name="Raja  Rajendraprasad" userId="f5dd2beb-5058-48ca-990b-596b229a66b9" providerId="ADAL" clId="{A23FAFAE-A4CA-4566-9098-B873672B3205}" dt="2020-11-17T18:19:10.372" v="634" actId="164"/>
          <ac:spMkLst>
            <pc:docMk/>
            <pc:sldMk cId="1194765056" sldId="960"/>
            <ac:spMk id="33" creationId="{C37EA4D4-03E3-4B6E-86B1-A41AD3418D48}"/>
          </ac:spMkLst>
        </pc:spChg>
        <pc:spChg chg="add mod">
          <ac:chgData name="Raja  Rajendraprasad" userId="f5dd2beb-5058-48ca-990b-596b229a66b9" providerId="ADAL" clId="{A23FAFAE-A4CA-4566-9098-B873672B3205}" dt="2020-11-17T18:19:10.372" v="634" actId="164"/>
          <ac:spMkLst>
            <pc:docMk/>
            <pc:sldMk cId="1194765056" sldId="960"/>
            <ac:spMk id="35" creationId="{22753E63-FD79-48A8-BF07-0B625B276794}"/>
          </ac:spMkLst>
        </pc:spChg>
        <pc:spChg chg="add mod">
          <ac:chgData name="Raja  Rajendraprasad" userId="f5dd2beb-5058-48ca-990b-596b229a66b9" providerId="ADAL" clId="{A23FAFAE-A4CA-4566-9098-B873672B3205}" dt="2020-11-17T18:19:10.372" v="634" actId="164"/>
          <ac:spMkLst>
            <pc:docMk/>
            <pc:sldMk cId="1194765056" sldId="960"/>
            <ac:spMk id="37" creationId="{6FD4463F-8F64-4585-B3C8-4B270F67E7F7}"/>
          </ac:spMkLst>
        </pc:spChg>
        <pc:grpChg chg="add mod">
          <ac:chgData name="Raja  Rajendraprasad" userId="f5dd2beb-5058-48ca-990b-596b229a66b9" providerId="ADAL" clId="{A23FAFAE-A4CA-4566-9098-B873672B3205}" dt="2020-11-17T18:19:10.372" v="634" actId="164"/>
          <ac:grpSpMkLst>
            <pc:docMk/>
            <pc:sldMk cId="1194765056" sldId="960"/>
            <ac:grpSpMk id="38" creationId="{439EB492-322E-4CFC-B7EA-C297AA8CC6E5}"/>
          </ac:grpSpMkLst>
        </pc:grpChg>
        <pc:picChg chg="del">
          <ac:chgData name="Raja  Rajendraprasad" userId="f5dd2beb-5058-48ca-990b-596b229a66b9" providerId="ADAL" clId="{A23FAFAE-A4CA-4566-9098-B873672B3205}" dt="2020-11-17T16:17:24.226" v="265" actId="478"/>
          <ac:picMkLst>
            <pc:docMk/>
            <pc:sldMk cId="1194765056" sldId="960"/>
            <ac:picMk id="3" creationId="{8B10DF3C-2F69-438F-885F-0C4F2B8E87E2}"/>
          </ac:picMkLst>
        </pc:picChg>
        <pc:picChg chg="add mod">
          <ac:chgData name="Raja  Rajendraprasad" userId="f5dd2beb-5058-48ca-990b-596b229a66b9" providerId="ADAL" clId="{A23FAFAE-A4CA-4566-9098-B873672B3205}" dt="2020-11-17T18:19:10.372" v="634" actId="164"/>
          <ac:picMkLst>
            <pc:docMk/>
            <pc:sldMk cId="1194765056" sldId="960"/>
            <ac:picMk id="6" creationId="{BC8A30A4-BCA8-4073-8EA0-A223D8381E22}"/>
          </ac:picMkLst>
        </pc:picChg>
      </pc:sldChg>
      <pc:sldChg chg="addSp delSp modSp add mod ord">
        <pc:chgData name="Raja  Rajendraprasad" userId="f5dd2beb-5058-48ca-990b-596b229a66b9" providerId="ADAL" clId="{A23FAFAE-A4CA-4566-9098-B873672B3205}" dt="2020-11-17T18:19:26.190" v="637"/>
        <pc:sldMkLst>
          <pc:docMk/>
          <pc:sldMk cId="1628652342" sldId="961"/>
        </pc:sldMkLst>
        <pc:spChg chg="add mod">
          <ac:chgData name="Raja  Rajendraprasad" userId="f5dd2beb-5058-48ca-990b-596b229a66b9" providerId="ADAL" clId="{A23FAFAE-A4CA-4566-9098-B873672B3205}" dt="2020-11-17T18:19:16.366" v="635" actId="164"/>
          <ac:spMkLst>
            <pc:docMk/>
            <pc:sldMk cId="1628652342" sldId="961"/>
            <ac:spMk id="4" creationId="{718CB53A-6D24-4BA5-8B3F-DC0224BDC3E6}"/>
          </ac:spMkLst>
        </pc:spChg>
        <pc:spChg chg="add mod">
          <ac:chgData name="Raja  Rajendraprasad" userId="f5dd2beb-5058-48ca-990b-596b229a66b9" providerId="ADAL" clId="{A23FAFAE-A4CA-4566-9098-B873672B3205}" dt="2020-11-17T18:19:16.366" v="635" actId="164"/>
          <ac:spMkLst>
            <pc:docMk/>
            <pc:sldMk cId="1628652342" sldId="961"/>
            <ac:spMk id="5" creationId="{5EF1FCC6-4400-4961-B17C-A6304E0EDE2A}"/>
          </ac:spMkLst>
        </pc:spChg>
        <pc:spChg chg="mod">
          <ac:chgData name="Raja  Rajendraprasad" userId="f5dd2beb-5058-48ca-990b-596b229a66b9" providerId="ADAL" clId="{A23FAFAE-A4CA-4566-9098-B873672B3205}" dt="2020-11-17T16:53:13.593" v="542" actId="20577"/>
          <ac:spMkLst>
            <pc:docMk/>
            <pc:sldMk cId="1628652342" sldId="961"/>
            <ac:spMk id="7" creationId="{4300DBDC-6B1E-43C9-877C-2F0DB10AA70C}"/>
          </ac:spMkLst>
        </pc:spChg>
        <pc:spChg chg="del">
          <ac:chgData name="Raja  Rajendraprasad" userId="f5dd2beb-5058-48ca-990b-596b229a66b9" providerId="ADAL" clId="{A23FAFAE-A4CA-4566-9098-B873672B3205}" dt="2020-11-17T16:53:19.763" v="543" actId="478"/>
          <ac:spMkLst>
            <pc:docMk/>
            <pc:sldMk cId="1628652342" sldId="961"/>
            <ac:spMk id="8" creationId="{82A20888-7B76-43BF-842B-DFAF0FE1D181}"/>
          </ac:spMkLst>
        </pc:spChg>
        <pc:spChg chg="add mod">
          <ac:chgData name="Raja  Rajendraprasad" userId="f5dd2beb-5058-48ca-990b-596b229a66b9" providerId="ADAL" clId="{A23FAFAE-A4CA-4566-9098-B873672B3205}" dt="2020-11-17T18:19:16.366" v="635" actId="164"/>
          <ac:spMkLst>
            <pc:docMk/>
            <pc:sldMk cId="1628652342" sldId="961"/>
            <ac:spMk id="9" creationId="{4CAAB856-BDE9-4BA8-8CAA-4580CB738DF2}"/>
          </ac:spMkLst>
        </pc:spChg>
        <pc:spChg chg="add mod">
          <ac:chgData name="Raja  Rajendraprasad" userId="f5dd2beb-5058-48ca-990b-596b229a66b9" providerId="ADAL" clId="{A23FAFAE-A4CA-4566-9098-B873672B3205}" dt="2020-11-17T18:19:16.366" v="635" actId="164"/>
          <ac:spMkLst>
            <pc:docMk/>
            <pc:sldMk cId="1628652342" sldId="961"/>
            <ac:spMk id="10" creationId="{9CB4509C-073D-44E0-AD12-4C3FCC8688CA}"/>
          </ac:spMkLst>
        </pc:spChg>
        <pc:spChg chg="add mod">
          <ac:chgData name="Raja  Rajendraprasad" userId="f5dd2beb-5058-48ca-990b-596b229a66b9" providerId="ADAL" clId="{A23FAFAE-A4CA-4566-9098-B873672B3205}" dt="2020-11-17T18:19:16.366" v="635" actId="164"/>
          <ac:spMkLst>
            <pc:docMk/>
            <pc:sldMk cId="1628652342" sldId="961"/>
            <ac:spMk id="11" creationId="{7E550204-42B3-4FF0-8054-A6DD7FAD8CED}"/>
          </ac:spMkLst>
        </pc:spChg>
        <pc:spChg chg="add mod">
          <ac:chgData name="Raja  Rajendraprasad" userId="f5dd2beb-5058-48ca-990b-596b229a66b9" providerId="ADAL" clId="{A23FAFAE-A4CA-4566-9098-B873672B3205}" dt="2020-11-17T18:19:16.366" v="635" actId="164"/>
          <ac:spMkLst>
            <pc:docMk/>
            <pc:sldMk cId="1628652342" sldId="961"/>
            <ac:spMk id="12" creationId="{45D97A71-4E07-4FCD-B261-6F2256DB8A04}"/>
          </ac:spMkLst>
        </pc:spChg>
        <pc:spChg chg="add mod">
          <ac:chgData name="Raja  Rajendraprasad" userId="f5dd2beb-5058-48ca-990b-596b229a66b9" providerId="ADAL" clId="{A23FAFAE-A4CA-4566-9098-B873672B3205}" dt="2020-11-17T18:19:16.366" v="635" actId="164"/>
          <ac:spMkLst>
            <pc:docMk/>
            <pc:sldMk cId="1628652342" sldId="961"/>
            <ac:spMk id="13" creationId="{59AE6005-F09C-4ABE-888B-E3A95F2D0853}"/>
          </ac:spMkLst>
        </pc:spChg>
        <pc:spChg chg="add mod">
          <ac:chgData name="Raja  Rajendraprasad" userId="f5dd2beb-5058-48ca-990b-596b229a66b9" providerId="ADAL" clId="{A23FAFAE-A4CA-4566-9098-B873672B3205}" dt="2020-11-17T18:19:16.366" v="635" actId="164"/>
          <ac:spMkLst>
            <pc:docMk/>
            <pc:sldMk cId="1628652342" sldId="961"/>
            <ac:spMk id="14" creationId="{955EAA64-6BF7-4E1A-AABB-40CA7DA76180}"/>
          </ac:spMkLst>
        </pc:spChg>
        <pc:spChg chg="del">
          <ac:chgData name="Raja  Rajendraprasad" userId="f5dd2beb-5058-48ca-990b-596b229a66b9" providerId="ADAL" clId="{A23FAFAE-A4CA-4566-9098-B873672B3205}" dt="2020-11-17T16:53:19.763" v="543" actId="478"/>
          <ac:spMkLst>
            <pc:docMk/>
            <pc:sldMk cId="1628652342" sldId="961"/>
            <ac:spMk id="15" creationId="{B38648DB-5586-4B51-B128-4E2A2D688EFD}"/>
          </ac:spMkLst>
        </pc:spChg>
        <pc:spChg chg="add mod">
          <ac:chgData name="Raja  Rajendraprasad" userId="f5dd2beb-5058-48ca-990b-596b229a66b9" providerId="ADAL" clId="{A23FAFAE-A4CA-4566-9098-B873672B3205}" dt="2020-11-17T18:19:16.366" v="635" actId="164"/>
          <ac:spMkLst>
            <pc:docMk/>
            <pc:sldMk cId="1628652342" sldId="961"/>
            <ac:spMk id="16" creationId="{666D547C-9958-42D2-B1F8-08A17B78FBF3}"/>
          </ac:spMkLst>
        </pc:spChg>
        <pc:spChg chg="del">
          <ac:chgData name="Raja  Rajendraprasad" userId="f5dd2beb-5058-48ca-990b-596b229a66b9" providerId="ADAL" clId="{A23FAFAE-A4CA-4566-9098-B873672B3205}" dt="2020-11-17T16:53:19.763" v="543" actId="478"/>
          <ac:spMkLst>
            <pc:docMk/>
            <pc:sldMk cId="1628652342" sldId="961"/>
            <ac:spMk id="17" creationId="{7A961D91-AE5B-4B9A-87FE-7C995048490B}"/>
          </ac:spMkLst>
        </pc:spChg>
        <pc:spChg chg="add mod">
          <ac:chgData name="Raja  Rajendraprasad" userId="f5dd2beb-5058-48ca-990b-596b229a66b9" providerId="ADAL" clId="{A23FAFAE-A4CA-4566-9098-B873672B3205}" dt="2020-11-17T18:19:16.366" v="635" actId="164"/>
          <ac:spMkLst>
            <pc:docMk/>
            <pc:sldMk cId="1628652342" sldId="961"/>
            <ac:spMk id="18" creationId="{553F8F52-478C-4CCE-AFD2-D2B189A83057}"/>
          </ac:spMkLst>
        </pc:spChg>
        <pc:spChg chg="del">
          <ac:chgData name="Raja  Rajendraprasad" userId="f5dd2beb-5058-48ca-990b-596b229a66b9" providerId="ADAL" clId="{A23FAFAE-A4CA-4566-9098-B873672B3205}" dt="2020-11-17T16:53:19.763" v="543" actId="478"/>
          <ac:spMkLst>
            <pc:docMk/>
            <pc:sldMk cId="1628652342" sldId="961"/>
            <ac:spMk id="19" creationId="{5F8D3225-C096-437C-92BB-DA098F6BED96}"/>
          </ac:spMkLst>
        </pc:spChg>
        <pc:spChg chg="del">
          <ac:chgData name="Raja  Rajendraprasad" userId="f5dd2beb-5058-48ca-990b-596b229a66b9" providerId="ADAL" clId="{A23FAFAE-A4CA-4566-9098-B873672B3205}" dt="2020-11-17T16:53:19.763" v="543" actId="478"/>
          <ac:spMkLst>
            <pc:docMk/>
            <pc:sldMk cId="1628652342" sldId="961"/>
            <ac:spMk id="21" creationId="{F1688CCD-4377-46C7-A4EC-8FB09F18E2BE}"/>
          </ac:spMkLst>
        </pc:spChg>
        <pc:spChg chg="del">
          <ac:chgData name="Raja  Rajendraprasad" userId="f5dd2beb-5058-48ca-990b-596b229a66b9" providerId="ADAL" clId="{A23FAFAE-A4CA-4566-9098-B873672B3205}" dt="2020-11-17T16:53:19.763" v="543" actId="478"/>
          <ac:spMkLst>
            <pc:docMk/>
            <pc:sldMk cId="1628652342" sldId="961"/>
            <ac:spMk id="23" creationId="{3658520B-A9F9-413A-B5CA-538ADC1B68EF}"/>
          </ac:spMkLst>
        </pc:spChg>
        <pc:spChg chg="del">
          <ac:chgData name="Raja  Rajendraprasad" userId="f5dd2beb-5058-48ca-990b-596b229a66b9" providerId="ADAL" clId="{A23FAFAE-A4CA-4566-9098-B873672B3205}" dt="2020-11-17T16:53:19.763" v="543" actId="478"/>
          <ac:spMkLst>
            <pc:docMk/>
            <pc:sldMk cId="1628652342" sldId="961"/>
            <ac:spMk id="25" creationId="{B4F74EF8-ABD0-410D-BB0E-18465D0222E7}"/>
          </ac:spMkLst>
        </pc:spChg>
        <pc:spChg chg="del">
          <ac:chgData name="Raja  Rajendraprasad" userId="f5dd2beb-5058-48ca-990b-596b229a66b9" providerId="ADAL" clId="{A23FAFAE-A4CA-4566-9098-B873672B3205}" dt="2020-11-17T16:53:19.763" v="543" actId="478"/>
          <ac:spMkLst>
            <pc:docMk/>
            <pc:sldMk cId="1628652342" sldId="961"/>
            <ac:spMk id="27" creationId="{0B79F80E-3795-48E8-9204-9018A5F1E782}"/>
          </ac:spMkLst>
        </pc:spChg>
        <pc:spChg chg="del">
          <ac:chgData name="Raja  Rajendraprasad" userId="f5dd2beb-5058-48ca-990b-596b229a66b9" providerId="ADAL" clId="{A23FAFAE-A4CA-4566-9098-B873672B3205}" dt="2020-11-17T16:53:19.763" v="543" actId="478"/>
          <ac:spMkLst>
            <pc:docMk/>
            <pc:sldMk cId="1628652342" sldId="961"/>
            <ac:spMk id="29" creationId="{BD48984F-DC44-4213-9EEF-048B5EA64130}"/>
          </ac:spMkLst>
        </pc:spChg>
        <pc:spChg chg="del">
          <ac:chgData name="Raja  Rajendraprasad" userId="f5dd2beb-5058-48ca-990b-596b229a66b9" providerId="ADAL" clId="{A23FAFAE-A4CA-4566-9098-B873672B3205}" dt="2020-11-17T16:53:19.763" v="543" actId="478"/>
          <ac:spMkLst>
            <pc:docMk/>
            <pc:sldMk cId="1628652342" sldId="961"/>
            <ac:spMk id="31" creationId="{150D70EA-B1D0-4A5A-AC90-E32F34F62A26}"/>
          </ac:spMkLst>
        </pc:spChg>
        <pc:spChg chg="del">
          <ac:chgData name="Raja  Rajendraprasad" userId="f5dd2beb-5058-48ca-990b-596b229a66b9" providerId="ADAL" clId="{A23FAFAE-A4CA-4566-9098-B873672B3205}" dt="2020-11-17T16:53:19.763" v="543" actId="478"/>
          <ac:spMkLst>
            <pc:docMk/>
            <pc:sldMk cId="1628652342" sldId="961"/>
            <ac:spMk id="33" creationId="{C37EA4D4-03E3-4B6E-86B1-A41AD3418D48}"/>
          </ac:spMkLst>
        </pc:spChg>
        <pc:spChg chg="del">
          <ac:chgData name="Raja  Rajendraprasad" userId="f5dd2beb-5058-48ca-990b-596b229a66b9" providerId="ADAL" clId="{A23FAFAE-A4CA-4566-9098-B873672B3205}" dt="2020-11-17T16:53:19.763" v="543" actId="478"/>
          <ac:spMkLst>
            <pc:docMk/>
            <pc:sldMk cId="1628652342" sldId="961"/>
            <ac:spMk id="35" creationId="{22753E63-FD79-48A8-BF07-0B625B276794}"/>
          </ac:spMkLst>
        </pc:spChg>
        <pc:spChg chg="del">
          <ac:chgData name="Raja  Rajendraprasad" userId="f5dd2beb-5058-48ca-990b-596b229a66b9" providerId="ADAL" clId="{A23FAFAE-A4CA-4566-9098-B873672B3205}" dt="2020-11-17T16:53:19.763" v="543" actId="478"/>
          <ac:spMkLst>
            <pc:docMk/>
            <pc:sldMk cId="1628652342" sldId="961"/>
            <ac:spMk id="37" creationId="{6FD4463F-8F64-4585-B3C8-4B270F67E7F7}"/>
          </ac:spMkLst>
        </pc:spChg>
        <pc:spChg chg="add mod">
          <ac:chgData name="Raja  Rajendraprasad" userId="f5dd2beb-5058-48ca-990b-596b229a66b9" providerId="ADAL" clId="{A23FAFAE-A4CA-4566-9098-B873672B3205}" dt="2020-11-17T18:19:16.366" v="635" actId="164"/>
          <ac:spMkLst>
            <pc:docMk/>
            <pc:sldMk cId="1628652342" sldId="961"/>
            <ac:spMk id="40" creationId="{476EE5F8-F83F-4FE2-92C8-D6FF7A0D9854}"/>
          </ac:spMkLst>
        </pc:spChg>
        <pc:spChg chg="add mod">
          <ac:chgData name="Raja  Rajendraprasad" userId="f5dd2beb-5058-48ca-990b-596b229a66b9" providerId="ADAL" clId="{A23FAFAE-A4CA-4566-9098-B873672B3205}" dt="2020-11-17T18:19:16.366" v="635" actId="164"/>
          <ac:spMkLst>
            <pc:docMk/>
            <pc:sldMk cId="1628652342" sldId="961"/>
            <ac:spMk id="42" creationId="{CACEC519-1EF4-4D4C-B3D8-768457D8384B}"/>
          </ac:spMkLst>
        </pc:spChg>
        <pc:spChg chg="add mod">
          <ac:chgData name="Raja  Rajendraprasad" userId="f5dd2beb-5058-48ca-990b-596b229a66b9" providerId="ADAL" clId="{A23FAFAE-A4CA-4566-9098-B873672B3205}" dt="2020-11-17T18:19:16.366" v="635" actId="164"/>
          <ac:spMkLst>
            <pc:docMk/>
            <pc:sldMk cId="1628652342" sldId="961"/>
            <ac:spMk id="44" creationId="{1161464A-CA4A-44EA-A689-70AC55888FA1}"/>
          </ac:spMkLst>
        </pc:spChg>
        <pc:spChg chg="add mod">
          <ac:chgData name="Raja  Rajendraprasad" userId="f5dd2beb-5058-48ca-990b-596b229a66b9" providerId="ADAL" clId="{A23FAFAE-A4CA-4566-9098-B873672B3205}" dt="2020-11-17T18:19:16.366" v="635" actId="164"/>
          <ac:spMkLst>
            <pc:docMk/>
            <pc:sldMk cId="1628652342" sldId="961"/>
            <ac:spMk id="46" creationId="{48C2E583-E84A-493B-8EC7-ECAB02664011}"/>
          </ac:spMkLst>
        </pc:spChg>
        <pc:spChg chg="add mod">
          <ac:chgData name="Raja  Rajendraprasad" userId="f5dd2beb-5058-48ca-990b-596b229a66b9" providerId="ADAL" clId="{A23FAFAE-A4CA-4566-9098-B873672B3205}" dt="2020-11-17T18:19:16.366" v="635" actId="164"/>
          <ac:spMkLst>
            <pc:docMk/>
            <pc:sldMk cId="1628652342" sldId="961"/>
            <ac:spMk id="48" creationId="{6A6F6D2F-2557-42A7-A5CF-4F89C964EBC3}"/>
          </ac:spMkLst>
        </pc:spChg>
        <pc:spChg chg="add mod">
          <ac:chgData name="Raja  Rajendraprasad" userId="f5dd2beb-5058-48ca-990b-596b229a66b9" providerId="ADAL" clId="{A23FAFAE-A4CA-4566-9098-B873672B3205}" dt="2020-11-17T18:19:16.366" v="635" actId="164"/>
          <ac:spMkLst>
            <pc:docMk/>
            <pc:sldMk cId="1628652342" sldId="961"/>
            <ac:spMk id="50" creationId="{0A4B9243-DF7B-40EE-AE61-56AC5A8D237A}"/>
          </ac:spMkLst>
        </pc:spChg>
        <pc:spChg chg="add mod">
          <ac:chgData name="Raja  Rajendraprasad" userId="f5dd2beb-5058-48ca-990b-596b229a66b9" providerId="ADAL" clId="{A23FAFAE-A4CA-4566-9098-B873672B3205}" dt="2020-11-17T18:19:16.366" v="635" actId="164"/>
          <ac:spMkLst>
            <pc:docMk/>
            <pc:sldMk cId="1628652342" sldId="961"/>
            <ac:spMk id="52" creationId="{E22799DC-BA89-4B5E-BFC1-BEFAAAE67D96}"/>
          </ac:spMkLst>
        </pc:spChg>
        <pc:spChg chg="add mod">
          <ac:chgData name="Raja  Rajendraprasad" userId="f5dd2beb-5058-48ca-990b-596b229a66b9" providerId="ADAL" clId="{A23FAFAE-A4CA-4566-9098-B873672B3205}" dt="2020-11-17T18:19:16.366" v="635" actId="164"/>
          <ac:spMkLst>
            <pc:docMk/>
            <pc:sldMk cId="1628652342" sldId="961"/>
            <ac:spMk id="54" creationId="{10E85814-1CCA-44E8-9D0B-F6595CE92BF5}"/>
          </ac:spMkLst>
        </pc:spChg>
        <pc:spChg chg="add mod">
          <ac:chgData name="Raja  Rajendraprasad" userId="f5dd2beb-5058-48ca-990b-596b229a66b9" providerId="ADAL" clId="{A23FAFAE-A4CA-4566-9098-B873672B3205}" dt="2020-11-17T18:19:16.366" v="635" actId="164"/>
          <ac:spMkLst>
            <pc:docMk/>
            <pc:sldMk cId="1628652342" sldId="961"/>
            <ac:spMk id="56" creationId="{14341316-218A-4C01-8554-ECFAE213FFC0}"/>
          </ac:spMkLst>
        </pc:spChg>
        <pc:grpChg chg="add mod">
          <ac:chgData name="Raja  Rajendraprasad" userId="f5dd2beb-5058-48ca-990b-596b229a66b9" providerId="ADAL" clId="{A23FAFAE-A4CA-4566-9098-B873672B3205}" dt="2020-11-17T18:19:16.366" v="635" actId="164"/>
          <ac:grpSpMkLst>
            <pc:docMk/>
            <pc:sldMk cId="1628652342" sldId="961"/>
            <ac:grpSpMk id="57" creationId="{5035BB86-2DD9-4633-80F0-18B30285DDFA}"/>
          </ac:grpSpMkLst>
        </pc:grpChg>
        <pc:picChg chg="add mod">
          <ac:chgData name="Raja  Rajendraprasad" userId="f5dd2beb-5058-48ca-990b-596b229a66b9" providerId="ADAL" clId="{A23FAFAE-A4CA-4566-9098-B873672B3205}" dt="2020-11-17T18:19:16.366" v="635" actId="164"/>
          <ac:picMkLst>
            <pc:docMk/>
            <pc:sldMk cId="1628652342" sldId="961"/>
            <ac:picMk id="3" creationId="{7AC14BFE-EB4E-4D64-AAA5-47BEF2BFE66F}"/>
          </ac:picMkLst>
        </pc:picChg>
        <pc:picChg chg="del">
          <ac:chgData name="Raja  Rajendraprasad" userId="f5dd2beb-5058-48ca-990b-596b229a66b9" providerId="ADAL" clId="{A23FAFAE-A4CA-4566-9098-B873672B3205}" dt="2020-11-17T16:53:19.763" v="543" actId="478"/>
          <ac:picMkLst>
            <pc:docMk/>
            <pc:sldMk cId="1628652342" sldId="961"/>
            <ac:picMk id="6" creationId="{BC8A30A4-BCA8-4073-8EA0-A223D8381E22}"/>
          </ac:picMkLst>
        </pc:picChg>
      </pc:sldChg>
      <pc:sldChg chg="addSp delSp modSp add mod">
        <pc:chgData name="Raja  Rajendraprasad" userId="f5dd2beb-5058-48ca-990b-596b229a66b9" providerId="ADAL" clId="{A23FAFAE-A4CA-4566-9098-B873672B3205}" dt="2020-11-17T20:21:52.394" v="924" actId="20577"/>
        <pc:sldMkLst>
          <pc:docMk/>
          <pc:sldMk cId="359638226" sldId="962"/>
        </pc:sldMkLst>
        <pc:spChg chg="add del mod topLvl">
          <ac:chgData name="Raja  Rajendraprasad" userId="f5dd2beb-5058-48ca-990b-596b229a66b9" providerId="ADAL" clId="{A23FAFAE-A4CA-4566-9098-B873672B3205}" dt="2020-11-17T20:21:48.687" v="922" actId="20577"/>
          <ac:spMkLst>
            <pc:docMk/>
            <pc:sldMk cId="359638226" sldId="962"/>
            <ac:spMk id="4" creationId="{718CB53A-6D24-4BA5-8B3F-DC0224BDC3E6}"/>
          </ac:spMkLst>
        </pc:spChg>
        <pc:spChg chg="add del mod topLvl">
          <ac:chgData name="Raja  Rajendraprasad" userId="f5dd2beb-5058-48ca-990b-596b229a66b9" providerId="ADAL" clId="{A23FAFAE-A4CA-4566-9098-B873672B3205}" dt="2020-11-17T20:21:52.394" v="924" actId="20577"/>
          <ac:spMkLst>
            <pc:docMk/>
            <pc:sldMk cId="359638226" sldId="962"/>
            <ac:spMk id="5" creationId="{5EF1FCC6-4400-4961-B17C-A6304E0EDE2A}"/>
          </ac:spMkLst>
        </pc:spChg>
        <pc:spChg chg="mod">
          <ac:chgData name="Raja  Rajendraprasad" userId="f5dd2beb-5058-48ca-990b-596b229a66b9" providerId="ADAL" clId="{A23FAFAE-A4CA-4566-9098-B873672B3205}" dt="2020-11-17T20:00:39.757" v="906" actId="20577"/>
          <ac:spMkLst>
            <pc:docMk/>
            <pc:sldMk cId="359638226" sldId="962"/>
            <ac:spMk id="7" creationId="{4300DBDC-6B1E-43C9-877C-2F0DB10AA70C}"/>
          </ac:spMkLst>
        </pc:spChg>
        <pc:spChg chg="del mod topLvl">
          <ac:chgData name="Raja  Rajendraprasad" userId="f5dd2beb-5058-48ca-990b-596b229a66b9" providerId="ADAL" clId="{A23FAFAE-A4CA-4566-9098-B873672B3205}" dt="2020-11-17T19:55:48.482" v="842" actId="478"/>
          <ac:spMkLst>
            <pc:docMk/>
            <pc:sldMk cId="359638226" sldId="962"/>
            <ac:spMk id="9" creationId="{4CAAB856-BDE9-4BA8-8CAA-4580CB738DF2}"/>
          </ac:spMkLst>
        </pc:spChg>
        <pc:spChg chg="del mod topLvl">
          <ac:chgData name="Raja  Rajendraprasad" userId="f5dd2beb-5058-48ca-990b-596b229a66b9" providerId="ADAL" clId="{A23FAFAE-A4CA-4566-9098-B873672B3205}" dt="2020-11-17T19:55:48.482" v="842" actId="478"/>
          <ac:spMkLst>
            <pc:docMk/>
            <pc:sldMk cId="359638226" sldId="962"/>
            <ac:spMk id="10" creationId="{9CB4509C-073D-44E0-AD12-4C3FCC8688CA}"/>
          </ac:spMkLst>
        </pc:spChg>
        <pc:spChg chg="del mod topLvl">
          <ac:chgData name="Raja  Rajendraprasad" userId="f5dd2beb-5058-48ca-990b-596b229a66b9" providerId="ADAL" clId="{A23FAFAE-A4CA-4566-9098-B873672B3205}" dt="2020-11-17T19:55:48.482" v="842" actId="478"/>
          <ac:spMkLst>
            <pc:docMk/>
            <pc:sldMk cId="359638226" sldId="962"/>
            <ac:spMk id="11" creationId="{7E550204-42B3-4FF0-8054-A6DD7FAD8CED}"/>
          </ac:spMkLst>
        </pc:spChg>
        <pc:spChg chg="del mod topLvl">
          <ac:chgData name="Raja  Rajendraprasad" userId="f5dd2beb-5058-48ca-990b-596b229a66b9" providerId="ADAL" clId="{A23FAFAE-A4CA-4566-9098-B873672B3205}" dt="2020-11-17T19:55:48.482" v="842" actId="478"/>
          <ac:spMkLst>
            <pc:docMk/>
            <pc:sldMk cId="359638226" sldId="962"/>
            <ac:spMk id="12" creationId="{45D97A71-4E07-4FCD-B261-6F2256DB8A04}"/>
          </ac:spMkLst>
        </pc:spChg>
        <pc:spChg chg="del mod topLvl">
          <ac:chgData name="Raja  Rajendraprasad" userId="f5dd2beb-5058-48ca-990b-596b229a66b9" providerId="ADAL" clId="{A23FAFAE-A4CA-4566-9098-B873672B3205}" dt="2020-11-17T19:55:48.482" v="842" actId="478"/>
          <ac:spMkLst>
            <pc:docMk/>
            <pc:sldMk cId="359638226" sldId="962"/>
            <ac:spMk id="13" creationId="{59AE6005-F09C-4ABE-888B-E3A95F2D0853}"/>
          </ac:spMkLst>
        </pc:spChg>
        <pc:spChg chg="del mod topLvl">
          <ac:chgData name="Raja  Rajendraprasad" userId="f5dd2beb-5058-48ca-990b-596b229a66b9" providerId="ADAL" clId="{A23FAFAE-A4CA-4566-9098-B873672B3205}" dt="2020-11-17T19:55:48.482" v="842" actId="478"/>
          <ac:spMkLst>
            <pc:docMk/>
            <pc:sldMk cId="359638226" sldId="962"/>
            <ac:spMk id="14" creationId="{955EAA64-6BF7-4E1A-AABB-40CA7DA76180}"/>
          </ac:spMkLst>
        </pc:spChg>
        <pc:spChg chg="del mod topLvl">
          <ac:chgData name="Raja  Rajendraprasad" userId="f5dd2beb-5058-48ca-990b-596b229a66b9" providerId="ADAL" clId="{A23FAFAE-A4CA-4566-9098-B873672B3205}" dt="2020-11-17T19:55:48.482" v="842" actId="478"/>
          <ac:spMkLst>
            <pc:docMk/>
            <pc:sldMk cId="359638226" sldId="962"/>
            <ac:spMk id="16" creationId="{666D547C-9958-42D2-B1F8-08A17B78FBF3}"/>
          </ac:spMkLst>
        </pc:spChg>
        <pc:spChg chg="del mod topLvl">
          <ac:chgData name="Raja  Rajendraprasad" userId="f5dd2beb-5058-48ca-990b-596b229a66b9" providerId="ADAL" clId="{A23FAFAE-A4CA-4566-9098-B873672B3205}" dt="2020-11-17T19:55:48.482" v="842" actId="478"/>
          <ac:spMkLst>
            <pc:docMk/>
            <pc:sldMk cId="359638226" sldId="962"/>
            <ac:spMk id="18" creationId="{553F8F52-478C-4CCE-AFD2-D2B189A83057}"/>
          </ac:spMkLst>
        </pc:spChg>
        <pc:spChg chg="del mod topLvl">
          <ac:chgData name="Raja  Rajendraprasad" userId="f5dd2beb-5058-48ca-990b-596b229a66b9" providerId="ADAL" clId="{A23FAFAE-A4CA-4566-9098-B873672B3205}" dt="2020-11-17T19:55:48.482" v="842" actId="478"/>
          <ac:spMkLst>
            <pc:docMk/>
            <pc:sldMk cId="359638226" sldId="962"/>
            <ac:spMk id="40" creationId="{476EE5F8-F83F-4FE2-92C8-D6FF7A0D9854}"/>
          </ac:spMkLst>
        </pc:spChg>
        <pc:spChg chg="del mod topLvl">
          <ac:chgData name="Raja  Rajendraprasad" userId="f5dd2beb-5058-48ca-990b-596b229a66b9" providerId="ADAL" clId="{A23FAFAE-A4CA-4566-9098-B873672B3205}" dt="2020-11-17T19:55:48.482" v="842" actId="478"/>
          <ac:spMkLst>
            <pc:docMk/>
            <pc:sldMk cId="359638226" sldId="962"/>
            <ac:spMk id="42" creationId="{CACEC519-1EF4-4D4C-B3D8-768457D8384B}"/>
          </ac:spMkLst>
        </pc:spChg>
        <pc:spChg chg="del mod topLvl">
          <ac:chgData name="Raja  Rajendraprasad" userId="f5dd2beb-5058-48ca-990b-596b229a66b9" providerId="ADAL" clId="{A23FAFAE-A4CA-4566-9098-B873672B3205}" dt="2020-11-17T19:55:48.482" v="842" actId="478"/>
          <ac:spMkLst>
            <pc:docMk/>
            <pc:sldMk cId="359638226" sldId="962"/>
            <ac:spMk id="44" creationId="{1161464A-CA4A-44EA-A689-70AC55888FA1}"/>
          </ac:spMkLst>
        </pc:spChg>
        <pc:spChg chg="del mod topLvl">
          <ac:chgData name="Raja  Rajendraprasad" userId="f5dd2beb-5058-48ca-990b-596b229a66b9" providerId="ADAL" clId="{A23FAFAE-A4CA-4566-9098-B873672B3205}" dt="2020-11-17T19:55:48.482" v="842" actId="478"/>
          <ac:spMkLst>
            <pc:docMk/>
            <pc:sldMk cId="359638226" sldId="962"/>
            <ac:spMk id="46" creationId="{48C2E583-E84A-493B-8EC7-ECAB02664011}"/>
          </ac:spMkLst>
        </pc:spChg>
        <pc:spChg chg="del mod topLvl">
          <ac:chgData name="Raja  Rajendraprasad" userId="f5dd2beb-5058-48ca-990b-596b229a66b9" providerId="ADAL" clId="{A23FAFAE-A4CA-4566-9098-B873672B3205}" dt="2020-11-17T19:55:48.482" v="842" actId="478"/>
          <ac:spMkLst>
            <pc:docMk/>
            <pc:sldMk cId="359638226" sldId="962"/>
            <ac:spMk id="48" creationId="{6A6F6D2F-2557-42A7-A5CF-4F89C964EBC3}"/>
          </ac:spMkLst>
        </pc:spChg>
        <pc:spChg chg="del mod topLvl">
          <ac:chgData name="Raja  Rajendraprasad" userId="f5dd2beb-5058-48ca-990b-596b229a66b9" providerId="ADAL" clId="{A23FAFAE-A4CA-4566-9098-B873672B3205}" dt="2020-11-17T19:55:48.482" v="842" actId="478"/>
          <ac:spMkLst>
            <pc:docMk/>
            <pc:sldMk cId="359638226" sldId="962"/>
            <ac:spMk id="50" creationId="{0A4B9243-DF7B-40EE-AE61-56AC5A8D237A}"/>
          </ac:spMkLst>
        </pc:spChg>
        <pc:spChg chg="del mod topLvl">
          <ac:chgData name="Raja  Rajendraprasad" userId="f5dd2beb-5058-48ca-990b-596b229a66b9" providerId="ADAL" clId="{A23FAFAE-A4CA-4566-9098-B873672B3205}" dt="2020-11-17T19:55:48.482" v="842" actId="478"/>
          <ac:spMkLst>
            <pc:docMk/>
            <pc:sldMk cId="359638226" sldId="962"/>
            <ac:spMk id="52" creationId="{E22799DC-BA89-4B5E-BFC1-BEFAAAE67D96}"/>
          </ac:spMkLst>
        </pc:spChg>
        <pc:spChg chg="del mod topLvl">
          <ac:chgData name="Raja  Rajendraprasad" userId="f5dd2beb-5058-48ca-990b-596b229a66b9" providerId="ADAL" clId="{A23FAFAE-A4CA-4566-9098-B873672B3205}" dt="2020-11-17T19:55:48.482" v="842" actId="478"/>
          <ac:spMkLst>
            <pc:docMk/>
            <pc:sldMk cId="359638226" sldId="962"/>
            <ac:spMk id="54" creationId="{10E85814-1CCA-44E8-9D0B-F6595CE92BF5}"/>
          </ac:spMkLst>
        </pc:spChg>
        <pc:spChg chg="del mod topLvl">
          <ac:chgData name="Raja  Rajendraprasad" userId="f5dd2beb-5058-48ca-990b-596b229a66b9" providerId="ADAL" clId="{A23FAFAE-A4CA-4566-9098-B873672B3205}" dt="2020-11-17T19:55:48.482" v="842" actId="478"/>
          <ac:spMkLst>
            <pc:docMk/>
            <pc:sldMk cId="359638226" sldId="962"/>
            <ac:spMk id="56" creationId="{14341316-218A-4C01-8554-ECFAE213FFC0}"/>
          </ac:spMkLst>
        </pc:spChg>
        <pc:grpChg chg="add del">
          <ac:chgData name="Raja  Rajendraprasad" userId="f5dd2beb-5058-48ca-990b-596b229a66b9" providerId="ADAL" clId="{A23FAFAE-A4CA-4566-9098-B873672B3205}" dt="2020-11-17T19:53:33.853" v="829" actId="165"/>
          <ac:grpSpMkLst>
            <pc:docMk/>
            <pc:sldMk cId="359638226" sldId="962"/>
            <ac:grpSpMk id="57" creationId="{5035BB86-2DD9-4633-80F0-18B30285DDFA}"/>
          </ac:grpSpMkLst>
        </pc:grpChg>
        <pc:picChg chg="del mod topLvl">
          <ac:chgData name="Raja  Rajendraprasad" userId="f5dd2beb-5058-48ca-990b-596b229a66b9" providerId="ADAL" clId="{A23FAFAE-A4CA-4566-9098-B873672B3205}" dt="2020-11-17T19:53:36.511" v="830" actId="478"/>
          <ac:picMkLst>
            <pc:docMk/>
            <pc:sldMk cId="359638226" sldId="962"/>
            <ac:picMk id="3" creationId="{7AC14BFE-EB4E-4D64-AAA5-47BEF2BFE66F}"/>
          </ac:picMkLst>
        </pc:picChg>
        <pc:picChg chg="add del mod ord">
          <ac:chgData name="Raja  Rajendraprasad" userId="f5dd2beb-5058-48ca-990b-596b229a66b9" providerId="ADAL" clId="{A23FAFAE-A4CA-4566-9098-B873672B3205}" dt="2020-11-17T20:00:40.163" v="907" actId="478"/>
          <ac:picMkLst>
            <pc:docMk/>
            <pc:sldMk cId="359638226" sldId="962"/>
            <ac:picMk id="6" creationId="{BD56AE36-0D3A-4C71-A303-903B1480AA7B}"/>
          </ac:picMkLst>
        </pc:picChg>
        <pc:picChg chg="add del">
          <ac:chgData name="Raja  Rajendraprasad" userId="f5dd2beb-5058-48ca-990b-596b229a66b9" providerId="ADAL" clId="{A23FAFAE-A4CA-4566-9098-B873672B3205}" dt="2020-11-17T20:00:44.968" v="909" actId="22"/>
          <ac:picMkLst>
            <pc:docMk/>
            <pc:sldMk cId="359638226" sldId="962"/>
            <ac:picMk id="15" creationId="{E69446D1-385B-4458-9815-DF5F383E57FF}"/>
          </ac:picMkLst>
        </pc:picChg>
      </pc:sldChg>
      <pc:sldChg chg="addSp delSp modSp add del mod">
        <pc:chgData name="Raja  Rajendraprasad" userId="f5dd2beb-5058-48ca-990b-596b229a66b9" providerId="ADAL" clId="{A23FAFAE-A4CA-4566-9098-B873672B3205}" dt="2020-11-17T19:45:14.728" v="823" actId="47"/>
        <pc:sldMkLst>
          <pc:docMk/>
          <pc:sldMk cId="3044167129" sldId="962"/>
        </pc:sldMkLst>
        <pc:spChg chg="add">
          <ac:chgData name="Raja  Rajendraprasad" userId="f5dd2beb-5058-48ca-990b-596b229a66b9" providerId="ADAL" clId="{A23FAFAE-A4CA-4566-9098-B873672B3205}" dt="2020-11-17T18:48:31.969" v="640" actId="11529"/>
          <ac:spMkLst>
            <pc:docMk/>
            <pc:sldMk cId="3044167129" sldId="962"/>
            <ac:spMk id="2" creationId="{3CE1E96E-9318-4A68-9750-1F9175FF2BEC}"/>
          </ac:spMkLst>
        </pc:spChg>
        <pc:spChg chg="add mod">
          <ac:chgData name="Raja  Rajendraprasad" userId="f5dd2beb-5058-48ca-990b-596b229a66b9" providerId="ADAL" clId="{A23FAFAE-A4CA-4566-9098-B873672B3205}" dt="2020-11-17T18:48:58.835" v="711" actId="20577"/>
          <ac:spMkLst>
            <pc:docMk/>
            <pc:sldMk cId="3044167129" sldId="962"/>
            <ac:spMk id="6" creationId="{F656C213-D746-4105-BB07-1E2C072496B8}"/>
          </ac:spMkLst>
        </pc:spChg>
        <pc:spChg chg="add mod">
          <ac:chgData name="Raja  Rajendraprasad" userId="f5dd2beb-5058-48ca-990b-596b229a66b9" providerId="ADAL" clId="{A23FAFAE-A4CA-4566-9098-B873672B3205}" dt="2020-11-17T18:50:29.144" v="822" actId="1076"/>
          <ac:spMkLst>
            <pc:docMk/>
            <pc:sldMk cId="3044167129" sldId="962"/>
            <ac:spMk id="8" creationId="{39031D63-CB47-47E6-B3F8-A59FB66C9321}"/>
          </ac:spMkLst>
        </pc:spChg>
        <pc:spChg chg="add del mod">
          <ac:chgData name="Raja  Rajendraprasad" userId="f5dd2beb-5058-48ca-990b-596b229a66b9" providerId="ADAL" clId="{A23FAFAE-A4CA-4566-9098-B873672B3205}" dt="2020-11-17T18:50:08.301" v="821" actId="478"/>
          <ac:spMkLst>
            <pc:docMk/>
            <pc:sldMk cId="3044167129" sldId="962"/>
            <ac:spMk id="15" creationId="{E85B10E0-0E0E-4EF4-8AAC-E9FB6867988E}"/>
          </ac:spMkLst>
        </pc:spChg>
        <pc:grpChg chg="del">
          <ac:chgData name="Raja  Rajendraprasad" userId="f5dd2beb-5058-48ca-990b-596b229a66b9" providerId="ADAL" clId="{A23FAFAE-A4CA-4566-9098-B873672B3205}" dt="2020-11-17T18:48:16.154" v="639" actId="478"/>
          <ac:grpSpMkLst>
            <pc:docMk/>
            <pc:sldMk cId="3044167129" sldId="962"/>
            <ac:grpSpMk id="57" creationId="{5035BB86-2DD9-4633-80F0-18B30285DDFA}"/>
          </ac:grpSpMkLst>
        </pc:grpChg>
      </pc:sldChg>
      <pc:sldChg chg="addSp delSp modSp add mod">
        <pc:chgData name="Raja  Rajendraprasad" userId="f5dd2beb-5058-48ca-990b-596b229a66b9" providerId="ADAL" clId="{A23FAFAE-A4CA-4566-9098-B873672B3205}" dt="2020-11-17T20:47:40.832" v="937" actId="14100"/>
        <pc:sldMkLst>
          <pc:docMk/>
          <pc:sldMk cId="2462157579" sldId="963"/>
        </pc:sldMkLst>
        <pc:spChg chg="del">
          <ac:chgData name="Raja  Rajendraprasad" userId="f5dd2beb-5058-48ca-990b-596b229a66b9" providerId="ADAL" clId="{A23FAFAE-A4CA-4566-9098-B873672B3205}" dt="2020-11-17T20:00:57.560" v="914" actId="478"/>
          <ac:spMkLst>
            <pc:docMk/>
            <pc:sldMk cId="2462157579" sldId="963"/>
            <ac:spMk id="4" creationId="{718CB53A-6D24-4BA5-8B3F-DC0224BDC3E6}"/>
          </ac:spMkLst>
        </pc:spChg>
        <pc:spChg chg="del">
          <ac:chgData name="Raja  Rajendraprasad" userId="f5dd2beb-5058-48ca-990b-596b229a66b9" providerId="ADAL" clId="{A23FAFAE-A4CA-4566-9098-B873672B3205}" dt="2020-11-17T20:00:57.560" v="914" actId="478"/>
          <ac:spMkLst>
            <pc:docMk/>
            <pc:sldMk cId="2462157579" sldId="963"/>
            <ac:spMk id="5" creationId="{5EF1FCC6-4400-4961-B17C-A6304E0EDE2A}"/>
          </ac:spMkLst>
        </pc:spChg>
        <pc:spChg chg="mod">
          <ac:chgData name="Raja  Rajendraprasad" userId="f5dd2beb-5058-48ca-990b-596b229a66b9" providerId="ADAL" clId="{A23FAFAE-A4CA-4566-9098-B873672B3205}" dt="2020-11-17T20:00:52.783" v="913" actId="20577"/>
          <ac:spMkLst>
            <pc:docMk/>
            <pc:sldMk cId="2462157579" sldId="963"/>
            <ac:spMk id="7" creationId="{4300DBDC-6B1E-43C9-877C-2F0DB10AA70C}"/>
          </ac:spMkLst>
        </pc:spChg>
        <pc:spChg chg="add mod">
          <ac:chgData name="Raja  Rajendraprasad" userId="f5dd2beb-5058-48ca-990b-596b229a66b9" providerId="ADAL" clId="{A23FAFAE-A4CA-4566-9098-B873672B3205}" dt="2020-11-17T20:47:40.832" v="937" actId="14100"/>
          <ac:spMkLst>
            <pc:docMk/>
            <pc:sldMk cId="2462157579" sldId="963"/>
            <ac:spMk id="9" creationId="{CEFBACB9-DE94-49AA-96DF-DC88969B1367}"/>
          </ac:spMkLst>
        </pc:spChg>
        <pc:spChg chg="add del mod">
          <ac:chgData name="Raja  Rajendraprasad" userId="f5dd2beb-5058-48ca-990b-596b229a66b9" providerId="ADAL" clId="{A23FAFAE-A4CA-4566-9098-B873672B3205}" dt="2020-11-17T20:47:15.363" v="933" actId="478"/>
          <ac:spMkLst>
            <pc:docMk/>
            <pc:sldMk cId="2462157579" sldId="963"/>
            <ac:spMk id="11" creationId="{D975E4D5-C643-4E01-B58B-49EB8A55DB7B}"/>
          </ac:spMkLst>
        </pc:spChg>
        <pc:picChg chg="add mod">
          <ac:chgData name="Raja  Rajendraprasad" userId="f5dd2beb-5058-48ca-990b-596b229a66b9" providerId="ADAL" clId="{A23FAFAE-A4CA-4566-9098-B873672B3205}" dt="2020-11-17T20:20:30.484" v="920" actId="1076"/>
          <ac:picMkLst>
            <pc:docMk/>
            <pc:sldMk cId="2462157579" sldId="963"/>
            <ac:picMk id="3" creationId="{5DAFFB41-73EE-4DEF-B9F6-88D053415C56}"/>
          </ac:picMkLst>
        </pc:picChg>
        <pc:picChg chg="del">
          <ac:chgData name="Raja  Rajendraprasad" userId="f5dd2beb-5058-48ca-990b-596b229a66b9" providerId="ADAL" clId="{A23FAFAE-A4CA-4566-9098-B873672B3205}" dt="2020-11-17T20:00:57.560" v="914" actId="478"/>
          <ac:picMkLst>
            <pc:docMk/>
            <pc:sldMk cId="2462157579" sldId="963"/>
            <ac:picMk id="6" creationId="{BD56AE36-0D3A-4C71-A303-903B1480AA7B}"/>
          </ac:picMkLst>
        </pc:picChg>
      </pc:sldChg>
      <pc:sldChg chg="modSp add del mod">
        <pc:chgData name="Raja  Rajendraprasad" userId="f5dd2beb-5058-48ca-990b-596b229a66b9" providerId="ADAL" clId="{A23FAFAE-A4CA-4566-9098-B873672B3205}" dt="2020-11-17T19:55:13.329" v="834"/>
        <pc:sldMkLst>
          <pc:docMk/>
          <pc:sldMk cId="4064843319" sldId="963"/>
        </pc:sldMkLst>
        <pc:grpChg chg="mod">
          <ac:chgData name="Raja  Rajendraprasad" userId="f5dd2beb-5058-48ca-990b-596b229a66b9" providerId="ADAL" clId="{A23FAFAE-A4CA-4566-9098-B873672B3205}" dt="2020-11-17T19:55:11.970" v="833" actId="1076"/>
          <ac:grpSpMkLst>
            <pc:docMk/>
            <pc:sldMk cId="4064843319" sldId="963"/>
            <ac:grpSpMk id="57" creationId="{5035BB86-2DD9-4633-80F0-18B30285DDFA}"/>
          </ac:grpSpMkLst>
        </pc:grpChg>
      </pc:sldChg>
      <pc:sldChg chg="addSp delSp modSp add mod">
        <pc:chgData name="Raja  Rajendraprasad" userId="f5dd2beb-5058-48ca-990b-596b229a66b9" providerId="ADAL" clId="{A23FAFAE-A4CA-4566-9098-B873672B3205}" dt="2020-11-17T23:40:32.975" v="949" actId="242"/>
        <pc:sldMkLst>
          <pc:docMk/>
          <pc:sldMk cId="2657120815" sldId="964"/>
        </pc:sldMkLst>
        <pc:spChg chg="add mod">
          <ac:chgData name="Raja  Rajendraprasad" userId="f5dd2beb-5058-48ca-990b-596b229a66b9" providerId="ADAL" clId="{A23FAFAE-A4CA-4566-9098-B873672B3205}" dt="2020-11-17T23:40:32.975" v="949" actId="242"/>
          <ac:spMkLst>
            <pc:docMk/>
            <pc:sldMk cId="2657120815" sldId="964"/>
            <ac:spMk id="5" creationId="{AD858867-CA4B-430B-A187-A03D62163A76}"/>
          </ac:spMkLst>
        </pc:spChg>
        <pc:spChg chg="del mod">
          <ac:chgData name="Raja  Rajendraprasad" userId="f5dd2beb-5058-48ca-990b-596b229a66b9" providerId="ADAL" clId="{A23FAFAE-A4CA-4566-9098-B873672B3205}" dt="2020-11-17T22:31:43.296" v="945" actId="478"/>
          <ac:spMkLst>
            <pc:docMk/>
            <pc:sldMk cId="2657120815" sldId="964"/>
            <ac:spMk id="9" creationId="{CEFBACB9-DE94-49AA-96DF-DC88969B1367}"/>
          </ac:spMkLst>
        </pc:spChg>
        <pc:picChg chg="del">
          <ac:chgData name="Raja  Rajendraprasad" userId="f5dd2beb-5058-48ca-990b-596b229a66b9" providerId="ADAL" clId="{A23FAFAE-A4CA-4566-9098-B873672B3205}" dt="2020-11-17T22:31:31.356" v="940" actId="478"/>
          <ac:picMkLst>
            <pc:docMk/>
            <pc:sldMk cId="2657120815" sldId="964"/>
            <ac:picMk id="3" creationId="{5DAFFB41-73EE-4DEF-B9F6-88D053415C56}"/>
          </ac:picMkLst>
        </pc:picChg>
        <pc:picChg chg="add mod">
          <ac:chgData name="Raja  Rajendraprasad" userId="f5dd2beb-5058-48ca-990b-596b229a66b9" providerId="ADAL" clId="{A23FAFAE-A4CA-4566-9098-B873672B3205}" dt="2020-11-17T22:31:36.905" v="943" actId="1076"/>
          <ac:picMkLst>
            <pc:docMk/>
            <pc:sldMk cId="2657120815" sldId="964"/>
            <ac:picMk id="4" creationId="{FD536769-51BE-4811-BE73-0BB0DE4735E4}"/>
          </ac:picMkLst>
        </pc:picChg>
      </pc:sldChg>
      <pc:sldMasterChg chg="delSldLayout">
        <pc:chgData name="Raja  Rajendraprasad" userId="f5dd2beb-5058-48ca-990b-596b229a66b9" providerId="ADAL" clId="{A23FAFAE-A4CA-4566-9098-B873672B3205}" dt="2020-11-17T16:06:48.930" v="171" actId="47"/>
        <pc:sldMasterMkLst>
          <pc:docMk/>
          <pc:sldMasterMk cId="0" sldId="2147483648"/>
        </pc:sldMasterMkLst>
        <pc:sldLayoutChg chg="del">
          <pc:chgData name="Raja  Rajendraprasad" userId="f5dd2beb-5058-48ca-990b-596b229a66b9" providerId="ADAL" clId="{A23FAFAE-A4CA-4566-9098-B873672B3205}" dt="2020-11-17T16:06:48.254" v="170" actId="47"/>
          <pc:sldLayoutMkLst>
            <pc:docMk/>
            <pc:sldMasterMk cId="0" sldId="2147483648"/>
            <pc:sldLayoutMk cId="126225212" sldId="2147483700"/>
          </pc:sldLayoutMkLst>
        </pc:sldLayoutChg>
        <pc:sldLayoutChg chg="del">
          <pc:chgData name="Raja  Rajendraprasad" userId="f5dd2beb-5058-48ca-990b-596b229a66b9" providerId="ADAL" clId="{A23FAFAE-A4CA-4566-9098-B873672B3205}" dt="2020-11-17T16:06:48.930" v="171" actId="47"/>
          <pc:sldLayoutMkLst>
            <pc:docMk/>
            <pc:sldMasterMk cId="0" sldId="2147483648"/>
            <pc:sldLayoutMk cId="1232516475" sldId="2147483701"/>
          </pc:sldLayoutMkLst>
        </pc:sldLayoutChg>
      </pc:sldMasterChg>
    </pc:docChg>
  </pc:docChgLst>
  <pc:docChgLst>
    <pc:chgData name="Raja  Rajendraprasad" userId="f5dd2beb-5058-48ca-990b-596b229a66b9" providerId="ADAL" clId="{35CE3FCA-D7DD-4210-804F-06A9037445E3}"/>
    <pc:docChg chg="custSel addSld delSld modSld sldOrd">
      <pc:chgData name="Raja  Rajendraprasad" userId="f5dd2beb-5058-48ca-990b-596b229a66b9" providerId="ADAL" clId="{35CE3FCA-D7DD-4210-804F-06A9037445E3}" dt="2020-09-23T17:58:54.983" v="73" actId="47"/>
      <pc:docMkLst>
        <pc:docMk/>
      </pc:docMkLst>
      <pc:sldChg chg="modSp mod">
        <pc:chgData name="Raja  Rajendraprasad" userId="f5dd2beb-5058-48ca-990b-596b229a66b9" providerId="ADAL" clId="{35CE3FCA-D7DD-4210-804F-06A9037445E3}" dt="2020-09-23T17:55:50.640" v="60" actId="20577"/>
        <pc:sldMkLst>
          <pc:docMk/>
          <pc:sldMk cId="1386391779" sldId="925"/>
        </pc:sldMkLst>
        <pc:spChg chg="mod">
          <ac:chgData name="Raja  Rajendraprasad" userId="f5dd2beb-5058-48ca-990b-596b229a66b9" providerId="ADAL" clId="{35CE3FCA-D7DD-4210-804F-06A9037445E3}" dt="2020-09-23T17:55:50.640" v="60" actId="20577"/>
          <ac:spMkLst>
            <pc:docMk/>
            <pc:sldMk cId="1386391779" sldId="925"/>
            <ac:spMk id="2" creationId="{74061C78-3B09-6549-8D64-074E7457E767}"/>
          </ac:spMkLst>
        </pc:spChg>
      </pc:sldChg>
      <pc:sldChg chg="add del ord">
        <pc:chgData name="Raja  Rajendraprasad" userId="f5dd2beb-5058-48ca-990b-596b229a66b9" providerId="ADAL" clId="{35CE3FCA-D7DD-4210-804F-06A9037445E3}" dt="2020-09-23T17:58:54.983" v="73" actId="47"/>
        <pc:sldMkLst>
          <pc:docMk/>
          <pc:sldMk cId="2556392286" sldId="933"/>
        </pc:sldMkLst>
      </pc:sldChg>
      <pc:sldChg chg="del">
        <pc:chgData name="Raja  Rajendraprasad" userId="f5dd2beb-5058-48ca-990b-596b229a66b9" providerId="ADAL" clId="{35CE3FCA-D7DD-4210-804F-06A9037445E3}" dt="2020-09-23T17:56:05.015" v="62" actId="47"/>
        <pc:sldMkLst>
          <pc:docMk/>
          <pc:sldMk cId="4048986456" sldId="936"/>
        </pc:sldMkLst>
      </pc:sldChg>
      <pc:sldChg chg="del">
        <pc:chgData name="Raja  Rajendraprasad" userId="f5dd2beb-5058-48ca-990b-596b229a66b9" providerId="ADAL" clId="{35CE3FCA-D7DD-4210-804F-06A9037445E3}" dt="2020-09-23T17:56:05.618" v="63" actId="47"/>
        <pc:sldMkLst>
          <pc:docMk/>
          <pc:sldMk cId="621395339" sldId="938"/>
        </pc:sldMkLst>
      </pc:sldChg>
      <pc:sldChg chg="del">
        <pc:chgData name="Raja  Rajendraprasad" userId="f5dd2beb-5058-48ca-990b-596b229a66b9" providerId="ADAL" clId="{35CE3FCA-D7DD-4210-804F-06A9037445E3}" dt="2020-09-23T17:56:06.215" v="64" actId="47"/>
        <pc:sldMkLst>
          <pc:docMk/>
          <pc:sldMk cId="3597388519" sldId="939"/>
        </pc:sldMkLst>
      </pc:sldChg>
      <pc:sldChg chg="del">
        <pc:chgData name="Raja  Rajendraprasad" userId="f5dd2beb-5058-48ca-990b-596b229a66b9" providerId="ADAL" clId="{35CE3FCA-D7DD-4210-804F-06A9037445E3}" dt="2020-09-23T17:56:07.458" v="65" actId="47"/>
        <pc:sldMkLst>
          <pc:docMk/>
          <pc:sldMk cId="1693675364" sldId="940"/>
        </pc:sldMkLst>
      </pc:sldChg>
      <pc:sldChg chg="del">
        <pc:chgData name="Raja  Rajendraprasad" userId="f5dd2beb-5058-48ca-990b-596b229a66b9" providerId="ADAL" clId="{35CE3FCA-D7DD-4210-804F-06A9037445E3}" dt="2020-09-23T17:56:08.205" v="66" actId="47"/>
        <pc:sldMkLst>
          <pc:docMk/>
          <pc:sldMk cId="2208977352" sldId="941"/>
        </pc:sldMkLst>
      </pc:sldChg>
      <pc:sldChg chg="del">
        <pc:chgData name="Raja  Rajendraprasad" userId="f5dd2beb-5058-48ca-990b-596b229a66b9" providerId="ADAL" clId="{35CE3FCA-D7DD-4210-804F-06A9037445E3}" dt="2020-09-23T17:56:09.463" v="67" actId="47"/>
        <pc:sldMkLst>
          <pc:docMk/>
          <pc:sldMk cId="3851587272" sldId="942"/>
        </pc:sldMkLst>
      </pc:sldChg>
      <pc:sldChg chg="del">
        <pc:chgData name="Raja  Rajendraprasad" userId="f5dd2beb-5058-48ca-990b-596b229a66b9" providerId="ADAL" clId="{35CE3FCA-D7DD-4210-804F-06A9037445E3}" dt="2020-09-23T17:56:04.416" v="61" actId="47"/>
        <pc:sldMkLst>
          <pc:docMk/>
          <pc:sldMk cId="1194857529" sldId="943"/>
        </pc:sldMkLst>
      </pc:sldChg>
    </pc:docChg>
  </pc:docChgLst>
  <pc:docChgLst>
    <pc:chgData name="Raja  Rajendraprasad" userId="f5dd2beb-5058-48ca-990b-596b229a66b9" providerId="ADAL" clId="{34C01E6D-A147-467E-99C8-A4CD604E2F46}"/>
    <pc:docChg chg="custSel modSld">
      <pc:chgData name="Raja  Rajendraprasad" userId="f5dd2beb-5058-48ca-990b-596b229a66b9" providerId="ADAL" clId="{34C01E6D-A147-467E-99C8-A4CD604E2F46}" dt="2020-10-12T22:46:51.974" v="36" actId="20577"/>
      <pc:docMkLst>
        <pc:docMk/>
      </pc:docMkLst>
      <pc:sldChg chg="modSp mod">
        <pc:chgData name="Raja  Rajendraprasad" userId="f5dd2beb-5058-48ca-990b-596b229a66b9" providerId="ADAL" clId="{34C01E6D-A147-467E-99C8-A4CD604E2F46}" dt="2020-10-12T22:46:51.974" v="36" actId="20577"/>
        <pc:sldMkLst>
          <pc:docMk/>
          <pc:sldMk cId="1386391779" sldId="925"/>
        </pc:sldMkLst>
        <pc:spChg chg="mod">
          <ac:chgData name="Raja  Rajendraprasad" userId="f5dd2beb-5058-48ca-990b-596b229a66b9" providerId="ADAL" clId="{34C01E6D-A147-467E-99C8-A4CD604E2F46}" dt="2020-10-12T22:46:51.974" v="36" actId="20577"/>
          <ac:spMkLst>
            <pc:docMk/>
            <pc:sldMk cId="1386391779" sldId="925"/>
            <ac:spMk id="2" creationId="{74061C78-3B09-6549-8D64-074E7457E767}"/>
          </ac:spMkLst>
        </pc:spChg>
      </pc:sldChg>
    </pc:docChg>
  </pc:docChgLst>
  <pc:docChgLst>
    <pc:chgData name="Raja  Rajendraprasad" userId="f5dd2beb-5058-48ca-990b-596b229a66b9" providerId="ADAL" clId="{109B0283-0F39-4956-8CA9-25BFDA729C1A}"/>
    <pc:docChg chg="undo custSel addSld modSld sldOrd">
      <pc:chgData name="Raja  Rajendraprasad" userId="f5dd2beb-5058-48ca-990b-596b229a66b9" providerId="ADAL" clId="{109B0283-0F39-4956-8CA9-25BFDA729C1A}" dt="2020-09-23T20:24:29.709" v="2491" actId="1582"/>
      <pc:docMkLst>
        <pc:docMk/>
      </pc:docMkLst>
      <pc:sldChg chg="modSp add mod ord">
        <pc:chgData name="Raja  Rajendraprasad" userId="f5dd2beb-5058-48ca-990b-596b229a66b9" providerId="ADAL" clId="{109B0283-0F39-4956-8CA9-25BFDA729C1A}" dt="2020-09-23T19:33:51.888" v="98"/>
        <pc:sldMkLst>
          <pc:docMk/>
          <pc:sldMk cId="2556392286" sldId="933"/>
        </pc:sldMkLst>
        <pc:spChg chg="mod">
          <ac:chgData name="Raja  Rajendraprasad" userId="f5dd2beb-5058-48ca-990b-596b229a66b9" providerId="ADAL" clId="{109B0283-0F39-4956-8CA9-25BFDA729C1A}" dt="2020-09-23T19:31:45.424" v="94"/>
          <ac:spMkLst>
            <pc:docMk/>
            <pc:sldMk cId="2556392286" sldId="933"/>
            <ac:spMk id="5" creationId="{F53AD867-670F-4078-AF83-5C3E14C51BDB}"/>
          </ac:spMkLst>
        </pc:spChg>
        <pc:spChg chg="mod">
          <ac:chgData name="Raja  Rajendraprasad" userId="f5dd2beb-5058-48ca-990b-596b229a66b9" providerId="ADAL" clId="{109B0283-0F39-4956-8CA9-25BFDA729C1A}" dt="2020-09-23T19:22:05.615" v="91" actId="20577"/>
          <ac:spMkLst>
            <pc:docMk/>
            <pc:sldMk cId="2556392286" sldId="933"/>
            <ac:spMk id="7" creationId="{4300DBDC-6B1E-43C9-877C-2F0DB10AA70C}"/>
          </ac:spMkLst>
        </pc:spChg>
        <pc:spChg chg="mod">
          <ac:chgData name="Raja  Rajendraprasad" userId="f5dd2beb-5058-48ca-990b-596b229a66b9" providerId="ADAL" clId="{109B0283-0F39-4956-8CA9-25BFDA729C1A}" dt="2020-09-23T19:31:56.873" v="95"/>
          <ac:spMkLst>
            <pc:docMk/>
            <pc:sldMk cId="2556392286" sldId="933"/>
            <ac:spMk id="8" creationId="{748CC809-DD43-47C2-A9E2-043BD8E39791}"/>
          </ac:spMkLst>
        </pc:spChg>
        <pc:spChg chg="mod">
          <ac:chgData name="Raja  Rajendraprasad" userId="f5dd2beb-5058-48ca-990b-596b229a66b9" providerId="ADAL" clId="{109B0283-0F39-4956-8CA9-25BFDA729C1A}" dt="2020-09-23T19:32:06.433" v="96"/>
          <ac:spMkLst>
            <pc:docMk/>
            <pc:sldMk cId="2556392286" sldId="933"/>
            <ac:spMk id="11" creationId="{364E4464-5E09-4E5C-8A11-C0FBA0556991}"/>
          </ac:spMkLst>
        </pc:spChg>
        <pc:spChg chg="mod">
          <ac:chgData name="Raja  Rajendraprasad" userId="f5dd2beb-5058-48ca-990b-596b229a66b9" providerId="ADAL" clId="{109B0283-0F39-4956-8CA9-25BFDA729C1A}" dt="2020-09-23T19:33:24.235" v="97"/>
          <ac:spMkLst>
            <pc:docMk/>
            <pc:sldMk cId="2556392286" sldId="933"/>
            <ac:spMk id="26" creationId="{429C7EF8-6A9D-419D-9B1F-E5F69D9365CE}"/>
          </ac:spMkLst>
        </pc:spChg>
        <pc:spChg chg="mod">
          <ac:chgData name="Raja  Rajendraprasad" userId="f5dd2beb-5058-48ca-990b-596b229a66b9" providerId="ADAL" clId="{109B0283-0F39-4956-8CA9-25BFDA729C1A}" dt="2020-09-23T19:33:51.888" v="98"/>
          <ac:spMkLst>
            <pc:docMk/>
            <pc:sldMk cId="2556392286" sldId="933"/>
            <ac:spMk id="28" creationId="{B3D5F181-356D-4EFE-B4DD-3D0E842C7892}"/>
          </ac:spMkLst>
        </pc:spChg>
      </pc:sldChg>
      <pc:sldChg chg="modSp mod">
        <pc:chgData name="Raja  Rajendraprasad" userId="f5dd2beb-5058-48ca-990b-596b229a66b9" providerId="ADAL" clId="{109B0283-0F39-4956-8CA9-25BFDA729C1A}" dt="2020-09-23T20:24:29.709" v="2491" actId="1582"/>
        <pc:sldMkLst>
          <pc:docMk/>
          <pc:sldMk cId="107902967" sldId="937"/>
        </pc:sldMkLst>
        <pc:spChg chg="mod">
          <ac:chgData name="Raja  Rajendraprasad" userId="f5dd2beb-5058-48ca-990b-596b229a66b9" providerId="ADAL" clId="{109B0283-0F39-4956-8CA9-25BFDA729C1A}" dt="2020-09-23T20:24:29.709" v="2491" actId="1582"/>
          <ac:spMkLst>
            <pc:docMk/>
            <pc:sldMk cId="107902967" sldId="937"/>
            <ac:spMk id="10" creationId="{CB17D973-FB3C-4A47-A04B-0F4D8D6E5403}"/>
          </ac:spMkLst>
        </pc:spChg>
        <pc:picChg chg="mod">
          <ac:chgData name="Raja  Rajendraprasad" userId="f5dd2beb-5058-48ca-990b-596b229a66b9" providerId="ADAL" clId="{109B0283-0F39-4956-8CA9-25BFDA729C1A}" dt="2020-09-23T20:24:04.688" v="2487" actId="1582"/>
          <ac:picMkLst>
            <pc:docMk/>
            <pc:sldMk cId="107902967" sldId="937"/>
            <ac:picMk id="9" creationId="{167782E2-5151-45EE-89E4-7548F1A1BB1D}"/>
          </ac:picMkLst>
        </pc:picChg>
      </pc:sldChg>
      <pc:sldChg chg="ord">
        <pc:chgData name="Raja  Rajendraprasad" userId="f5dd2beb-5058-48ca-990b-596b229a66b9" providerId="ADAL" clId="{109B0283-0F39-4956-8CA9-25BFDA729C1A}" dt="2020-09-23T20:09:25.718" v="1073"/>
        <pc:sldMkLst>
          <pc:docMk/>
          <pc:sldMk cId="2678764068" sldId="945"/>
        </pc:sldMkLst>
      </pc:sldChg>
      <pc:sldChg chg="modSp mod">
        <pc:chgData name="Raja  Rajendraprasad" userId="f5dd2beb-5058-48ca-990b-596b229a66b9" providerId="ADAL" clId="{109B0283-0F39-4956-8CA9-25BFDA729C1A}" dt="2020-09-23T19:18:30.506" v="5" actId="14100"/>
        <pc:sldMkLst>
          <pc:docMk/>
          <pc:sldMk cId="2562690485" sldId="946"/>
        </pc:sldMkLst>
        <pc:spChg chg="mod">
          <ac:chgData name="Raja  Rajendraprasad" userId="f5dd2beb-5058-48ca-990b-596b229a66b9" providerId="ADAL" clId="{109B0283-0F39-4956-8CA9-25BFDA729C1A}" dt="2020-09-23T19:18:30.506" v="5" actId="14100"/>
          <ac:spMkLst>
            <pc:docMk/>
            <pc:sldMk cId="2562690485" sldId="946"/>
            <ac:spMk id="10" creationId="{CB17D973-FB3C-4A47-A04B-0F4D8D6E5403}"/>
          </ac:spMkLst>
        </pc:spChg>
      </pc:sldChg>
      <pc:sldChg chg="modSp mod">
        <pc:chgData name="Raja  Rajendraprasad" userId="f5dd2beb-5058-48ca-990b-596b229a66b9" providerId="ADAL" clId="{109B0283-0F39-4956-8CA9-25BFDA729C1A}" dt="2020-09-23T19:19:04.846" v="9" actId="14100"/>
        <pc:sldMkLst>
          <pc:docMk/>
          <pc:sldMk cId="3986471394" sldId="948"/>
        </pc:sldMkLst>
        <pc:spChg chg="mod">
          <ac:chgData name="Raja  Rajendraprasad" userId="f5dd2beb-5058-48ca-990b-596b229a66b9" providerId="ADAL" clId="{109B0283-0F39-4956-8CA9-25BFDA729C1A}" dt="2020-09-23T19:19:04.846" v="9" actId="14100"/>
          <ac:spMkLst>
            <pc:docMk/>
            <pc:sldMk cId="3986471394" sldId="948"/>
            <ac:spMk id="16" creationId="{3B3B62F8-9B89-4C79-8A57-A12DF61D3283}"/>
          </ac:spMkLst>
        </pc:spChg>
      </pc:sldChg>
      <pc:sldChg chg="modSp mod">
        <pc:chgData name="Raja  Rajendraprasad" userId="f5dd2beb-5058-48ca-990b-596b229a66b9" providerId="ADAL" clId="{109B0283-0F39-4956-8CA9-25BFDA729C1A}" dt="2020-09-23T19:18:08.836" v="2" actId="14100"/>
        <pc:sldMkLst>
          <pc:docMk/>
          <pc:sldMk cId="2218371030" sldId="950"/>
        </pc:sldMkLst>
        <pc:spChg chg="mod">
          <ac:chgData name="Raja  Rajendraprasad" userId="f5dd2beb-5058-48ca-990b-596b229a66b9" providerId="ADAL" clId="{109B0283-0F39-4956-8CA9-25BFDA729C1A}" dt="2020-09-23T19:18:08.836" v="2" actId="14100"/>
          <ac:spMkLst>
            <pc:docMk/>
            <pc:sldMk cId="2218371030" sldId="950"/>
            <ac:spMk id="12" creationId="{C6FE5E53-D46F-4F0F-A9DF-2B78BB3007FB}"/>
          </ac:spMkLst>
        </pc:spChg>
      </pc:sldChg>
      <pc:sldChg chg="modSp mod">
        <pc:chgData name="Raja  Rajendraprasad" userId="f5dd2beb-5058-48ca-990b-596b229a66b9" providerId="ADAL" clId="{109B0283-0F39-4956-8CA9-25BFDA729C1A}" dt="2020-09-23T19:20:02.656" v="12" actId="1076"/>
        <pc:sldMkLst>
          <pc:docMk/>
          <pc:sldMk cId="3989275117" sldId="951"/>
        </pc:sldMkLst>
        <pc:spChg chg="mod">
          <ac:chgData name="Raja  Rajendraprasad" userId="f5dd2beb-5058-48ca-990b-596b229a66b9" providerId="ADAL" clId="{109B0283-0F39-4956-8CA9-25BFDA729C1A}" dt="2020-09-23T19:20:02.656" v="12" actId="1076"/>
          <ac:spMkLst>
            <pc:docMk/>
            <pc:sldMk cId="3989275117" sldId="951"/>
            <ac:spMk id="3" creationId="{9C0EFA74-AF9D-48AF-A457-189AED44D0A2}"/>
          </ac:spMkLst>
        </pc:spChg>
      </pc:sldChg>
      <pc:sldChg chg="modSp mod">
        <pc:chgData name="Raja  Rajendraprasad" userId="f5dd2beb-5058-48ca-990b-596b229a66b9" providerId="ADAL" clId="{109B0283-0F39-4956-8CA9-25BFDA729C1A}" dt="2020-09-23T19:19:47.410" v="10" actId="1076"/>
        <pc:sldMkLst>
          <pc:docMk/>
          <pc:sldMk cId="3612386920" sldId="953"/>
        </pc:sldMkLst>
        <pc:spChg chg="mod">
          <ac:chgData name="Raja  Rajendraprasad" userId="f5dd2beb-5058-48ca-990b-596b229a66b9" providerId="ADAL" clId="{109B0283-0F39-4956-8CA9-25BFDA729C1A}" dt="2020-09-23T19:19:47.410" v="10" actId="1076"/>
          <ac:spMkLst>
            <pc:docMk/>
            <pc:sldMk cId="3612386920" sldId="953"/>
            <ac:spMk id="2" creationId="{CC48D62A-60FB-4D45-8CFF-7DD081AADC12}"/>
          </ac:spMkLst>
        </pc:spChg>
      </pc:sldChg>
      <pc:sldChg chg="addSp modSp mod">
        <pc:chgData name="Raja  Rajendraprasad" userId="f5dd2beb-5058-48ca-990b-596b229a66b9" providerId="ADAL" clId="{109B0283-0F39-4956-8CA9-25BFDA729C1A}" dt="2020-09-23T19:21:10.086" v="59" actId="1076"/>
        <pc:sldMkLst>
          <pc:docMk/>
          <pc:sldMk cId="284674599" sldId="954"/>
        </pc:sldMkLst>
        <pc:spChg chg="add mod">
          <ac:chgData name="Raja  Rajendraprasad" userId="f5dd2beb-5058-48ca-990b-596b229a66b9" providerId="ADAL" clId="{109B0283-0F39-4956-8CA9-25BFDA729C1A}" dt="2020-09-23T19:21:10.086" v="59" actId="1076"/>
          <ac:spMkLst>
            <pc:docMk/>
            <pc:sldMk cId="284674599" sldId="954"/>
            <ac:spMk id="2" creationId="{1D4A5122-0E9D-4181-910F-F4748161256D}"/>
          </ac:spMkLst>
        </pc:spChg>
        <pc:spChg chg="mod">
          <ac:chgData name="Raja  Rajendraprasad" userId="f5dd2beb-5058-48ca-990b-596b229a66b9" providerId="ADAL" clId="{109B0283-0F39-4956-8CA9-25BFDA729C1A}" dt="2020-09-23T19:20:47.758" v="39" actId="20577"/>
          <ac:spMkLst>
            <pc:docMk/>
            <pc:sldMk cId="284674599" sldId="954"/>
            <ac:spMk id="7" creationId="{4300DBDC-6B1E-43C9-877C-2F0DB10AA70C}"/>
          </ac:spMkLst>
        </pc:spChg>
      </pc:sldChg>
      <pc:sldChg chg="addSp delSp modSp add mod ord">
        <pc:chgData name="Raja  Rajendraprasad" userId="f5dd2beb-5058-48ca-990b-596b229a66b9" providerId="ADAL" clId="{109B0283-0F39-4956-8CA9-25BFDA729C1A}" dt="2020-09-23T20:08:31.447" v="1071" actId="20577"/>
        <pc:sldMkLst>
          <pc:docMk/>
          <pc:sldMk cId="3429337421" sldId="955"/>
        </pc:sldMkLst>
        <pc:spChg chg="del">
          <ac:chgData name="Raja  Rajendraprasad" userId="f5dd2beb-5058-48ca-990b-596b229a66b9" providerId="ADAL" clId="{109B0283-0F39-4956-8CA9-25BFDA729C1A}" dt="2020-09-23T19:34:18.132" v="100" actId="478"/>
          <ac:spMkLst>
            <pc:docMk/>
            <pc:sldMk cId="3429337421" sldId="955"/>
            <ac:spMk id="2" creationId="{C1905AB8-AE0C-440A-8261-42298971DB37}"/>
          </ac:spMkLst>
        </pc:spChg>
        <pc:spChg chg="del">
          <ac:chgData name="Raja  Rajendraprasad" userId="f5dd2beb-5058-48ca-990b-596b229a66b9" providerId="ADAL" clId="{109B0283-0F39-4956-8CA9-25BFDA729C1A}" dt="2020-09-23T19:34:18.132" v="100" actId="478"/>
          <ac:spMkLst>
            <pc:docMk/>
            <pc:sldMk cId="3429337421" sldId="955"/>
            <ac:spMk id="5" creationId="{F53AD867-670F-4078-AF83-5C3E14C51BDB}"/>
          </ac:spMkLst>
        </pc:spChg>
        <pc:spChg chg="add mod">
          <ac:chgData name="Raja  Rajendraprasad" userId="f5dd2beb-5058-48ca-990b-596b229a66b9" providerId="ADAL" clId="{109B0283-0F39-4956-8CA9-25BFDA729C1A}" dt="2020-09-23T20:08:31.447" v="1071" actId="20577"/>
          <ac:spMkLst>
            <pc:docMk/>
            <pc:sldMk cId="3429337421" sldId="955"/>
            <ac:spMk id="6" creationId="{CF6EA3C1-7B48-4104-A0FC-1DA11DB00079}"/>
          </ac:spMkLst>
        </pc:spChg>
        <pc:spChg chg="mod">
          <ac:chgData name="Raja  Rajendraprasad" userId="f5dd2beb-5058-48ca-990b-596b229a66b9" providerId="ADAL" clId="{109B0283-0F39-4956-8CA9-25BFDA729C1A}" dt="2020-09-23T19:34:34.838" v="118" actId="20577"/>
          <ac:spMkLst>
            <pc:docMk/>
            <pc:sldMk cId="3429337421" sldId="955"/>
            <ac:spMk id="7" creationId="{4300DBDC-6B1E-43C9-877C-2F0DB10AA70C}"/>
          </ac:spMkLst>
        </pc:spChg>
        <pc:spChg chg="del">
          <ac:chgData name="Raja  Rajendraprasad" userId="f5dd2beb-5058-48ca-990b-596b229a66b9" providerId="ADAL" clId="{109B0283-0F39-4956-8CA9-25BFDA729C1A}" dt="2020-09-23T19:34:18.132" v="100" actId="478"/>
          <ac:spMkLst>
            <pc:docMk/>
            <pc:sldMk cId="3429337421" sldId="955"/>
            <ac:spMk id="8" creationId="{748CC809-DD43-47C2-A9E2-043BD8E39791}"/>
          </ac:spMkLst>
        </pc:spChg>
        <pc:spChg chg="del">
          <ac:chgData name="Raja  Rajendraprasad" userId="f5dd2beb-5058-48ca-990b-596b229a66b9" providerId="ADAL" clId="{109B0283-0F39-4956-8CA9-25BFDA729C1A}" dt="2020-09-23T19:34:18.132" v="100" actId="478"/>
          <ac:spMkLst>
            <pc:docMk/>
            <pc:sldMk cId="3429337421" sldId="955"/>
            <ac:spMk id="10" creationId="{F90BDCB5-0B4F-4E89-811A-191C0E23512E}"/>
          </ac:spMkLst>
        </pc:spChg>
        <pc:spChg chg="del">
          <ac:chgData name="Raja  Rajendraprasad" userId="f5dd2beb-5058-48ca-990b-596b229a66b9" providerId="ADAL" clId="{109B0283-0F39-4956-8CA9-25BFDA729C1A}" dt="2020-09-23T19:34:18.132" v="100" actId="478"/>
          <ac:spMkLst>
            <pc:docMk/>
            <pc:sldMk cId="3429337421" sldId="955"/>
            <ac:spMk id="11" creationId="{364E4464-5E09-4E5C-8A11-C0FBA0556991}"/>
          </ac:spMkLst>
        </pc:spChg>
        <pc:spChg chg="del">
          <ac:chgData name="Raja  Rajendraprasad" userId="f5dd2beb-5058-48ca-990b-596b229a66b9" providerId="ADAL" clId="{109B0283-0F39-4956-8CA9-25BFDA729C1A}" dt="2020-09-23T19:34:21.213" v="102" actId="478"/>
          <ac:spMkLst>
            <pc:docMk/>
            <pc:sldMk cId="3429337421" sldId="955"/>
            <ac:spMk id="15" creationId="{79FF60DD-9C31-4347-A711-AB4A16C564B7}"/>
          </ac:spMkLst>
        </pc:spChg>
        <pc:spChg chg="del">
          <ac:chgData name="Raja  Rajendraprasad" userId="f5dd2beb-5058-48ca-990b-596b229a66b9" providerId="ADAL" clId="{109B0283-0F39-4956-8CA9-25BFDA729C1A}" dt="2020-09-23T19:34:18.132" v="100" actId="478"/>
          <ac:spMkLst>
            <pc:docMk/>
            <pc:sldMk cId="3429337421" sldId="955"/>
            <ac:spMk id="26" creationId="{429C7EF8-6A9D-419D-9B1F-E5F69D9365CE}"/>
          </ac:spMkLst>
        </pc:spChg>
        <pc:spChg chg="del">
          <ac:chgData name="Raja  Rajendraprasad" userId="f5dd2beb-5058-48ca-990b-596b229a66b9" providerId="ADAL" clId="{109B0283-0F39-4956-8CA9-25BFDA729C1A}" dt="2020-09-23T19:34:18.132" v="100" actId="478"/>
          <ac:spMkLst>
            <pc:docMk/>
            <pc:sldMk cId="3429337421" sldId="955"/>
            <ac:spMk id="28" creationId="{B3D5F181-356D-4EFE-B4DD-3D0E842C7892}"/>
          </ac:spMkLst>
        </pc:spChg>
        <pc:spChg chg="del">
          <ac:chgData name="Raja  Rajendraprasad" userId="f5dd2beb-5058-48ca-990b-596b229a66b9" providerId="ADAL" clId="{109B0283-0F39-4956-8CA9-25BFDA729C1A}" dt="2020-09-23T19:34:18.132" v="100" actId="478"/>
          <ac:spMkLst>
            <pc:docMk/>
            <pc:sldMk cId="3429337421" sldId="955"/>
            <ac:spMk id="30" creationId="{243CB413-66B7-43EE-801D-2C053AECB4AA}"/>
          </ac:spMkLst>
        </pc:spChg>
        <pc:spChg chg="del">
          <ac:chgData name="Raja  Rajendraprasad" userId="f5dd2beb-5058-48ca-990b-596b229a66b9" providerId="ADAL" clId="{109B0283-0F39-4956-8CA9-25BFDA729C1A}" dt="2020-09-23T19:34:18.132" v="100" actId="478"/>
          <ac:spMkLst>
            <pc:docMk/>
            <pc:sldMk cId="3429337421" sldId="955"/>
            <ac:spMk id="32" creationId="{733758E3-446E-4406-BD85-C3C44D86894E}"/>
          </ac:spMkLst>
        </pc:spChg>
        <pc:spChg chg="del">
          <ac:chgData name="Raja  Rajendraprasad" userId="f5dd2beb-5058-48ca-990b-596b229a66b9" providerId="ADAL" clId="{109B0283-0F39-4956-8CA9-25BFDA729C1A}" dt="2020-09-23T19:34:18.132" v="100" actId="478"/>
          <ac:spMkLst>
            <pc:docMk/>
            <pc:sldMk cId="3429337421" sldId="955"/>
            <ac:spMk id="33" creationId="{D45F39F8-4738-43B9-B4B6-6EC2252B5E76}"/>
          </ac:spMkLst>
        </pc:spChg>
        <pc:spChg chg="del">
          <ac:chgData name="Raja  Rajendraprasad" userId="f5dd2beb-5058-48ca-990b-596b229a66b9" providerId="ADAL" clId="{109B0283-0F39-4956-8CA9-25BFDA729C1A}" dt="2020-09-23T19:34:18.132" v="100" actId="478"/>
          <ac:spMkLst>
            <pc:docMk/>
            <pc:sldMk cId="3429337421" sldId="955"/>
            <ac:spMk id="52" creationId="{B8492C0D-299D-439A-9FB6-9958F084291E}"/>
          </ac:spMkLst>
        </pc:spChg>
        <pc:spChg chg="del">
          <ac:chgData name="Raja  Rajendraprasad" userId="f5dd2beb-5058-48ca-990b-596b229a66b9" providerId="ADAL" clId="{109B0283-0F39-4956-8CA9-25BFDA729C1A}" dt="2020-09-23T19:34:18.132" v="100" actId="478"/>
          <ac:spMkLst>
            <pc:docMk/>
            <pc:sldMk cId="3429337421" sldId="955"/>
            <ac:spMk id="60" creationId="{45455992-5373-4C9B-A911-2150216F716F}"/>
          </ac:spMkLst>
        </pc:spChg>
        <pc:spChg chg="del">
          <ac:chgData name="Raja  Rajendraprasad" userId="f5dd2beb-5058-48ca-990b-596b229a66b9" providerId="ADAL" clId="{109B0283-0F39-4956-8CA9-25BFDA729C1A}" dt="2020-09-23T19:34:18.132" v="100" actId="478"/>
          <ac:spMkLst>
            <pc:docMk/>
            <pc:sldMk cId="3429337421" sldId="955"/>
            <ac:spMk id="66" creationId="{79B02CE3-DD00-43BB-B06F-024FA784B6A4}"/>
          </ac:spMkLst>
        </pc:spChg>
        <pc:spChg chg="del">
          <ac:chgData name="Raja  Rajendraprasad" userId="f5dd2beb-5058-48ca-990b-596b229a66b9" providerId="ADAL" clId="{109B0283-0F39-4956-8CA9-25BFDA729C1A}" dt="2020-09-23T19:34:21.213" v="102" actId="478"/>
          <ac:spMkLst>
            <pc:docMk/>
            <pc:sldMk cId="3429337421" sldId="955"/>
            <ac:spMk id="76" creationId="{73ABEFBA-C8B5-4B93-BD31-8099459C8D07}"/>
          </ac:spMkLst>
        </pc:spChg>
        <pc:spChg chg="del">
          <ac:chgData name="Raja  Rajendraprasad" userId="f5dd2beb-5058-48ca-990b-596b229a66b9" providerId="ADAL" clId="{109B0283-0F39-4956-8CA9-25BFDA729C1A}" dt="2020-09-23T19:34:22.551" v="103" actId="478"/>
          <ac:spMkLst>
            <pc:docMk/>
            <pc:sldMk cId="3429337421" sldId="955"/>
            <ac:spMk id="78" creationId="{5EF6EC4E-F08C-45BD-87D9-D63CC501E1E3}"/>
          </ac:spMkLst>
        </pc:spChg>
        <pc:picChg chg="del">
          <ac:chgData name="Raja  Rajendraprasad" userId="f5dd2beb-5058-48ca-990b-596b229a66b9" providerId="ADAL" clId="{109B0283-0F39-4956-8CA9-25BFDA729C1A}" dt="2020-09-23T19:34:19.627" v="101" actId="478"/>
          <ac:picMkLst>
            <pc:docMk/>
            <pc:sldMk cId="3429337421" sldId="955"/>
            <ac:picMk id="3" creationId="{FB88B3FF-64BC-44F3-983B-9B5F6159019C}"/>
          </ac:picMkLst>
        </pc:picChg>
        <pc:cxnChg chg="del mod">
          <ac:chgData name="Raja  Rajendraprasad" userId="f5dd2beb-5058-48ca-990b-596b229a66b9" providerId="ADAL" clId="{109B0283-0F39-4956-8CA9-25BFDA729C1A}" dt="2020-09-23T19:34:18.132" v="100" actId="478"/>
          <ac:cxnSpMkLst>
            <pc:docMk/>
            <pc:sldMk cId="3429337421" sldId="955"/>
            <ac:cxnSpMk id="35" creationId="{C9505CB0-A85B-4C05-9ECF-556640AD108A}"/>
          </ac:cxnSpMkLst>
        </pc:cxnChg>
        <pc:cxnChg chg="del mod">
          <ac:chgData name="Raja  Rajendraprasad" userId="f5dd2beb-5058-48ca-990b-596b229a66b9" providerId="ADAL" clId="{109B0283-0F39-4956-8CA9-25BFDA729C1A}" dt="2020-09-23T19:34:18.132" v="100" actId="478"/>
          <ac:cxnSpMkLst>
            <pc:docMk/>
            <pc:sldMk cId="3429337421" sldId="955"/>
            <ac:cxnSpMk id="39" creationId="{851CF102-DFF0-4CA1-86D4-C65113B0FD61}"/>
          </ac:cxnSpMkLst>
        </pc:cxnChg>
        <pc:cxnChg chg="del mod">
          <ac:chgData name="Raja  Rajendraprasad" userId="f5dd2beb-5058-48ca-990b-596b229a66b9" providerId="ADAL" clId="{109B0283-0F39-4956-8CA9-25BFDA729C1A}" dt="2020-09-23T19:34:18.132" v="100" actId="478"/>
          <ac:cxnSpMkLst>
            <pc:docMk/>
            <pc:sldMk cId="3429337421" sldId="955"/>
            <ac:cxnSpMk id="42" creationId="{DC148200-648F-426E-8981-13E3B66939D9}"/>
          </ac:cxnSpMkLst>
        </pc:cxnChg>
        <pc:cxnChg chg="del mod">
          <ac:chgData name="Raja  Rajendraprasad" userId="f5dd2beb-5058-48ca-990b-596b229a66b9" providerId="ADAL" clId="{109B0283-0F39-4956-8CA9-25BFDA729C1A}" dt="2020-09-23T19:34:18.132" v="100" actId="478"/>
          <ac:cxnSpMkLst>
            <pc:docMk/>
            <pc:sldMk cId="3429337421" sldId="955"/>
            <ac:cxnSpMk id="45" creationId="{FD48FA83-723D-4B3D-86AC-E70875D3D98A}"/>
          </ac:cxnSpMkLst>
        </pc:cxnChg>
        <pc:cxnChg chg="del mod">
          <ac:chgData name="Raja  Rajendraprasad" userId="f5dd2beb-5058-48ca-990b-596b229a66b9" providerId="ADAL" clId="{109B0283-0F39-4956-8CA9-25BFDA729C1A}" dt="2020-09-23T19:34:18.132" v="100" actId="478"/>
          <ac:cxnSpMkLst>
            <pc:docMk/>
            <pc:sldMk cId="3429337421" sldId="955"/>
            <ac:cxnSpMk id="48" creationId="{FB3E55DE-4E30-41A1-977A-76F45D0C5E6E}"/>
          </ac:cxnSpMkLst>
        </pc:cxnChg>
        <pc:cxnChg chg="del mod">
          <ac:chgData name="Raja  Rajendraprasad" userId="f5dd2beb-5058-48ca-990b-596b229a66b9" providerId="ADAL" clId="{109B0283-0F39-4956-8CA9-25BFDA729C1A}" dt="2020-09-23T19:34:18.132" v="100" actId="478"/>
          <ac:cxnSpMkLst>
            <pc:docMk/>
            <pc:sldMk cId="3429337421" sldId="955"/>
            <ac:cxnSpMk id="53" creationId="{8B4A23BD-BAF7-43DB-AEA4-02F790FC8A2F}"/>
          </ac:cxnSpMkLst>
        </pc:cxnChg>
        <pc:cxnChg chg="del mod">
          <ac:chgData name="Raja  Rajendraprasad" userId="f5dd2beb-5058-48ca-990b-596b229a66b9" providerId="ADAL" clId="{109B0283-0F39-4956-8CA9-25BFDA729C1A}" dt="2020-09-23T19:34:18.132" v="100" actId="478"/>
          <ac:cxnSpMkLst>
            <pc:docMk/>
            <pc:sldMk cId="3429337421" sldId="955"/>
            <ac:cxnSpMk id="61" creationId="{88588ABC-86B9-4C0E-88C0-652FCB429873}"/>
          </ac:cxnSpMkLst>
        </pc:cxnChg>
        <pc:cxnChg chg="del mod">
          <ac:chgData name="Raja  Rajendraprasad" userId="f5dd2beb-5058-48ca-990b-596b229a66b9" providerId="ADAL" clId="{109B0283-0F39-4956-8CA9-25BFDA729C1A}" dt="2020-09-23T19:34:18.132" v="100" actId="478"/>
          <ac:cxnSpMkLst>
            <pc:docMk/>
            <pc:sldMk cId="3429337421" sldId="955"/>
            <ac:cxnSpMk id="67" creationId="{9270156D-DC49-41C2-ACBE-CC3D1B248F20}"/>
          </ac:cxnSpMkLst>
        </pc:cxnChg>
        <pc:cxnChg chg="del mod">
          <ac:chgData name="Raja  Rajendraprasad" userId="f5dd2beb-5058-48ca-990b-596b229a66b9" providerId="ADAL" clId="{109B0283-0F39-4956-8CA9-25BFDA729C1A}" dt="2020-09-23T19:34:18.132" v="100" actId="478"/>
          <ac:cxnSpMkLst>
            <pc:docMk/>
            <pc:sldMk cId="3429337421" sldId="955"/>
            <ac:cxnSpMk id="71" creationId="{0C377A5A-6C74-4CE5-B436-BD22DD645539}"/>
          </ac:cxnSpMkLst>
        </pc:cxnChg>
      </pc:sldChg>
      <pc:sldChg chg="addSp delSp modSp add mod">
        <pc:chgData name="Raja  Rajendraprasad" userId="f5dd2beb-5058-48ca-990b-596b229a66b9" providerId="ADAL" clId="{109B0283-0F39-4956-8CA9-25BFDA729C1A}" dt="2020-09-23T20:22:38.921" v="2485" actId="20577"/>
        <pc:sldMkLst>
          <pc:docMk/>
          <pc:sldMk cId="435386497" sldId="956"/>
        </pc:sldMkLst>
        <pc:spChg chg="del">
          <ac:chgData name="Raja  Rajendraprasad" userId="f5dd2beb-5058-48ca-990b-596b229a66b9" providerId="ADAL" clId="{109B0283-0F39-4956-8CA9-25BFDA729C1A}" dt="2020-09-23T20:14:32.871" v="1264" actId="478"/>
          <ac:spMkLst>
            <pc:docMk/>
            <pc:sldMk cId="435386497" sldId="956"/>
            <ac:spMk id="2" creationId="{1D4A5122-0E9D-4181-910F-F4748161256D}"/>
          </ac:spMkLst>
        </pc:spChg>
        <pc:spChg chg="mod">
          <ac:chgData name="Raja  Rajendraprasad" userId="f5dd2beb-5058-48ca-990b-596b229a66b9" providerId="ADAL" clId="{109B0283-0F39-4956-8CA9-25BFDA729C1A}" dt="2020-09-23T20:13:04.690" v="1126" actId="1076"/>
          <ac:spMkLst>
            <pc:docMk/>
            <pc:sldMk cId="435386497" sldId="956"/>
            <ac:spMk id="3" creationId="{9C0EFA74-AF9D-48AF-A457-189AED44D0A2}"/>
          </ac:spMkLst>
        </pc:spChg>
        <pc:spChg chg="mod">
          <ac:chgData name="Raja  Rajendraprasad" userId="f5dd2beb-5058-48ca-990b-596b229a66b9" providerId="ADAL" clId="{109B0283-0F39-4956-8CA9-25BFDA729C1A}" dt="2020-09-23T20:16:55.850" v="1673" actId="20577"/>
          <ac:spMkLst>
            <pc:docMk/>
            <pc:sldMk cId="435386497" sldId="956"/>
            <ac:spMk id="4" creationId="{FA874151-72A6-4E34-960D-AF3F39E4D6AE}"/>
          </ac:spMkLst>
        </pc:spChg>
        <pc:spChg chg="del">
          <ac:chgData name="Raja  Rajendraprasad" userId="f5dd2beb-5058-48ca-990b-596b229a66b9" providerId="ADAL" clId="{109B0283-0F39-4956-8CA9-25BFDA729C1A}" dt="2020-09-23T20:16:33.984" v="1613" actId="478"/>
          <ac:spMkLst>
            <pc:docMk/>
            <pc:sldMk cId="435386497" sldId="956"/>
            <ac:spMk id="5" creationId="{0D6719A7-D463-4840-949B-D8928A967A98}"/>
          </ac:spMkLst>
        </pc:spChg>
        <pc:spChg chg="mod">
          <ac:chgData name="Raja  Rajendraprasad" userId="f5dd2beb-5058-48ca-990b-596b229a66b9" providerId="ADAL" clId="{109B0283-0F39-4956-8CA9-25BFDA729C1A}" dt="2020-09-23T20:19:00.309" v="1899" actId="20577"/>
          <ac:spMkLst>
            <pc:docMk/>
            <pc:sldMk cId="435386497" sldId="956"/>
            <ac:spMk id="7" creationId="{4300DBDC-6B1E-43C9-877C-2F0DB10AA70C}"/>
          </ac:spMkLst>
        </pc:spChg>
        <pc:spChg chg="add mod">
          <ac:chgData name="Raja  Rajendraprasad" userId="f5dd2beb-5058-48ca-990b-596b229a66b9" providerId="ADAL" clId="{109B0283-0F39-4956-8CA9-25BFDA729C1A}" dt="2020-09-23T20:19:09.683" v="1901" actId="1076"/>
          <ac:spMkLst>
            <pc:docMk/>
            <pc:sldMk cId="435386497" sldId="956"/>
            <ac:spMk id="10" creationId="{92EC90BC-F8D5-4D6D-86C2-6181931E51E9}"/>
          </ac:spMkLst>
        </pc:spChg>
        <pc:spChg chg="add mod">
          <ac:chgData name="Raja  Rajendraprasad" userId="f5dd2beb-5058-48ca-990b-596b229a66b9" providerId="ADAL" clId="{109B0283-0F39-4956-8CA9-25BFDA729C1A}" dt="2020-09-23T20:19:09.683" v="1901" actId="1076"/>
          <ac:spMkLst>
            <pc:docMk/>
            <pc:sldMk cId="435386497" sldId="956"/>
            <ac:spMk id="11" creationId="{AE858091-B41F-49F3-9A55-F55A45EA7827}"/>
          </ac:spMkLst>
        </pc:spChg>
        <pc:spChg chg="mod">
          <ac:chgData name="Raja  Rajendraprasad" userId="f5dd2beb-5058-48ca-990b-596b229a66b9" providerId="ADAL" clId="{109B0283-0F39-4956-8CA9-25BFDA729C1A}" dt="2020-09-23T20:13:02.498" v="1125" actId="14100"/>
          <ac:spMkLst>
            <pc:docMk/>
            <pc:sldMk cId="435386497" sldId="956"/>
            <ac:spMk id="12" creationId="{C6FE5E53-D46F-4F0F-A9DF-2B78BB3007FB}"/>
          </ac:spMkLst>
        </pc:spChg>
        <pc:spChg chg="mod">
          <ac:chgData name="Raja  Rajendraprasad" userId="f5dd2beb-5058-48ca-990b-596b229a66b9" providerId="ADAL" clId="{109B0283-0F39-4956-8CA9-25BFDA729C1A}" dt="2020-09-23T20:17:57.830" v="1846" actId="1076"/>
          <ac:spMkLst>
            <pc:docMk/>
            <pc:sldMk cId="435386497" sldId="956"/>
            <ac:spMk id="13" creationId="{EACF2AB6-9FD4-4B21-8C01-476C7338AFF0}"/>
          </ac:spMkLst>
        </pc:spChg>
        <pc:spChg chg="add mod">
          <ac:chgData name="Raja  Rajendraprasad" userId="f5dd2beb-5058-48ca-990b-596b229a66b9" providerId="ADAL" clId="{109B0283-0F39-4956-8CA9-25BFDA729C1A}" dt="2020-09-23T20:19:17.775" v="1903" actId="1076"/>
          <ac:spMkLst>
            <pc:docMk/>
            <pc:sldMk cId="435386497" sldId="956"/>
            <ac:spMk id="14" creationId="{FCF0E884-751D-4F0D-90E4-1DCAD737A0CD}"/>
          </ac:spMkLst>
        </pc:spChg>
        <pc:spChg chg="del">
          <ac:chgData name="Raja  Rajendraprasad" userId="f5dd2beb-5058-48ca-990b-596b229a66b9" providerId="ADAL" clId="{109B0283-0F39-4956-8CA9-25BFDA729C1A}" dt="2020-09-23T20:13:09.480" v="1127" actId="478"/>
          <ac:spMkLst>
            <pc:docMk/>
            <pc:sldMk cId="435386497" sldId="956"/>
            <ac:spMk id="15" creationId="{7F9A294A-F0B8-4BA7-8FAD-9D6D623F75F7}"/>
          </ac:spMkLst>
        </pc:spChg>
        <pc:spChg chg="del mod">
          <ac:chgData name="Raja  Rajendraprasad" userId="f5dd2beb-5058-48ca-990b-596b229a66b9" providerId="ADAL" clId="{109B0283-0F39-4956-8CA9-25BFDA729C1A}" dt="2020-09-23T20:13:23.938" v="1130" actId="478"/>
          <ac:spMkLst>
            <pc:docMk/>
            <pc:sldMk cId="435386497" sldId="956"/>
            <ac:spMk id="16" creationId="{CE87E186-31C2-43A8-BF73-60130BA85807}"/>
          </ac:spMkLst>
        </pc:spChg>
        <pc:spChg chg="del">
          <ac:chgData name="Raja  Rajendraprasad" userId="f5dd2beb-5058-48ca-990b-596b229a66b9" providerId="ADAL" clId="{109B0283-0F39-4956-8CA9-25BFDA729C1A}" dt="2020-09-23T20:16:33.984" v="1613" actId="478"/>
          <ac:spMkLst>
            <pc:docMk/>
            <pc:sldMk cId="435386497" sldId="956"/>
            <ac:spMk id="17" creationId="{28380244-3D2B-4667-8FC4-EBDC495EE561}"/>
          </ac:spMkLst>
        </pc:spChg>
        <pc:spChg chg="mod">
          <ac:chgData name="Raja  Rajendraprasad" userId="f5dd2beb-5058-48ca-990b-596b229a66b9" providerId="ADAL" clId="{109B0283-0F39-4956-8CA9-25BFDA729C1A}" dt="2020-09-23T20:19:38.821" v="1917" actId="20577"/>
          <ac:spMkLst>
            <pc:docMk/>
            <pc:sldMk cId="435386497" sldId="956"/>
            <ac:spMk id="18" creationId="{0B6555FB-6B94-4238-8118-5E30C345CFB8}"/>
          </ac:spMkLst>
        </pc:spChg>
        <pc:spChg chg="del">
          <ac:chgData name="Raja  Rajendraprasad" userId="f5dd2beb-5058-48ca-990b-596b229a66b9" providerId="ADAL" clId="{109B0283-0F39-4956-8CA9-25BFDA729C1A}" dt="2020-09-23T20:16:33.984" v="1613" actId="478"/>
          <ac:spMkLst>
            <pc:docMk/>
            <pc:sldMk cId="435386497" sldId="956"/>
            <ac:spMk id="19" creationId="{89E56376-C360-4D39-A0C7-CBC52C89AFBC}"/>
          </ac:spMkLst>
        </pc:spChg>
        <pc:spChg chg="add mod">
          <ac:chgData name="Raja  Rajendraprasad" userId="f5dd2beb-5058-48ca-990b-596b229a66b9" providerId="ADAL" clId="{109B0283-0F39-4956-8CA9-25BFDA729C1A}" dt="2020-09-23T20:22:38.921" v="2485" actId="20577"/>
          <ac:spMkLst>
            <pc:docMk/>
            <pc:sldMk cId="435386497" sldId="956"/>
            <ac:spMk id="20" creationId="{5C8049CC-162D-419F-8E72-847CCE1D0E09}"/>
          </ac:spMkLst>
        </pc:spChg>
        <pc:spChg chg="del">
          <ac:chgData name="Raja  Rajendraprasad" userId="f5dd2beb-5058-48ca-990b-596b229a66b9" providerId="ADAL" clId="{109B0283-0F39-4956-8CA9-25BFDA729C1A}" dt="2020-09-23T20:16:33.984" v="1613" actId="478"/>
          <ac:spMkLst>
            <pc:docMk/>
            <pc:sldMk cId="435386497" sldId="956"/>
            <ac:spMk id="21" creationId="{6D5CC9E4-E673-4245-8A2C-DC3532C3D58F}"/>
          </ac:spMkLst>
        </pc:spChg>
        <pc:spChg chg="del">
          <ac:chgData name="Raja  Rajendraprasad" userId="f5dd2beb-5058-48ca-990b-596b229a66b9" providerId="ADAL" clId="{109B0283-0F39-4956-8CA9-25BFDA729C1A}" dt="2020-09-23T20:16:33.984" v="1613" actId="478"/>
          <ac:spMkLst>
            <pc:docMk/>
            <pc:sldMk cId="435386497" sldId="956"/>
            <ac:spMk id="23" creationId="{6AAE0A1F-58E7-4724-B940-0D058B8CAE7C}"/>
          </ac:spMkLst>
        </pc:spChg>
        <pc:spChg chg="del">
          <ac:chgData name="Raja  Rajendraprasad" userId="f5dd2beb-5058-48ca-990b-596b229a66b9" providerId="ADAL" clId="{109B0283-0F39-4956-8CA9-25BFDA729C1A}" dt="2020-09-23T20:16:32.020" v="1612" actId="478"/>
          <ac:spMkLst>
            <pc:docMk/>
            <pc:sldMk cId="435386497" sldId="956"/>
            <ac:spMk id="26" creationId="{E8147437-65D5-436E-9A94-EC88094171F0}"/>
          </ac:spMkLst>
        </pc:spChg>
        <pc:spChg chg="del">
          <ac:chgData name="Raja  Rajendraprasad" userId="f5dd2beb-5058-48ca-990b-596b229a66b9" providerId="ADAL" clId="{109B0283-0F39-4956-8CA9-25BFDA729C1A}" dt="2020-09-23T20:16:32.020" v="1612" actId="478"/>
          <ac:spMkLst>
            <pc:docMk/>
            <pc:sldMk cId="435386497" sldId="956"/>
            <ac:spMk id="29" creationId="{E328D923-E380-44DD-A786-0B17504C4BC8}"/>
          </ac:spMkLst>
        </pc:spChg>
        <pc:spChg chg="del">
          <ac:chgData name="Raja  Rajendraprasad" userId="f5dd2beb-5058-48ca-990b-596b229a66b9" providerId="ADAL" clId="{109B0283-0F39-4956-8CA9-25BFDA729C1A}" dt="2020-09-23T20:16:32.020" v="1612" actId="478"/>
          <ac:spMkLst>
            <pc:docMk/>
            <pc:sldMk cId="435386497" sldId="956"/>
            <ac:spMk id="31" creationId="{17AB4E02-5420-4BCA-AA31-86E91776EFC0}"/>
          </ac:spMkLst>
        </pc:spChg>
        <pc:spChg chg="del">
          <ac:chgData name="Raja  Rajendraprasad" userId="f5dd2beb-5058-48ca-990b-596b229a66b9" providerId="ADAL" clId="{109B0283-0F39-4956-8CA9-25BFDA729C1A}" dt="2020-09-23T20:16:32.020" v="1612" actId="478"/>
          <ac:spMkLst>
            <pc:docMk/>
            <pc:sldMk cId="435386497" sldId="956"/>
            <ac:spMk id="33" creationId="{D958B9DA-E679-48F3-B9B9-B261132291E4}"/>
          </ac:spMkLst>
        </pc:spChg>
        <pc:spChg chg="del">
          <ac:chgData name="Raja  Rajendraprasad" userId="f5dd2beb-5058-48ca-990b-596b229a66b9" providerId="ADAL" clId="{109B0283-0F39-4956-8CA9-25BFDA729C1A}" dt="2020-09-23T20:16:32.020" v="1612" actId="478"/>
          <ac:spMkLst>
            <pc:docMk/>
            <pc:sldMk cId="435386497" sldId="956"/>
            <ac:spMk id="35" creationId="{C828F9F2-FF66-4B48-A5DB-F79B185B60EB}"/>
          </ac:spMkLst>
        </pc:spChg>
        <pc:spChg chg="mod">
          <ac:chgData name="Raja  Rajendraprasad" userId="f5dd2beb-5058-48ca-990b-596b229a66b9" providerId="ADAL" clId="{109B0283-0F39-4956-8CA9-25BFDA729C1A}" dt="2020-09-23T20:13:39.292" v="1155" actId="20577"/>
          <ac:spMkLst>
            <pc:docMk/>
            <pc:sldMk cId="435386497" sldId="956"/>
            <ac:spMk id="62" creationId="{49CE020E-A308-48E1-A003-3A0C6E3BE3A6}"/>
          </ac:spMkLst>
        </pc:spChg>
        <pc:spChg chg="mod">
          <ac:chgData name="Raja  Rajendraprasad" userId="f5dd2beb-5058-48ca-990b-596b229a66b9" providerId="ADAL" clId="{109B0283-0F39-4956-8CA9-25BFDA729C1A}" dt="2020-09-23T20:14:56.492" v="1315" actId="20577"/>
          <ac:spMkLst>
            <pc:docMk/>
            <pc:sldMk cId="435386497" sldId="956"/>
            <ac:spMk id="66" creationId="{58097A0B-8B4A-4060-B8DE-2D666A3A14D6}"/>
          </ac:spMkLst>
        </pc:spChg>
        <pc:spChg chg="mod">
          <ac:chgData name="Raja  Rajendraprasad" userId="f5dd2beb-5058-48ca-990b-596b229a66b9" providerId="ADAL" clId="{109B0283-0F39-4956-8CA9-25BFDA729C1A}" dt="2020-09-23T20:17:56.140" v="1845" actId="1076"/>
          <ac:spMkLst>
            <pc:docMk/>
            <pc:sldMk cId="435386497" sldId="956"/>
            <ac:spMk id="68" creationId="{199FE151-73FC-42A9-924B-CB9FCF655760}"/>
          </ac:spMkLst>
        </pc:spChg>
        <pc:picChg chg="del">
          <ac:chgData name="Raja  Rajendraprasad" userId="f5dd2beb-5058-48ca-990b-596b229a66b9" providerId="ADAL" clId="{109B0283-0F39-4956-8CA9-25BFDA729C1A}" dt="2020-09-23T20:13:22.176" v="1128" actId="478"/>
          <ac:picMkLst>
            <pc:docMk/>
            <pc:sldMk cId="435386497" sldId="956"/>
            <ac:picMk id="8" creationId="{5F287F13-D6E7-469B-8384-0BB5FFEE937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22915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095375" y="165100"/>
            <a:ext cx="6953250" cy="4603751"/>
          </a:xfrm>
          <a:prstGeom prst="rect">
            <a:avLst/>
          </a:prstGeom>
        </p:spPr>
        <p:txBody>
          <a:bodyPr lIns="38404" tIns="19202" rIns="38404" bIns="19202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38125" y="4756150"/>
            <a:ext cx="8667750" cy="1003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125" y="5721350"/>
            <a:ext cx="866775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3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23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23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23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2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4298" y="4988530"/>
            <a:ext cx="5592650" cy="516195"/>
          </a:xfrm>
        </p:spPr>
        <p:txBody>
          <a:bodyPr anchor="t">
            <a:normAutofit/>
          </a:bodyPr>
          <a:lstStyle>
            <a:lvl1pPr algn="r">
              <a:defRPr sz="2063" b="0" i="0" cap="all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38246" y="5863794"/>
            <a:ext cx="2133600" cy="365126"/>
          </a:xfr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702B46B1-445E-B24B-97EA-E9B1F34D8122}" type="datetime4">
              <a:rPr lang="en-US" smtClean="0"/>
              <a:pPr/>
              <a:t>November 23, 2020</a:t>
            </a:fld>
            <a:endParaRPr lang="en-US" dirty="0"/>
          </a:p>
        </p:txBody>
      </p:sp>
      <p:pic>
        <p:nvPicPr>
          <p:cNvPr id="7" name="Picture 6" descr="A close up of a car&#10;&#10;Description automatically generated">
            <a:extLst>
              <a:ext uri="{FF2B5EF4-FFF2-40B4-BE49-F238E27FC236}">
                <a16:creationId xmlns:a16="http://schemas.microsoft.com/office/drawing/2014/main" id="{518E4159-322F-4A7E-A6E4-88983E5A7E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22" y="824064"/>
            <a:ext cx="6681347" cy="386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06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_Horizontal Whit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7" b="9182"/>
          <a:stretch/>
        </p:blipFill>
        <p:spPr>
          <a:xfrm>
            <a:off x="0" y="-110446"/>
            <a:ext cx="9144000" cy="6968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8063"/>
            <a:ext cx="8229600" cy="446637"/>
          </a:xfrm>
        </p:spPr>
        <p:txBody>
          <a:bodyPr>
            <a:normAutofit/>
          </a:bodyPr>
          <a:lstStyle>
            <a:lvl1pPr algn="ctr">
              <a:defRPr sz="2063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495102"/>
            <a:ext cx="8229600" cy="534635"/>
          </a:xfrm>
        </p:spPr>
        <p:txBody>
          <a:bodyPr anchor="b">
            <a:normAutofit/>
          </a:bodyPr>
          <a:lstStyle>
            <a:lvl1pPr marL="0" indent="0" algn="ctr">
              <a:buNone/>
              <a:defRPr sz="2063" b="0" i="0">
                <a:solidFill>
                  <a:srgbClr val="000000"/>
                </a:solidFill>
              </a:defRPr>
            </a:lvl1pPr>
            <a:lvl2pPr marL="457223" indent="0">
              <a:buNone/>
              <a:defRPr sz="1988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13" b="1"/>
            </a:lvl4pPr>
            <a:lvl5pPr marL="1828892" indent="0">
              <a:buNone/>
              <a:defRPr sz="1613" b="1"/>
            </a:lvl5pPr>
            <a:lvl6pPr marL="2286114" indent="0">
              <a:buNone/>
              <a:defRPr sz="1613" b="1"/>
            </a:lvl6pPr>
            <a:lvl7pPr marL="2743337" indent="0">
              <a:buNone/>
              <a:defRPr sz="1613" b="1"/>
            </a:lvl7pPr>
            <a:lvl8pPr marL="3200560" indent="0">
              <a:buNone/>
              <a:defRPr sz="1613" b="1"/>
            </a:lvl8pPr>
            <a:lvl9pPr marL="3657783" indent="0">
              <a:buNone/>
              <a:defRPr sz="161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hape 32"/>
          <p:cNvSpPr/>
          <p:nvPr userDrawn="1"/>
        </p:nvSpPr>
        <p:spPr>
          <a:xfrm>
            <a:off x="4083312" y="2810391"/>
            <a:ext cx="976185" cy="15578"/>
          </a:xfrm>
          <a:prstGeom prst="rect">
            <a:avLst/>
          </a:prstGeom>
          <a:gradFill>
            <a:gsLst>
              <a:gs pos="0">
                <a:srgbClr val="65232A"/>
              </a:gs>
              <a:gs pos="17262">
                <a:srgbClr val="99242F"/>
              </a:gs>
              <a:gs pos="44262">
                <a:srgbClr val="BD2531"/>
              </a:gs>
              <a:gs pos="70747">
                <a:srgbClr val="DF5E34"/>
              </a:gs>
              <a:gs pos="88723">
                <a:srgbClr val="EFA757"/>
              </a:gs>
              <a:gs pos="100000">
                <a:srgbClr val="FBD95F"/>
              </a:gs>
            </a:gsLst>
          </a:gradFill>
          <a:ln w="12700">
            <a:miter lim="400000"/>
          </a:ln>
        </p:spPr>
        <p:txBody>
          <a:bodyPr lIns="19048" tIns="19048" rIns="19048" bIns="19048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243478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6DC3-7048-D447-94A1-0CEF453B81B5}" type="datetime4">
              <a:rPr lang="en-US" smtClean="0"/>
              <a:t>November 23,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KARMA AUTOMOTIVE  |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79267" y="6356351"/>
            <a:ext cx="596820" cy="365126"/>
          </a:xfrm>
        </p:spPr>
        <p:txBody>
          <a:bodyPr/>
          <a:lstStyle/>
          <a:p>
            <a:fld id="{102DF88D-AD66-E04C-8E21-9BE4D2234C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hape 43"/>
          <p:cNvSpPr>
            <a:spLocks noGrp="1"/>
          </p:cNvSpPr>
          <p:nvPr>
            <p:ph type="body" sz="quarter" idx="13"/>
          </p:nvPr>
        </p:nvSpPr>
        <p:spPr>
          <a:xfrm>
            <a:off x="457200" y="1156394"/>
            <a:ext cx="7822067" cy="44633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88" b="1" cap="all" spc="84"/>
            </a:lvl1pPr>
          </a:lstStyle>
          <a:p>
            <a:r>
              <a:rPr dirty="0"/>
              <a:t>Body Level One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7117" y="6419851"/>
            <a:ext cx="3085698" cy="273050"/>
          </a:xfrm>
          <a:ln>
            <a:noFill/>
          </a:ln>
        </p:spPr>
        <p:txBody>
          <a:bodyPr>
            <a:noAutofit/>
          </a:bodyPr>
          <a:lstStyle>
            <a:lvl1pPr marL="0" indent="0" algn="r">
              <a:buFontTx/>
              <a:buNone/>
              <a:defRPr sz="600" spc="225">
                <a:solidFill>
                  <a:srgbClr val="4D4E4C"/>
                </a:solidFill>
                <a:latin typeface="Calibri"/>
                <a:cs typeface="Calibri"/>
              </a:defRPr>
            </a:lvl1pPr>
            <a:lvl2pPr marL="457223" indent="0">
              <a:buFontTx/>
              <a:buNone/>
              <a:defRPr sz="600">
                <a:latin typeface="Calibri"/>
                <a:cs typeface="Calibri"/>
              </a:defRPr>
            </a:lvl2pPr>
            <a:lvl3pPr marL="914446" indent="0">
              <a:buFontTx/>
              <a:buNone/>
              <a:defRPr sz="600">
                <a:latin typeface="Calibri"/>
                <a:cs typeface="Calibri"/>
              </a:defRPr>
            </a:lvl3pPr>
            <a:lvl4pPr marL="1371669" indent="0">
              <a:buFontTx/>
              <a:buNone/>
              <a:defRPr sz="600">
                <a:latin typeface="Calibri"/>
                <a:cs typeface="Calibri"/>
              </a:defRPr>
            </a:lvl4pPr>
            <a:lvl5pPr marL="1828892" indent="0">
              <a:buFontTx/>
              <a:buNone/>
              <a:defRPr sz="6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603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2730"/>
            <a:ext cx="3883567" cy="4198923"/>
          </a:xfrm>
        </p:spPr>
        <p:txBody>
          <a:bodyPr>
            <a:normAutofit/>
          </a:bodyPr>
          <a:lstStyle>
            <a:lvl1pPr>
              <a:defRPr sz="1313"/>
            </a:lvl1pPr>
            <a:lvl2pPr>
              <a:defRPr sz="1313"/>
            </a:lvl2pPr>
            <a:lvl3pPr>
              <a:defRPr sz="1313"/>
            </a:lvl3pPr>
            <a:lvl4pPr>
              <a:defRPr sz="1313"/>
            </a:lvl4pPr>
            <a:lvl5pPr>
              <a:defRPr sz="1313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06CD-FB50-154C-A514-6933ACBFE09F}" type="datetime4">
              <a:rPr lang="en-US" smtClean="0"/>
              <a:t>November 23,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KARMA AUTOMOTIVE  |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F88D-AD66-E04C-8E21-9BE4D2234C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43"/>
          <p:cNvSpPr>
            <a:spLocks noGrp="1"/>
          </p:cNvSpPr>
          <p:nvPr>
            <p:ph type="body" sz="quarter" idx="13"/>
          </p:nvPr>
        </p:nvSpPr>
        <p:spPr>
          <a:xfrm>
            <a:off x="457200" y="1156394"/>
            <a:ext cx="3908966" cy="44633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88" b="1" cap="all" spc="84"/>
            </a:lvl1pPr>
          </a:lstStyle>
          <a:p>
            <a:r>
              <a:rPr dirty="0"/>
              <a:t>Body Level One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419667" y="1156393"/>
            <a:ext cx="4723142" cy="4645260"/>
          </a:xfr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57117" y="6419851"/>
            <a:ext cx="3085698" cy="27305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600" spc="225">
                <a:solidFill>
                  <a:srgbClr val="4D4E4C"/>
                </a:solidFill>
                <a:latin typeface="Calibri"/>
                <a:cs typeface="Calibri"/>
              </a:defRPr>
            </a:lvl1pPr>
            <a:lvl2pPr marL="457223" indent="0">
              <a:buFontTx/>
              <a:buNone/>
              <a:defRPr sz="600">
                <a:latin typeface="Calibri"/>
                <a:cs typeface="Calibri"/>
              </a:defRPr>
            </a:lvl2pPr>
            <a:lvl3pPr marL="914446" indent="0">
              <a:buFontTx/>
              <a:buNone/>
              <a:defRPr sz="600">
                <a:latin typeface="Calibri"/>
                <a:cs typeface="Calibri"/>
              </a:defRPr>
            </a:lvl3pPr>
            <a:lvl4pPr marL="1371669" indent="0">
              <a:buFontTx/>
              <a:buNone/>
              <a:defRPr sz="600">
                <a:latin typeface="Calibri"/>
                <a:cs typeface="Calibri"/>
              </a:defRPr>
            </a:lvl4pPr>
            <a:lvl5pPr marL="1828892" indent="0">
              <a:buFontTx/>
              <a:buNone/>
              <a:defRPr sz="6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192117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665-E15C-7649-8393-A8E8F86729D2}" type="datetime4">
              <a:rPr lang="en-US" smtClean="0"/>
              <a:t>November 23, 2020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KARMA AUTOMOTIVE  |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F88D-AD66-E04C-8E21-9BE4D2234C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7117" y="6419851"/>
            <a:ext cx="3085698" cy="27305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600" spc="225">
                <a:solidFill>
                  <a:srgbClr val="4D4E4C"/>
                </a:solidFill>
                <a:latin typeface="Calibri"/>
                <a:cs typeface="Calibri"/>
              </a:defRPr>
            </a:lvl1pPr>
            <a:lvl2pPr marL="457223" indent="0">
              <a:buFontTx/>
              <a:buNone/>
              <a:defRPr sz="600">
                <a:latin typeface="Calibri"/>
                <a:cs typeface="Calibri"/>
              </a:defRPr>
            </a:lvl2pPr>
            <a:lvl3pPr marL="914446" indent="0">
              <a:buFontTx/>
              <a:buNone/>
              <a:defRPr sz="600">
                <a:latin typeface="Calibri"/>
                <a:cs typeface="Calibri"/>
              </a:defRPr>
            </a:lvl3pPr>
            <a:lvl4pPr marL="1371669" indent="0">
              <a:buFontTx/>
              <a:buNone/>
              <a:defRPr sz="600">
                <a:latin typeface="Calibri"/>
                <a:cs typeface="Calibri"/>
              </a:defRPr>
            </a:lvl4pPr>
            <a:lvl5pPr marL="1828892" indent="0">
              <a:buFontTx/>
              <a:buNone/>
              <a:defRPr sz="6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4018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7C49-BF88-40D5-9432-36DA7A52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DDAEB-A31C-4F79-A9C0-70798DE4B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C41A0-0A76-479C-BE3B-0FB13EE69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29DAB-C13D-4CA4-84D4-4AE7FFE09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D557E-85D6-4339-A372-4EA617925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1B49F-60FD-4C31-8CE7-79B6B97B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472B-AE32-43C7-BB37-DC4F35DA49AE}" type="datetime1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35C18-8185-435F-86BE-1AA10DE7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DD0C4-09F4-484A-811F-232F86A6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C56C-5116-4ACB-AAB1-2A37808C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60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36BD-0A24-41B6-8483-F33F8229B39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B66B-F373-4AB8-A675-7B053DDF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9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666750" y="2266950"/>
            <a:ext cx="7810500" cy="23241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006328" y="-31750"/>
            <a:ext cx="7436644" cy="6610351"/>
          </a:xfrm>
          <a:prstGeom prst="rect">
            <a:avLst/>
          </a:prstGeom>
        </p:spPr>
        <p:txBody>
          <a:bodyPr lIns="38404" tIns="19202" rIns="38404" bIns="19202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619125" y="476250"/>
            <a:ext cx="3833813" cy="2774950"/>
          </a:xfrm>
          <a:prstGeom prst="rect">
            <a:avLst/>
          </a:prstGeom>
        </p:spPr>
        <p:txBody>
          <a:bodyPr anchor="b"/>
          <a:lstStyle>
            <a:lvl1pPr>
              <a:defRPr sz="35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19125" y="3263900"/>
            <a:ext cx="3833813" cy="28638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3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23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23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23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2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3739753" y="1062566"/>
            <a:ext cx="6150769" cy="5467351"/>
          </a:xfrm>
          <a:prstGeom prst="rect">
            <a:avLst/>
          </a:prstGeom>
        </p:spPr>
        <p:txBody>
          <a:bodyPr lIns="38404" tIns="19202" rIns="38404" bIns="19202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3412" y="1574800"/>
            <a:ext cx="3833813" cy="4648200"/>
          </a:xfrm>
          <a:prstGeom prst="rect">
            <a:avLst/>
          </a:prstGeom>
        </p:spPr>
        <p:txBody>
          <a:bodyPr/>
          <a:lstStyle>
            <a:lvl1pPr marL="234696" indent="-234696">
              <a:spcBef>
                <a:spcPts val="1890"/>
              </a:spcBef>
              <a:buClrTx/>
              <a:defRPr sz="1600"/>
            </a:lvl1pPr>
            <a:lvl2pPr marL="469392" indent="-234696">
              <a:spcBef>
                <a:spcPts val="1890"/>
              </a:spcBef>
              <a:buClrTx/>
              <a:defRPr sz="1600"/>
            </a:lvl2pPr>
            <a:lvl3pPr marL="704088" indent="-234696">
              <a:spcBef>
                <a:spcPts val="1890"/>
              </a:spcBef>
              <a:buClrTx/>
              <a:defRPr sz="1600"/>
            </a:lvl3pPr>
            <a:lvl4pPr marL="938784" indent="-234696">
              <a:spcBef>
                <a:spcPts val="1890"/>
              </a:spcBef>
              <a:buClrTx/>
              <a:defRPr sz="1600"/>
            </a:lvl4pPr>
            <a:lvl5pPr marL="1173480" indent="-234696">
              <a:spcBef>
                <a:spcPts val="1890"/>
              </a:spcBef>
              <a:buClrTx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633413" y="889000"/>
            <a:ext cx="7877175" cy="508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5734050" y="3435350"/>
            <a:ext cx="3128963" cy="2781300"/>
          </a:xfrm>
          <a:prstGeom prst="rect">
            <a:avLst/>
          </a:prstGeom>
        </p:spPr>
        <p:txBody>
          <a:bodyPr lIns="38404" tIns="19202" rIns="38404" bIns="19202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5743575" y="476250"/>
            <a:ext cx="3114675" cy="2768600"/>
          </a:xfrm>
          <a:prstGeom prst="rect">
            <a:avLst/>
          </a:prstGeom>
        </p:spPr>
        <p:txBody>
          <a:bodyPr lIns="38404" tIns="19202" rIns="38404" bIns="19202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652463" y="-129117"/>
            <a:ext cx="7524750" cy="6688666"/>
          </a:xfrm>
          <a:prstGeom prst="rect">
            <a:avLst/>
          </a:prstGeom>
        </p:spPr>
        <p:txBody>
          <a:bodyPr lIns="38404" tIns="19202" rIns="38404" bIns="19202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895350" y="4476750"/>
            <a:ext cx="7358063" cy="243143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3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895350" y="3069417"/>
            <a:ext cx="7358063" cy="3508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-645790"/>
            <a:ext cx="10972800" cy="9753601"/>
          </a:xfrm>
          <a:prstGeom prst="rect">
            <a:avLst/>
          </a:prstGeom>
        </p:spPr>
        <p:txBody>
          <a:bodyPr lIns="38404" tIns="19202" rIns="38404" bIns="19202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33413" y="177800"/>
            <a:ext cx="7877175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336" tIns="21336" rIns="21336" bIns="21336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33413" y="1574800"/>
            <a:ext cx="7877175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336" tIns="21336" rIns="21336" bIns="21336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69527" y="6540500"/>
            <a:ext cx="200184" cy="196977"/>
          </a:xfrm>
          <a:prstGeom prst="rect">
            <a:avLst/>
          </a:prstGeom>
          <a:ln w="12700">
            <a:miter lim="400000"/>
          </a:ln>
        </p:spPr>
        <p:txBody>
          <a:bodyPr wrap="none" lIns="21336" tIns="21336" rIns="21336" bIns="21336">
            <a:spAutoFit/>
          </a:bodyPr>
          <a:lstStyle>
            <a:lvl1pPr>
              <a:defRPr sz="1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©2019 LORDSTOWN MOTORS CONFIDENTIAL"/>
          <p:cNvSpPr txBox="1"/>
          <p:nvPr userDrawn="1"/>
        </p:nvSpPr>
        <p:spPr>
          <a:xfrm>
            <a:off x="2570068" y="6586768"/>
            <a:ext cx="3842206" cy="258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1336" tIns="21336" rIns="21336" bIns="21336" anchor="ctr">
            <a:spAutoFit/>
          </a:bodyPr>
          <a:lstStyle/>
          <a:p>
            <a:pPr algn="l">
              <a:defRPr sz="1800" b="0">
                <a:solidFill>
                  <a:srgbClr val="A9A9A9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sz="1400" dirty="0"/>
              <a:t>©20</a:t>
            </a:r>
            <a:r>
              <a:rPr lang="en-US" sz="1400" dirty="0"/>
              <a:t>20</a:t>
            </a:r>
            <a:r>
              <a:rPr sz="1400" dirty="0"/>
              <a:t> LORDSTOWN MOTORS </a:t>
            </a:r>
            <a:r>
              <a:rPr sz="1400" dirty="0">
                <a:solidFill>
                  <a:schemeClr val="tx1">
                    <a:lumMod val="65000"/>
                  </a:schemeClr>
                </a:solidFill>
              </a:rPr>
              <a:t>CONFIDENTIAL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3467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3467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3467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3467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3467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3467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3467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3467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3467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266700" marR="0" indent="-266700" algn="l" defTabSz="346710" rtl="0" latinLnBrk="0">
        <a:lnSpc>
          <a:spcPct val="100000"/>
        </a:lnSpc>
        <a:spcBef>
          <a:spcPts val="2478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533400" marR="0" indent="-266700" algn="l" defTabSz="346710" rtl="0" latinLnBrk="0">
        <a:lnSpc>
          <a:spcPct val="100000"/>
        </a:lnSpc>
        <a:spcBef>
          <a:spcPts val="2478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800100" marR="0" indent="-266700" algn="l" defTabSz="346710" rtl="0" latinLnBrk="0">
        <a:lnSpc>
          <a:spcPct val="100000"/>
        </a:lnSpc>
        <a:spcBef>
          <a:spcPts val="2478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066800" marR="0" indent="-266700" algn="l" defTabSz="346710" rtl="0" latinLnBrk="0">
        <a:lnSpc>
          <a:spcPct val="100000"/>
        </a:lnSpc>
        <a:spcBef>
          <a:spcPts val="2478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333500" marR="0" indent="-266700" algn="l" defTabSz="346710" rtl="0" latinLnBrk="0">
        <a:lnSpc>
          <a:spcPct val="100000"/>
        </a:lnSpc>
        <a:spcBef>
          <a:spcPts val="2478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600200" marR="0" indent="-266700" algn="l" defTabSz="346710" rtl="0" latinLnBrk="0">
        <a:lnSpc>
          <a:spcPct val="100000"/>
        </a:lnSpc>
        <a:spcBef>
          <a:spcPts val="2478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1866900" marR="0" indent="-266700" algn="l" defTabSz="346710" rtl="0" latinLnBrk="0">
        <a:lnSpc>
          <a:spcPct val="100000"/>
        </a:lnSpc>
        <a:spcBef>
          <a:spcPts val="2478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2133600" marR="0" indent="-266700" algn="l" defTabSz="346710" rtl="0" latinLnBrk="0">
        <a:lnSpc>
          <a:spcPct val="100000"/>
        </a:lnSpc>
        <a:spcBef>
          <a:spcPts val="2478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400300" marR="0" indent="-266700" algn="l" defTabSz="346710" rtl="0" latinLnBrk="0">
        <a:lnSpc>
          <a:spcPct val="100000"/>
        </a:lnSpc>
        <a:spcBef>
          <a:spcPts val="2478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3467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96012" algn="ctr" defTabSz="3467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192024" algn="ctr" defTabSz="3467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288036" algn="ctr" defTabSz="3467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384048" algn="ctr" defTabSz="3467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480060" algn="ctr" defTabSz="3467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576072" algn="ctr" defTabSz="3467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672084" algn="ctr" defTabSz="3467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768096" algn="ctr" defTabSz="34671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03" y="274639"/>
            <a:ext cx="7309676" cy="484632"/>
          </a:xfrm>
          <a:prstGeom prst="rect">
            <a:avLst/>
          </a:prstGeom>
        </p:spPr>
        <p:txBody>
          <a:bodyPr vert="horz" lIns="91440" tIns="54864" rIns="91440" bIns="54864" rtlCol="0" anchor="t" anchorCtr="0">
            <a:normAutofit/>
          </a:bodyPr>
          <a:lstStyle/>
          <a:p>
            <a:r>
              <a:rPr lang="en-US" dirty="0"/>
              <a:t>TITLE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243852" tIns="121926" rIns="243852" bIns="12192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1551" y="6356351"/>
            <a:ext cx="2133600" cy="365126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l">
              <a:defRPr sz="600" cap="all" spc="300">
                <a:solidFill>
                  <a:srgbClr val="4D4E4C"/>
                </a:solidFill>
              </a:defRPr>
            </a:lvl1pPr>
          </a:lstStyle>
          <a:p>
            <a:fld id="{702B46B1-445E-B24B-97EA-E9B1F34D8122}" type="datetime4">
              <a:rPr lang="en-US" smtClean="0"/>
              <a:t>November 23,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673" y="6356351"/>
            <a:ext cx="1845398" cy="365126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l">
              <a:defRPr sz="600" cap="all" spc="300">
                <a:solidFill>
                  <a:srgbClr val="4D4E4C"/>
                </a:solidFill>
                <a:latin typeface=""/>
              </a:defRPr>
            </a:lvl1pPr>
          </a:lstStyle>
          <a:p>
            <a:r>
              <a:rPr lang="en-US" dirty="0"/>
              <a:t>KARMA AUTOMOTIVE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8528" y="6356351"/>
            <a:ext cx="647559" cy="365126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r">
              <a:defRPr sz="600" cap="none" spc="300">
                <a:solidFill>
                  <a:srgbClr val="4D4E4C"/>
                </a:solidFill>
                <a:latin typeface="Arial"/>
                <a:cs typeface="Arial"/>
              </a:defRPr>
            </a:lvl1pPr>
          </a:lstStyle>
          <a:p>
            <a:fld id="{102DF88D-AD66-E04C-8E21-9BE4D2234C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hape 3"/>
          <p:cNvSpPr/>
          <p:nvPr userDrawn="1"/>
        </p:nvSpPr>
        <p:spPr>
          <a:xfrm>
            <a:off x="304703" y="714891"/>
            <a:ext cx="8571384" cy="29294"/>
          </a:xfrm>
          <a:prstGeom prst="rect">
            <a:avLst/>
          </a:prstGeom>
          <a:gradFill>
            <a:gsLst>
              <a:gs pos="0">
                <a:srgbClr val="65232A"/>
              </a:gs>
              <a:gs pos="17262">
                <a:srgbClr val="99242F"/>
              </a:gs>
              <a:gs pos="44262">
                <a:srgbClr val="BD2531"/>
              </a:gs>
              <a:gs pos="70747">
                <a:srgbClr val="DF5E34"/>
              </a:gs>
              <a:gs pos="88723">
                <a:srgbClr val="EFA757"/>
              </a:gs>
              <a:gs pos="100000">
                <a:srgbClr val="FBD95F"/>
              </a:gs>
            </a:gsLst>
          </a:gradFill>
          <a:ln w="12700">
            <a:miter lim="400000"/>
          </a:ln>
        </p:spPr>
        <p:txBody>
          <a:bodyPr lIns="19048" tIns="19048" rIns="19048" bIns="19048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C579F4-364B-4702-B899-8FD8EA49E26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804669" y="213763"/>
            <a:ext cx="2071418" cy="33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6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71" r:id="rId6"/>
    <p:sldLayoutId id="2147483698" r:id="rId7"/>
  </p:sldLayoutIdLst>
  <p:hf hdr="0"/>
  <p:txStyles>
    <p:titleStyle>
      <a:lvl1pPr algn="l" defTabSz="457223" rtl="0" eaLnBrk="1" latinLnBrk="0" hangingPunct="1">
        <a:spcBef>
          <a:spcPct val="0"/>
        </a:spcBef>
        <a:buNone/>
        <a:defRPr sz="1313" kern="1200" cap="all" spc="394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17" indent="-342917" algn="l" defTabSz="457223" rtl="0" eaLnBrk="1" latinLnBrk="0" hangingPunct="1">
        <a:spcBef>
          <a:spcPct val="20000"/>
        </a:spcBef>
        <a:buClr>
          <a:srgbClr val="E1241B"/>
        </a:buClr>
        <a:buFont typeface="Arial"/>
        <a:buChar char="•"/>
        <a:defRPr sz="1313" kern="1200" spc="68">
          <a:solidFill>
            <a:schemeClr val="tx1"/>
          </a:solidFill>
          <a:latin typeface="Arial"/>
          <a:ea typeface="+mn-ea"/>
          <a:cs typeface="+mn-cs"/>
        </a:defRPr>
      </a:lvl1pPr>
      <a:lvl2pPr marL="742987" indent="-285764" algn="l" defTabSz="457223" rtl="0" eaLnBrk="1" latinLnBrk="0" hangingPunct="1">
        <a:spcBef>
          <a:spcPct val="20000"/>
        </a:spcBef>
        <a:buClr>
          <a:srgbClr val="E1241B"/>
        </a:buClr>
        <a:buFont typeface="Arial"/>
        <a:buChar char="•"/>
        <a:defRPr sz="1313" kern="1200" spc="68">
          <a:solidFill>
            <a:schemeClr val="tx1"/>
          </a:solidFill>
          <a:latin typeface="Arial"/>
          <a:ea typeface="+mn-ea"/>
          <a:cs typeface="+mn-cs"/>
        </a:defRPr>
      </a:lvl2pPr>
      <a:lvl3pPr marL="1143057" indent="-228611" algn="l" defTabSz="457223" rtl="0" eaLnBrk="1" latinLnBrk="0" hangingPunct="1">
        <a:spcBef>
          <a:spcPct val="20000"/>
        </a:spcBef>
        <a:buClr>
          <a:srgbClr val="E1241B"/>
        </a:buClr>
        <a:buFont typeface="Arial"/>
        <a:buChar char="•"/>
        <a:defRPr sz="1313" kern="1200" spc="68">
          <a:solidFill>
            <a:schemeClr val="tx1"/>
          </a:solidFill>
          <a:latin typeface="Arial"/>
          <a:ea typeface="+mn-ea"/>
          <a:cs typeface="+mn-cs"/>
        </a:defRPr>
      </a:lvl3pPr>
      <a:lvl4pPr marL="1600280" indent="-228611" algn="l" defTabSz="457223" rtl="0" eaLnBrk="1" latinLnBrk="0" hangingPunct="1">
        <a:spcBef>
          <a:spcPct val="20000"/>
        </a:spcBef>
        <a:buClr>
          <a:srgbClr val="E1241B"/>
        </a:buClr>
        <a:buFont typeface="Arial"/>
        <a:buChar char="•"/>
        <a:defRPr sz="1313" kern="1200" spc="68">
          <a:solidFill>
            <a:schemeClr val="tx1"/>
          </a:solidFill>
          <a:latin typeface="Arial"/>
          <a:ea typeface="+mn-ea"/>
          <a:cs typeface="+mn-cs"/>
        </a:defRPr>
      </a:lvl4pPr>
      <a:lvl5pPr marL="2057503" indent="-228611" algn="l" defTabSz="457223" rtl="0" eaLnBrk="1" latinLnBrk="0" hangingPunct="1">
        <a:spcBef>
          <a:spcPct val="20000"/>
        </a:spcBef>
        <a:buClr>
          <a:srgbClr val="E1241B"/>
        </a:buClr>
        <a:buFont typeface="Arial"/>
        <a:buChar char="•"/>
        <a:defRPr sz="1313" kern="1200" spc="68">
          <a:solidFill>
            <a:schemeClr val="tx1"/>
          </a:solidFill>
          <a:latin typeface="Arial"/>
          <a:ea typeface="+mn-ea"/>
          <a:cs typeface="+mn-cs"/>
        </a:defRPr>
      </a:lvl5pPr>
      <a:lvl6pPr marL="2514726" indent="-228611" algn="l" defTabSz="457223" rtl="0" eaLnBrk="1" latinLnBrk="0" hangingPunct="1">
        <a:spcBef>
          <a:spcPct val="20000"/>
        </a:spcBef>
        <a:buFont typeface="Arial"/>
        <a:buChar char="•"/>
        <a:defRPr sz="1988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457223" rtl="0" eaLnBrk="1" latinLnBrk="0" hangingPunct="1">
        <a:spcBef>
          <a:spcPct val="20000"/>
        </a:spcBef>
        <a:buFont typeface="Arial"/>
        <a:buChar char="•"/>
        <a:defRPr sz="1988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457223" rtl="0" eaLnBrk="1" latinLnBrk="0" hangingPunct="1">
        <a:spcBef>
          <a:spcPct val="20000"/>
        </a:spcBef>
        <a:buFont typeface="Arial"/>
        <a:buChar char="•"/>
        <a:defRPr sz="1988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457223" rtl="0" eaLnBrk="1" latinLnBrk="0" hangingPunct="1">
        <a:spcBef>
          <a:spcPct val="20000"/>
        </a:spcBef>
        <a:buFont typeface="Arial"/>
        <a:buChar char="•"/>
        <a:defRPr sz="19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4572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4572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4572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4572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4572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4572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4572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4572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00DBDC-6B1E-43C9-877C-2F0DB10AA70C}"/>
              </a:ext>
            </a:extLst>
          </p:cNvPr>
          <p:cNvSpPr txBox="1"/>
          <p:nvPr/>
        </p:nvSpPr>
        <p:spPr>
          <a:xfrm>
            <a:off x="241069" y="165259"/>
            <a:ext cx="5895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222222"/>
                </a:solidFill>
                <a:latin typeface="Open Sans" panose="020B0606030504020204" pitchFamily="34" charset="0"/>
              </a:rPr>
              <a:t>1/501</a:t>
            </a:r>
            <a:endParaRPr lang="en-US" sz="240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0FA8D9-19B7-42A0-8A3D-E57310B20DF9}"/>
              </a:ext>
            </a:extLst>
          </p:cNvPr>
          <p:cNvGrpSpPr/>
          <p:nvPr/>
        </p:nvGrpSpPr>
        <p:grpSpPr>
          <a:xfrm>
            <a:off x="241069" y="838004"/>
            <a:ext cx="8764512" cy="5854737"/>
            <a:chOff x="241069" y="838004"/>
            <a:chExt cx="8764512" cy="585473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C86311-747C-460C-982E-28DDC184B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069" y="881116"/>
              <a:ext cx="8764512" cy="5811625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BBAB7F1-79CB-42BC-9E82-353F19B16008}"/>
                </a:ext>
              </a:extLst>
            </p:cNvPr>
            <p:cNvSpPr/>
            <p:nvPr/>
          </p:nvSpPr>
          <p:spPr>
            <a:xfrm>
              <a:off x="241069" y="838004"/>
              <a:ext cx="8661862" cy="5854737"/>
            </a:xfrm>
            <a:prstGeom prst="roundRect">
              <a:avLst/>
            </a:prstGeom>
            <a:gradFill>
              <a:gsLst>
                <a:gs pos="100000">
                  <a:schemeClr val="bg1">
                    <a:lumMod val="50000"/>
                    <a:alpha val="2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INF-1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933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00DBDC-6B1E-43C9-877C-2F0DB10AA70C}"/>
              </a:ext>
            </a:extLst>
          </p:cNvPr>
          <p:cNvSpPr txBox="1"/>
          <p:nvPr/>
        </p:nvSpPr>
        <p:spPr>
          <a:xfrm>
            <a:off x="241069" y="165259"/>
            <a:ext cx="5895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222222"/>
                </a:solidFill>
                <a:latin typeface="Open Sans" panose="020B0606030504020204" pitchFamily="34" charset="0"/>
              </a:rPr>
              <a:t>2/501</a:t>
            </a:r>
            <a:endParaRPr lang="en-US" sz="240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789D35-BF24-4AA4-9DB4-6617FC248856}"/>
              </a:ext>
            </a:extLst>
          </p:cNvPr>
          <p:cNvGrpSpPr/>
          <p:nvPr/>
        </p:nvGrpSpPr>
        <p:grpSpPr>
          <a:xfrm>
            <a:off x="241069" y="833629"/>
            <a:ext cx="8661862" cy="5859112"/>
            <a:chOff x="241069" y="833629"/>
            <a:chExt cx="8661862" cy="58591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7DBEDEE-E7E2-4D8F-B241-A5DF472DB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069" y="833629"/>
              <a:ext cx="8474697" cy="5635841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D815098-05FB-4FD8-9463-1D4C45F4B21D}"/>
                </a:ext>
              </a:extLst>
            </p:cNvPr>
            <p:cNvSpPr/>
            <p:nvPr/>
          </p:nvSpPr>
          <p:spPr>
            <a:xfrm>
              <a:off x="241069" y="838004"/>
              <a:ext cx="8661862" cy="5854737"/>
            </a:xfrm>
            <a:prstGeom prst="roundRect">
              <a:avLst/>
            </a:prstGeom>
            <a:gradFill>
              <a:gsLst>
                <a:gs pos="100000">
                  <a:schemeClr val="bg1">
                    <a:lumMod val="50000"/>
                    <a:alpha val="2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INF-1 – captured as Chapter List in decomposition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63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00DBDC-6B1E-43C9-877C-2F0DB10AA70C}"/>
              </a:ext>
            </a:extLst>
          </p:cNvPr>
          <p:cNvSpPr txBox="1"/>
          <p:nvPr/>
        </p:nvSpPr>
        <p:spPr>
          <a:xfrm>
            <a:off x="241069" y="165259"/>
            <a:ext cx="5895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222222"/>
                </a:solidFill>
                <a:latin typeface="Open Sans" panose="020B0606030504020204" pitchFamily="34" charset="0"/>
              </a:rPr>
              <a:t>3/501</a:t>
            </a:r>
            <a:endParaRPr lang="en-US" sz="240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4E74BC-FB56-4E5C-A60F-21E0443202A9}"/>
              </a:ext>
            </a:extLst>
          </p:cNvPr>
          <p:cNvGrpSpPr/>
          <p:nvPr/>
        </p:nvGrpSpPr>
        <p:grpSpPr>
          <a:xfrm>
            <a:off x="241069" y="838004"/>
            <a:ext cx="8361575" cy="6075743"/>
            <a:chOff x="241069" y="838004"/>
            <a:chExt cx="8361575" cy="607574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9F3A91-2E64-4F50-BFA5-C1E47DA8650E}"/>
                </a:ext>
              </a:extLst>
            </p:cNvPr>
            <p:cNvSpPr txBox="1"/>
            <p:nvPr/>
          </p:nvSpPr>
          <p:spPr>
            <a:xfrm>
              <a:off x="3969830" y="6621359"/>
              <a:ext cx="115288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Confidential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10DF3C-2F69-438F-885F-0C4F2B8E8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069" y="838004"/>
              <a:ext cx="8361575" cy="5404949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BE63FC6-9980-4915-8181-121F55B4B9EE}"/>
                </a:ext>
              </a:extLst>
            </p:cNvPr>
            <p:cNvSpPr/>
            <p:nvPr/>
          </p:nvSpPr>
          <p:spPr>
            <a:xfrm>
              <a:off x="241069" y="838004"/>
              <a:ext cx="8361575" cy="6019996"/>
            </a:xfrm>
            <a:prstGeom prst="roundRect">
              <a:avLst/>
            </a:prstGeom>
            <a:gradFill>
              <a:gsLst>
                <a:gs pos="100000">
                  <a:schemeClr val="bg1">
                    <a:lumMod val="50000"/>
                    <a:alpha val="2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INF-1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595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00DBDC-6B1E-43C9-877C-2F0DB10AA70C}"/>
              </a:ext>
            </a:extLst>
          </p:cNvPr>
          <p:cNvSpPr txBox="1"/>
          <p:nvPr/>
        </p:nvSpPr>
        <p:spPr>
          <a:xfrm>
            <a:off x="241069" y="165259"/>
            <a:ext cx="5895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222222"/>
                </a:solidFill>
                <a:latin typeface="Open Sans" panose="020B0606030504020204" pitchFamily="34" charset="0"/>
              </a:rPr>
              <a:t>4/501</a:t>
            </a:r>
            <a:endParaRPr lang="en-US" sz="240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9EB492-322E-4CFC-B7EA-C297AA8CC6E5}"/>
              </a:ext>
            </a:extLst>
          </p:cNvPr>
          <p:cNvGrpSpPr/>
          <p:nvPr/>
        </p:nvGrpSpPr>
        <p:grpSpPr>
          <a:xfrm>
            <a:off x="241069" y="672745"/>
            <a:ext cx="8516433" cy="6019996"/>
            <a:chOff x="241069" y="672745"/>
            <a:chExt cx="8516433" cy="601999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C8A30A4-BCA8-4073-8EA0-A223D8381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498" y="930737"/>
              <a:ext cx="8049803" cy="5309807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2A20888-7B76-43BF-842B-DFAF0FE1D181}"/>
                </a:ext>
              </a:extLst>
            </p:cNvPr>
            <p:cNvSpPr/>
            <p:nvPr/>
          </p:nvSpPr>
          <p:spPr>
            <a:xfrm>
              <a:off x="241069" y="672745"/>
              <a:ext cx="5481979" cy="6019996"/>
            </a:xfrm>
            <a:prstGeom prst="roundRect">
              <a:avLst/>
            </a:prstGeom>
            <a:gradFill>
              <a:gsLst>
                <a:gs pos="100000">
                  <a:schemeClr val="bg1">
                    <a:lumMod val="50000"/>
                    <a:alpha val="2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INF-1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38648DB-5586-4B51-B128-4E2A2D688EFD}"/>
                </a:ext>
              </a:extLst>
            </p:cNvPr>
            <p:cNvSpPr/>
            <p:nvPr/>
          </p:nvSpPr>
          <p:spPr>
            <a:xfrm>
              <a:off x="5723049" y="740304"/>
              <a:ext cx="3034453" cy="1577882"/>
            </a:xfrm>
            <a:prstGeom prst="roundRect">
              <a:avLst/>
            </a:prstGeom>
            <a:gradFill>
              <a:gsLst>
                <a:gs pos="100000">
                  <a:schemeClr val="bg1">
                    <a:lumMod val="50000"/>
                    <a:alpha val="2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INF-2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A961D91-AE5B-4B9A-87FE-7C995048490B}"/>
                </a:ext>
              </a:extLst>
            </p:cNvPr>
            <p:cNvSpPr/>
            <p:nvPr/>
          </p:nvSpPr>
          <p:spPr>
            <a:xfrm>
              <a:off x="5711953" y="2318186"/>
              <a:ext cx="3012262" cy="229206"/>
            </a:xfrm>
            <a:prstGeom prst="roundRect">
              <a:avLst/>
            </a:prstGeom>
            <a:gradFill>
              <a:gsLst>
                <a:gs pos="100000">
                  <a:srgbClr val="92D050">
                    <a:alpha val="20000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EF-1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F8D3225-C096-437C-92BB-DA098F6BED96}"/>
                </a:ext>
              </a:extLst>
            </p:cNvPr>
            <p:cNvSpPr/>
            <p:nvPr/>
          </p:nvSpPr>
          <p:spPr>
            <a:xfrm>
              <a:off x="5711953" y="2792154"/>
              <a:ext cx="3012262" cy="182655"/>
            </a:xfrm>
            <a:prstGeom prst="roundRect">
              <a:avLst/>
            </a:prstGeom>
            <a:gradFill>
              <a:gsLst>
                <a:gs pos="100000">
                  <a:srgbClr val="92D050">
                    <a:alpha val="20000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EF-2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1688CCD-4377-46C7-A4EC-8FB09F18E2BE}"/>
                </a:ext>
              </a:extLst>
            </p:cNvPr>
            <p:cNvSpPr/>
            <p:nvPr/>
          </p:nvSpPr>
          <p:spPr>
            <a:xfrm>
              <a:off x="5711953" y="3020630"/>
              <a:ext cx="3012262" cy="182655"/>
            </a:xfrm>
            <a:prstGeom prst="roundRect">
              <a:avLst/>
            </a:prstGeom>
            <a:gradFill>
              <a:gsLst>
                <a:gs pos="100000">
                  <a:srgbClr val="92D050">
                    <a:alpha val="20000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EF-3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658520B-A9F9-413A-B5CA-538ADC1B68EF}"/>
                </a:ext>
              </a:extLst>
            </p:cNvPr>
            <p:cNvSpPr/>
            <p:nvPr/>
          </p:nvSpPr>
          <p:spPr>
            <a:xfrm>
              <a:off x="5711953" y="3233768"/>
              <a:ext cx="3012262" cy="182655"/>
            </a:xfrm>
            <a:prstGeom prst="roundRect">
              <a:avLst/>
            </a:prstGeom>
            <a:gradFill>
              <a:gsLst>
                <a:gs pos="100000">
                  <a:srgbClr val="92D050">
                    <a:alpha val="20000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EF-4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4F74EF8-ABD0-410D-BB0E-18465D0222E7}"/>
                </a:ext>
              </a:extLst>
            </p:cNvPr>
            <p:cNvSpPr/>
            <p:nvPr/>
          </p:nvSpPr>
          <p:spPr>
            <a:xfrm>
              <a:off x="5700858" y="4219281"/>
              <a:ext cx="3012262" cy="229206"/>
            </a:xfrm>
            <a:prstGeom prst="roundRect">
              <a:avLst/>
            </a:prstGeom>
            <a:gradFill>
              <a:gsLst>
                <a:gs pos="100000">
                  <a:srgbClr val="FFC000">
                    <a:alpha val="20000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PTEF-1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B79F80E-3795-48E8-9204-9018A5F1E782}"/>
                </a:ext>
              </a:extLst>
            </p:cNvPr>
            <p:cNvSpPr/>
            <p:nvPr/>
          </p:nvSpPr>
          <p:spPr>
            <a:xfrm>
              <a:off x="5700858" y="4894634"/>
              <a:ext cx="3012262" cy="229206"/>
            </a:xfrm>
            <a:prstGeom prst="roundRect">
              <a:avLst/>
            </a:prstGeom>
            <a:gradFill>
              <a:gsLst>
                <a:gs pos="100000">
                  <a:srgbClr val="92D050">
                    <a:alpha val="20000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EF-5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D48984F-DC44-4213-9EEF-048B5EA64130}"/>
                </a:ext>
              </a:extLst>
            </p:cNvPr>
            <p:cNvSpPr/>
            <p:nvPr/>
          </p:nvSpPr>
          <p:spPr>
            <a:xfrm>
              <a:off x="5700858" y="5123840"/>
              <a:ext cx="3012262" cy="634719"/>
            </a:xfrm>
            <a:prstGeom prst="roundRect">
              <a:avLst/>
            </a:prstGeom>
            <a:gradFill>
              <a:gsLst>
                <a:gs pos="100000">
                  <a:srgbClr val="92D050">
                    <a:alpha val="20000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EF-6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50D70EA-B1D0-4A5A-AC90-E32F34F62A26}"/>
                </a:ext>
              </a:extLst>
            </p:cNvPr>
            <p:cNvSpPr/>
            <p:nvPr/>
          </p:nvSpPr>
          <p:spPr>
            <a:xfrm>
              <a:off x="5700858" y="2525605"/>
              <a:ext cx="3023357" cy="251835"/>
            </a:xfrm>
            <a:prstGeom prst="roundRect">
              <a:avLst/>
            </a:prstGeom>
            <a:gradFill>
              <a:gsLst>
                <a:gs pos="100000">
                  <a:schemeClr val="bg1">
                    <a:lumMod val="50000"/>
                    <a:alpha val="2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INF-3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37EA4D4-03E3-4B6E-86B1-A41AD3418D48}"/>
                </a:ext>
              </a:extLst>
            </p:cNvPr>
            <p:cNvSpPr/>
            <p:nvPr/>
          </p:nvSpPr>
          <p:spPr>
            <a:xfrm>
              <a:off x="5700858" y="3430908"/>
              <a:ext cx="3023357" cy="788373"/>
            </a:xfrm>
            <a:prstGeom prst="roundRect">
              <a:avLst/>
            </a:prstGeom>
            <a:gradFill>
              <a:gsLst>
                <a:gs pos="100000">
                  <a:schemeClr val="bg1">
                    <a:lumMod val="50000"/>
                    <a:alpha val="2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INF-4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2753E63-FD79-48A8-BF07-0B625B276794}"/>
                </a:ext>
              </a:extLst>
            </p:cNvPr>
            <p:cNvSpPr/>
            <p:nvPr/>
          </p:nvSpPr>
          <p:spPr>
            <a:xfrm>
              <a:off x="5689763" y="4448488"/>
              <a:ext cx="3023357" cy="424262"/>
            </a:xfrm>
            <a:prstGeom prst="roundRect">
              <a:avLst/>
            </a:prstGeom>
            <a:gradFill>
              <a:gsLst>
                <a:gs pos="100000">
                  <a:schemeClr val="bg1">
                    <a:lumMod val="50000"/>
                    <a:alpha val="2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INF-5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FD4463F-8F64-4585-B3C8-4B270F67E7F7}"/>
                </a:ext>
              </a:extLst>
            </p:cNvPr>
            <p:cNvSpPr/>
            <p:nvPr/>
          </p:nvSpPr>
          <p:spPr>
            <a:xfrm>
              <a:off x="5700857" y="5758558"/>
              <a:ext cx="3023357" cy="785239"/>
            </a:xfrm>
            <a:prstGeom prst="roundRect">
              <a:avLst/>
            </a:prstGeom>
            <a:gradFill>
              <a:gsLst>
                <a:gs pos="100000">
                  <a:schemeClr val="bg1">
                    <a:lumMod val="50000"/>
                    <a:alpha val="2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INF-6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476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00DBDC-6B1E-43C9-877C-2F0DB10AA70C}"/>
              </a:ext>
            </a:extLst>
          </p:cNvPr>
          <p:cNvSpPr txBox="1"/>
          <p:nvPr/>
        </p:nvSpPr>
        <p:spPr>
          <a:xfrm>
            <a:off x="241069" y="165259"/>
            <a:ext cx="5895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222222"/>
                </a:solidFill>
                <a:latin typeface="Open Sans" panose="020B0606030504020204" pitchFamily="34" charset="0"/>
              </a:rPr>
              <a:t>5/501</a:t>
            </a:r>
            <a:endParaRPr lang="en-US" sz="240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035BB86-2DD9-4633-80F0-18B30285DDFA}"/>
              </a:ext>
            </a:extLst>
          </p:cNvPr>
          <p:cNvGrpSpPr/>
          <p:nvPr/>
        </p:nvGrpSpPr>
        <p:grpSpPr>
          <a:xfrm>
            <a:off x="-13743" y="860885"/>
            <a:ext cx="9011627" cy="5737588"/>
            <a:chOff x="-13743" y="860885"/>
            <a:chExt cx="9011627" cy="57375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AC14BFE-EB4E-4D64-AAA5-47BEF2BFE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115" y="860885"/>
              <a:ext cx="8851769" cy="5737588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18CB53A-6D24-4BA5-8B3F-DC0224BDC3E6}"/>
                </a:ext>
              </a:extLst>
            </p:cNvPr>
            <p:cNvSpPr/>
            <p:nvPr/>
          </p:nvSpPr>
          <p:spPr>
            <a:xfrm>
              <a:off x="0" y="1752577"/>
              <a:ext cx="3012262" cy="229206"/>
            </a:xfrm>
            <a:prstGeom prst="roundRect">
              <a:avLst/>
            </a:prstGeom>
            <a:gradFill>
              <a:gsLst>
                <a:gs pos="100000">
                  <a:srgbClr val="92D050">
                    <a:alpha val="20000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EF-1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EF1FCC6-4400-4961-B17C-A6304E0EDE2A}"/>
                </a:ext>
              </a:extLst>
            </p:cNvPr>
            <p:cNvSpPr/>
            <p:nvPr/>
          </p:nvSpPr>
          <p:spPr>
            <a:xfrm>
              <a:off x="-5548" y="1328315"/>
              <a:ext cx="3023357" cy="424262"/>
            </a:xfrm>
            <a:prstGeom prst="roundRect">
              <a:avLst/>
            </a:prstGeom>
            <a:gradFill>
              <a:gsLst>
                <a:gs pos="100000">
                  <a:schemeClr val="bg1">
                    <a:lumMod val="50000"/>
                    <a:alpha val="2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INF-1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CAAB856-BDE9-4BA8-8CAA-4580CB738DF2}"/>
                </a:ext>
              </a:extLst>
            </p:cNvPr>
            <p:cNvSpPr/>
            <p:nvPr/>
          </p:nvSpPr>
          <p:spPr>
            <a:xfrm>
              <a:off x="-5548" y="1986538"/>
              <a:ext cx="3012262" cy="229206"/>
            </a:xfrm>
            <a:prstGeom prst="roundRect">
              <a:avLst/>
            </a:prstGeom>
            <a:gradFill>
              <a:gsLst>
                <a:gs pos="100000">
                  <a:srgbClr val="92D050">
                    <a:alpha val="20000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EF-2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CB4509C-073D-44E0-AD12-4C3FCC8688CA}"/>
                </a:ext>
              </a:extLst>
            </p:cNvPr>
            <p:cNvSpPr/>
            <p:nvPr/>
          </p:nvSpPr>
          <p:spPr>
            <a:xfrm>
              <a:off x="-5548" y="2220499"/>
              <a:ext cx="3012262" cy="229206"/>
            </a:xfrm>
            <a:prstGeom prst="roundRect">
              <a:avLst/>
            </a:prstGeom>
            <a:gradFill>
              <a:gsLst>
                <a:gs pos="100000">
                  <a:srgbClr val="92D050">
                    <a:alpha val="20000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EF-3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E550204-42B3-4FF0-8054-A6DD7FAD8CED}"/>
                </a:ext>
              </a:extLst>
            </p:cNvPr>
            <p:cNvSpPr/>
            <p:nvPr/>
          </p:nvSpPr>
          <p:spPr>
            <a:xfrm>
              <a:off x="-5548" y="2472102"/>
              <a:ext cx="3012262" cy="229206"/>
            </a:xfrm>
            <a:prstGeom prst="roundRect">
              <a:avLst/>
            </a:prstGeom>
            <a:gradFill>
              <a:gsLst>
                <a:gs pos="100000">
                  <a:srgbClr val="92D050">
                    <a:alpha val="20000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EF-4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5D97A71-4E07-4FCD-B261-6F2256DB8A04}"/>
                </a:ext>
              </a:extLst>
            </p:cNvPr>
            <p:cNvSpPr/>
            <p:nvPr/>
          </p:nvSpPr>
          <p:spPr>
            <a:xfrm>
              <a:off x="-5548" y="2717548"/>
              <a:ext cx="3012262" cy="229206"/>
            </a:xfrm>
            <a:prstGeom prst="roundRect">
              <a:avLst/>
            </a:prstGeom>
            <a:gradFill>
              <a:gsLst>
                <a:gs pos="100000">
                  <a:srgbClr val="92D050">
                    <a:alpha val="20000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EF-5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9AE6005-F09C-4ABE-888B-E3A95F2D0853}"/>
                </a:ext>
              </a:extLst>
            </p:cNvPr>
            <p:cNvSpPr/>
            <p:nvPr/>
          </p:nvSpPr>
          <p:spPr>
            <a:xfrm>
              <a:off x="-5548" y="2972770"/>
              <a:ext cx="3012262" cy="229206"/>
            </a:xfrm>
            <a:prstGeom prst="roundRect">
              <a:avLst/>
            </a:prstGeom>
            <a:gradFill>
              <a:gsLst>
                <a:gs pos="100000">
                  <a:srgbClr val="92D050">
                    <a:alpha val="20000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EF-6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55EAA64-6BF7-4E1A-AABB-40CA7DA76180}"/>
                </a:ext>
              </a:extLst>
            </p:cNvPr>
            <p:cNvSpPr/>
            <p:nvPr/>
          </p:nvSpPr>
          <p:spPr>
            <a:xfrm>
              <a:off x="-5548" y="3210536"/>
              <a:ext cx="3012262" cy="229206"/>
            </a:xfrm>
            <a:prstGeom prst="roundRect">
              <a:avLst/>
            </a:prstGeom>
            <a:gradFill>
              <a:gsLst>
                <a:gs pos="100000">
                  <a:srgbClr val="92D050">
                    <a:alpha val="20000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EF-7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66D547C-9958-42D2-B1F8-08A17B78FBF3}"/>
                </a:ext>
              </a:extLst>
            </p:cNvPr>
            <p:cNvSpPr/>
            <p:nvPr/>
          </p:nvSpPr>
          <p:spPr>
            <a:xfrm>
              <a:off x="-5548" y="3429000"/>
              <a:ext cx="3012262" cy="229206"/>
            </a:xfrm>
            <a:prstGeom prst="roundRect">
              <a:avLst/>
            </a:prstGeom>
            <a:gradFill>
              <a:gsLst>
                <a:gs pos="100000">
                  <a:srgbClr val="92D050">
                    <a:alpha val="20000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EF-8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53F8F52-478C-4CCE-AFD2-D2B189A83057}"/>
                </a:ext>
              </a:extLst>
            </p:cNvPr>
            <p:cNvSpPr/>
            <p:nvPr/>
          </p:nvSpPr>
          <p:spPr>
            <a:xfrm>
              <a:off x="-5548" y="3662961"/>
              <a:ext cx="3012262" cy="229206"/>
            </a:xfrm>
            <a:prstGeom prst="roundRect">
              <a:avLst/>
            </a:prstGeom>
            <a:gradFill>
              <a:gsLst>
                <a:gs pos="100000">
                  <a:srgbClr val="92D050">
                    <a:alpha val="20000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EF-9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476EE5F8-F83F-4FE2-92C8-D6FF7A0D9854}"/>
                </a:ext>
              </a:extLst>
            </p:cNvPr>
            <p:cNvSpPr/>
            <p:nvPr/>
          </p:nvSpPr>
          <p:spPr>
            <a:xfrm>
              <a:off x="-5548" y="3902527"/>
              <a:ext cx="3023357" cy="254166"/>
            </a:xfrm>
            <a:prstGeom prst="roundRect">
              <a:avLst/>
            </a:prstGeom>
            <a:gradFill>
              <a:gsLst>
                <a:gs pos="100000">
                  <a:schemeClr val="bg1">
                    <a:lumMod val="50000"/>
                    <a:alpha val="2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INF-1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ACEC519-1EF4-4D4C-B3D8-768457D8384B}"/>
                </a:ext>
              </a:extLst>
            </p:cNvPr>
            <p:cNvSpPr/>
            <p:nvPr/>
          </p:nvSpPr>
          <p:spPr>
            <a:xfrm>
              <a:off x="-5548" y="4166309"/>
              <a:ext cx="3012262" cy="229206"/>
            </a:xfrm>
            <a:prstGeom prst="roundRect">
              <a:avLst/>
            </a:prstGeom>
            <a:gradFill>
              <a:gsLst>
                <a:gs pos="100000">
                  <a:srgbClr val="92D050">
                    <a:alpha val="20000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EF-10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161464A-CA4A-44EA-A689-70AC55888FA1}"/>
                </a:ext>
              </a:extLst>
            </p:cNvPr>
            <p:cNvSpPr/>
            <p:nvPr/>
          </p:nvSpPr>
          <p:spPr>
            <a:xfrm>
              <a:off x="-5548" y="4411755"/>
              <a:ext cx="3012262" cy="229206"/>
            </a:xfrm>
            <a:prstGeom prst="roundRect">
              <a:avLst/>
            </a:prstGeom>
            <a:gradFill>
              <a:gsLst>
                <a:gs pos="100000">
                  <a:srgbClr val="92D050">
                    <a:alpha val="20000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EF-11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8C2E583-E84A-493B-8EC7-ECAB02664011}"/>
                </a:ext>
              </a:extLst>
            </p:cNvPr>
            <p:cNvSpPr/>
            <p:nvPr/>
          </p:nvSpPr>
          <p:spPr>
            <a:xfrm>
              <a:off x="-5548" y="4678758"/>
              <a:ext cx="3012262" cy="229206"/>
            </a:xfrm>
            <a:prstGeom prst="roundRect">
              <a:avLst/>
            </a:prstGeom>
            <a:gradFill>
              <a:gsLst>
                <a:gs pos="100000">
                  <a:srgbClr val="92D050">
                    <a:alpha val="20000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EF-12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6A6F6D2F-2557-42A7-A5CF-4F89C964EBC3}"/>
                </a:ext>
              </a:extLst>
            </p:cNvPr>
            <p:cNvSpPr/>
            <p:nvPr/>
          </p:nvSpPr>
          <p:spPr>
            <a:xfrm>
              <a:off x="-5548" y="4948324"/>
              <a:ext cx="3012262" cy="229206"/>
            </a:xfrm>
            <a:prstGeom prst="roundRect">
              <a:avLst/>
            </a:prstGeom>
            <a:gradFill>
              <a:gsLst>
                <a:gs pos="100000">
                  <a:srgbClr val="92D050">
                    <a:alpha val="20000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EF-13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0A4B9243-DF7B-40EE-AE61-56AC5A8D237A}"/>
                </a:ext>
              </a:extLst>
            </p:cNvPr>
            <p:cNvSpPr/>
            <p:nvPr/>
          </p:nvSpPr>
          <p:spPr>
            <a:xfrm>
              <a:off x="-13743" y="5177530"/>
              <a:ext cx="3012262" cy="229206"/>
            </a:xfrm>
            <a:prstGeom prst="roundRect">
              <a:avLst/>
            </a:prstGeom>
            <a:gradFill>
              <a:gsLst>
                <a:gs pos="100000">
                  <a:srgbClr val="92D050">
                    <a:alpha val="20000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EF-14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2799DC-BA89-4B5E-BFC1-BEFAAAE67D96}"/>
                </a:ext>
              </a:extLst>
            </p:cNvPr>
            <p:cNvSpPr/>
            <p:nvPr/>
          </p:nvSpPr>
          <p:spPr>
            <a:xfrm>
              <a:off x="-13743" y="5422976"/>
              <a:ext cx="3012262" cy="385180"/>
            </a:xfrm>
            <a:prstGeom prst="roundRect">
              <a:avLst/>
            </a:prstGeom>
            <a:gradFill>
              <a:gsLst>
                <a:gs pos="100000">
                  <a:srgbClr val="92D050">
                    <a:alpha val="20000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EF-15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0E85814-1CCA-44E8-9D0B-F6595CE92BF5}"/>
                </a:ext>
              </a:extLst>
            </p:cNvPr>
            <p:cNvSpPr/>
            <p:nvPr/>
          </p:nvSpPr>
          <p:spPr>
            <a:xfrm>
              <a:off x="-4753" y="5811721"/>
              <a:ext cx="3012262" cy="229206"/>
            </a:xfrm>
            <a:prstGeom prst="roundRect">
              <a:avLst/>
            </a:prstGeom>
            <a:gradFill>
              <a:gsLst>
                <a:gs pos="100000">
                  <a:srgbClr val="92D050">
                    <a:alpha val="20000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EF-16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4341316-218A-4C01-8554-ECFAE213FFC0}"/>
                </a:ext>
              </a:extLst>
            </p:cNvPr>
            <p:cNvSpPr/>
            <p:nvPr/>
          </p:nvSpPr>
          <p:spPr>
            <a:xfrm>
              <a:off x="-4753" y="6047487"/>
              <a:ext cx="3012262" cy="229206"/>
            </a:xfrm>
            <a:prstGeom prst="roundRect">
              <a:avLst/>
            </a:prstGeom>
            <a:gradFill>
              <a:gsLst>
                <a:gs pos="100000">
                  <a:srgbClr val="92D050">
                    <a:alpha val="20000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EF-17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65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56AE36-0D3A-4C71-A303-903B1480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4" y="799852"/>
            <a:ext cx="8578392" cy="57278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00DBDC-6B1E-43C9-877C-2F0DB10AA70C}"/>
              </a:ext>
            </a:extLst>
          </p:cNvPr>
          <p:cNvSpPr txBox="1"/>
          <p:nvPr/>
        </p:nvSpPr>
        <p:spPr>
          <a:xfrm>
            <a:off x="241069" y="165259"/>
            <a:ext cx="5895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222222"/>
                </a:solidFill>
                <a:latin typeface="Open Sans" panose="020B0606030504020204" pitchFamily="34" charset="0"/>
              </a:rPr>
              <a:t>9/501</a:t>
            </a:r>
            <a:endParaRPr lang="en-US" sz="240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8CB53A-6D24-4BA5-8B3F-DC0224BDC3E6}"/>
              </a:ext>
            </a:extLst>
          </p:cNvPr>
          <p:cNvSpPr/>
          <p:nvPr/>
        </p:nvSpPr>
        <p:spPr>
          <a:xfrm>
            <a:off x="282803" y="802908"/>
            <a:ext cx="5837839" cy="5897708"/>
          </a:xfrm>
          <a:prstGeom prst="roundRect">
            <a:avLst/>
          </a:prstGeom>
          <a:gradFill>
            <a:gsLst>
              <a:gs pos="100000">
                <a:schemeClr val="bg1">
                  <a:lumMod val="5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INF-1 Chapters are covered in chapter list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F1FCC6-4400-4961-B17C-A6304E0EDE2A}"/>
              </a:ext>
            </a:extLst>
          </p:cNvPr>
          <p:cNvSpPr/>
          <p:nvPr/>
        </p:nvSpPr>
        <p:spPr>
          <a:xfrm>
            <a:off x="6120643" y="1084083"/>
            <a:ext cx="3023357" cy="4044098"/>
          </a:xfrm>
          <a:prstGeom prst="roundRect">
            <a:avLst/>
          </a:prstGeom>
          <a:gradFill>
            <a:gsLst>
              <a:gs pos="100000">
                <a:schemeClr val="bg1">
                  <a:lumMod val="5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INF-2</a:t>
            </a:r>
          </a:p>
        </p:txBody>
      </p:sp>
    </p:spTree>
    <p:extLst>
      <p:ext uri="{BB962C8B-B14F-4D97-AF65-F5344CB8AC3E}">
        <p14:creationId xmlns:p14="http://schemas.microsoft.com/office/powerpoint/2010/main" val="35963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00DBDC-6B1E-43C9-877C-2F0DB10AA70C}"/>
              </a:ext>
            </a:extLst>
          </p:cNvPr>
          <p:cNvSpPr txBox="1"/>
          <p:nvPr/>
        </p:nvSpPr>
        <p:spPr>
          <a:xfrm>
            <a:off x="241069" y="165259"/>
            <a:ext cx="5895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222222"/>
                </a:solidFill>
                <a:latin typeface="Open Sans" panose="020B0606030504020204" pitchFamily="34" charset="0"/>
              </a:rPr>
              <a:t>10/501</a:t>
            </a:r>
            <a:endParaRPr lang="en-US" sz="240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AFFB41-73EE-4DEF-B9F6-88D053415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52" y="876942"/>
            <a:ext cx="8327896" cy="559812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FBACB9-DE94-49AA-96DF-DC88969B1367}"/>
              </a:ext>
            </a:extLst>
          </p:cNvPr>
          <p:cNvSpPr/>
          <p:nvPr/>
        </p:nvSpPr>
        <p:spPr>
          <a:xfrm>
            <a:off x="241068" y="1282045"/>
            <a:ext cx="8620128" cy="5410695"/>
          </a:xfrm>
          <a:prstGeom prst="roundRect">
            <a:avLst/>
          </a:prstGeom>
          <a:gradFill>
            <a:gsLst>
              <a:gs pos="100000">
                <a:schemeClr val="bg1">
                  <a:lumMod val="5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INF-1</a:t>
            </a:r>
          </a:p>
        </p:txBody>
      </p:sp>
    </p:spTree>
    <p:extLst>
      <p:ext uri="{BB962C8B-B14F-4D97-AF65-F5344CB8AC3E}">
        <p14:creationId xmlns:p14="http://schemas.microsoft.com/office/powerpoint/2010/main" val="246215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HANK YOU"/>
          <p:cNvSpPr txBox="1"/>
          <p:nvPr/>
        </p:nvSpPr>
        <p:spPr>
          <a:xfrm>
            <a:off x="4077581" y="5609510"/>
            <a:ext cx="1014508" cy="243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1336" tIns="21336" rIns="21336" bIns="21336" anchor="ctr">
            <a:spAutoFit/>
          </a:bodyPr>
          <a:lstStyle>
            <a:lvl1pPr algn="l">
              <a:defRPr b="0">
                <a:solidFill>
                  <a:srgbClr val="A9A9A9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rPr dirty="0"/>
              <a:t>THANK YOU</a:t>
            </a:r>
          </a:p>
        </p:txBody>
      </p:sp>
      <p:pic>
        <p:nvPicPr>
          <p:cNvPr id="3" name="Picture 2" descr="A close up of a car&#10;&#10;Description automatically generated">
            <a:extLst>
              <a:ext uri="{FF2B5EF4-FFF2-40B4-BE49-F238E27FC236}">
                <a16:creationId xmlns:a16="http://schemas.microsoft.com/office/drawing/2014/main" id="{2E6A4FF5-8E44-4035-9328-7679C70E4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46936"/>
            <a:ext cx="7620000" cy="42862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EEC8C33F7D5140AE26592CC553462D" ma:contentTypeVersion="2" ma:contentTypeDescription="Create a new document." ma:contentTypeScope="" ma:versionID="4fd9dec02c4ceebdb649df34ccb10838">
  <xsd:schema xmlns:xsd="http://www.w3.org/2001/XMLSchema" xmlns:xs="http://www.w3.org/2001/XMLSchema" xmlns:p="http://schemas.microsoft.com/office/2006/metadata/properties" xmlns:ns2="a999bd50-527d-42af-bc42-f37d7745aded" targetNamespace="http://schemas.microsoft.com/office/2006/metadata/properties" ma:root="true" ma:fieldsID="ce2750d4ed82da3fe942de82037fc15b" ns2:_="">
    <xsd:import namespace="a999bd50-527d-42af-bc42-f37d7745ad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9bd50-527d-42af-bc42-f37d7745ad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ADC393-7FBE-4B7D-BD7B-2171C0BD2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99bd50-527d-42af-bc42-f37d7745ad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D6A9CA-F421-41B1-897D-84E2035EB6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AE51C-3C3D-4DF3-BB53-532322CF6462}">
  <ds:schemaRefs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cbffb224-73d8-4830-9bc1-cd0680c1bd30"/>
    <ds:schemaRef ds:uri="aebd79aa-86cd-4853-9938-817722ab7dad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4461</TotalTime>
  <Words>62</Words>
  <Application>Microsoft Office PowerPoint</Application>
  <PresentationFormat>Letter Paper (8.5x11 in)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Futura Bold</vt:lpstr>
      <vt:lpstr>Helvetica Neue</vt:lpstr>
      <vt:lpstr>Helvetica Neue Light</vt:lpstr>
      <vt:lpstr>Helvetica Neue Medium</vt:lpstr>
      <vt:lpstr>Open Sans</vt:lpstr>
      <vt:lpstr>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Post</dc:creator>
  <cp:lastModifiedBy>Chinmay Kulkarni</cp:lastModifiedBy>
  <cp:revision>71</cp:revision>
  <dcterms:modified xsi:type="dcterms:W3CDTF">2020-11-23T22:09:07Z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0x0101006BEEC8C33F7D5140AE26592CC553462D</vt:lpwstr>
  </property>
</Properties>
</file>