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83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7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924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3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243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56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5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75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9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0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36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7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710" y="2219632"/>
            <a:ext cx="6731410" cy="865240"/>
          </a:xfrm>
        </p:spPr>
        <p:txBody>
          <a:bodyPr/>
          <a:lstStyle/>
          <a:p>
            <a:r>
              <a:rPr dirty="0"/>
              <a:t>Explainable Fraud Alert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710" y="3084872"/>
            <a:ext cx="7209503" cy="3429000"/>
          </a:xfrm>
        </p:spPr>
        <p:txBody>
          <a:bodyPr>
            <a:normAutofit/>
          </a:bodyPr>
          <a:lstStyle/>
          <a:p>
            <a:r>
              <a:rPr dirty="0"/>
              <a:t>Enhancing Transparency and Trust in Fraud Detection</a:t>
            </a:r>
            <a:endParaRPr lang="en-IN" dirty="0"/>
          </a:p>
          <a:p>
            <a:r>
              <a:rPr dirty="0"/>
              <a:t>Presented by: </a:t>
            </a:r>
            <a:r>
              <a:rPr lang="en-IN" dirty="0"/>
              <a:t>ROGHAN KUMAR.R</a:t>
            </a:r>
          </a:p>
          <a:p>
            <a:r>
              <a:rPr lang="en-IN" dirty="0"/>
              <a:t>                                RANJITHSRIKUMAR M.R</a:t>
            </a:r>
          </a:p>
          <a:p>
            <a:r>
              <a:rPr lang="en-IN" dirty="0"/>
              <a:t>                  RAMANAGIRI M </a:t>
            </a:r>
          </a:p>
          <a:p>
            <a:r>
              <a:rPr lang="en-IN" dirty="0"/>
              <a:t>         RAMESH R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Fraud detection isn’t enough—transparency is key.</a:t>
            </a:r>
          </a:p>
          <a:p>
            <a:r>
              <a:t>Explainable systems build trust and improve decisions.</a:t>
            </a:r>
          </a:p>
          <a:p>
            <a:r>
              <a:t>Essential for future-ready financial security solutions.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68" y="2485103"/>
            <a:ext cx="7733071" cy="1467465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lang="en-IN" dirty="0"/>
              <a:t>                         </a:t>
            </a:r>
            <a:r>
              <a:rPr lang="en-IN" sz="6600" dirty="0"/>
              <a:t>Thank you!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Why fraud detection matters: Billions lost annually due to financial fraud.</a:t>
            </a:r>
          </a:p>
          <a:p>
            <a:r>
              <a:t>Traditional systems: Often opaque and difficult to interpret.</a:t>
            </a:r>
          </a:p>
          <a:p>
            <a:r>
              <a:t>Our focus: Making fraud detection explainable, accurate, and actionable.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What Is an Explainable Fraud Alert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system that detects fraudulent transactions.</a:t>
            </a:r>
          </a:p>
          <a:p>
            <a:r>
              <a:t>Provides transparent reasoning for each alert.</a:t>
            </a:r>
          </a:p>
          <a:p>
            <a:r>
              <a:t>Enables human oversight and regulatory compliance.</a:t>
            </a:r>
          </a:p>
          <a:p>
            <a:r>
              <a:t>Based on Explainable AI (XAI).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Components:</a:t>
            </a:r>
          </a:p>
          <a:p>
            <a:r>
              <a:t>1. Data Ingestion Layer – collects transactions in real time.</a:t>
            </a:r>
          </a:p>
          <a:p>
            <a:r>
              <a:t>2. Preprocessing Module – cleans and normalizes data.</a:t>
            </a:r>
          </a:p>
          <a:p>
            <a:r>
              <a:t>3. ML Detection Engine – flags suspicious activity.</a:t>
            </a:r>
          </a:p>
          <a:p>
            <a:r>
              <a:t>4. Explanation Engine (e.g., SHAP, LIME) – explains the alert.</a:t>
            </a:r>
          </a:p>
          <a:p>
            <a:r>
              <a:t>5. Alert Dashboard – shows the alert and reasoning.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Languages: Python, SQL</a:t>
            </a:r>
          </a:p>
          <a:p>
            <a:r>
              <a:t>Frameworks: Scikit-learn, TensorFlow</a:t>
            </a:r>
          </a:p>
          <a:p>
            <a:r>
              <a:t>XAI Tools: SHAP, LIME</a:t>
            </a:r>
          </a:p>
          <a:p>
            <a:r>
              <a:t>Database: PostgreSQL / MySQL</a:t>
            </a:r>
          </a:p>
          <a:p>
            <a:r>
              <a:t>Deployment: Docker, Flask API, or AWS Lambda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Explanations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Example:</a:t>
            </a:r>
          </a:p>
          <a:p>
            <a:r>
              <a:t>Alert: 'High-risk transaction detected'</a:t>
            </a:r>
          </a:p>
          <a:p>
            <a:r>
              <a:t>Explanation:</a:t>
            </a:r>
          </a:p>
          <a:p>
            <a:r>
              <a:t>- 85% due to unusually high amount.</a:t>
            </a:r>
          </a:p>
          <a:p>
            <a:r>
              <a:t>- 10% due to out-of-country login.</a:t>
            </a:r>
          </a:p>
          <a:p>
            <a:r>
              <a:t>- 5% due to abnormal transaction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Explainability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For Analysts: Clear decision-making aid.</a:t>
            </a:r>
          </a:p>
          <a:p>
            <a:r>
              <a:t>For Users: Trust in the system.</a:t>
            </a:r>
          </a:p>
          <a:p>
            <a:r>
              <a:t>For Compliance: Meets GDPR, CCPA requirements.</a:t>
            </a:r>
          </a:p>
          <a:p>
            <a:r>
              <a:t>For Developers: Improves model debugging and enhancement.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/ Example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user logs in from Nigeria and transfers $5,000 at 3 AM.</a:t>
            </a:r>
          </a:p>
          <a:p>
            <a:r>
              <a:t>System flags it and explains:</a:t>
            </a:r>
          </a:p>
          <a:p>
            <a:r>
              <a:t>- Unusual geolocation (40% risk weight)</a:t>
            </a:r>
          </a:p>
          <a:p>
            <a:r>
              <a:t>- Amount exceeds user average (35%)</a:t>
            </a:r>
          </a:p>
          <a:p>
            <a:r>
              <a:t>- Transaction time is rare (25%)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Challenges:</a:t>
            </a:r>
          </a:p>
          <a:p>
            <a:r>
              <a:t>- Balancing accuracy and interpretability</a:t>
            </a:r>
          </a:p>
          <a:p>
            <a:r>
              <a:t>- Real-time performance overhead</a:t>
            </a:r>
          </a:p>
          <a:p>
            <a:r>
              <a:t>Future Enhancements:</a:t>
            </a:r>
          </a:p>
          <a:p>
            <a:r>
              <a:t>- Integrate NLP for explanation readability</a:t>
            </a:r>
          </a:p>
          <a:p>
            <a:r>
              <a:t>- Use causal inference for deeper insights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385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Explainable Fraud Alert System</vt:lpstr>
      <vt:lpstr>Introduction</vt:lpstr>
      <vt:lpstr>What Is an Explainable Fraud Alert System?</vt:lpstr>
      <vt:lpstr>System Architecture</vt:lpstr>
      <vt:lpstr>Technologies Used</vt:lpstr>
      <vt:lpstr>How Explanations Work</vt:lpstr>
      <vt:lpstr>Benefits of Explainability</vt:lpstr>
      <vt:lpstr>Case Study / Example Scenario</vt:lpstr>
      <vt:lpstr>Challenges &amp; Future Work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RAMESH R</cp:lastModifiedBy>
  <cp:revision>2</cp:revision>
  <dcterms:created xsi:type="dcterms:W3CDTF">2013-01-27T09:14:16Z</dcterms:created>
  <dcterms:modified xsi:type="dcterms:W3CDTF">2025-05-12T14:26:31Z</dcterms:modified>
  <cp:category/>
</cp:coreProperties>
</file>