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11350"/>
            <a:ext cx="9144000" cy="243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2590" y="5939790"/>
            <a:ext cx="3354069" cy="474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3979" y="290709"/>
            <a:ext cx="1075741" cy="571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729" y="2617470"/>
            <a:ext cx="8384540" cy="89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790" y="715009"/>
            <a:ext cx="81864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050" y="2009140"/>
            <a:ext cx="7649209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93280" y="6708940"/>
            <a:ext cx="511809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8409" y="6666830"/>
            <a:ext cx="2171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-community.net/Instructors/PacketTracer" TargetMode="External"/><Relationship Id="rId4" Type="http://schemas.openxmlformats.org/officeDocument/2006/relationships/hyperlink" Target="http://www.packettracertriv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ackettracertriv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29" y="2617470"/>
            <a:ext cx="3434079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8110" marR="5080" indent="-106045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Cisco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Tracer 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971800"/>
            <a:ext cx="9145270" cy="3887470"/>
            <a:chOff x="-1270" y="2971800"/>
            <a:chExt cx="9145270" cy="388747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72000" y="2971800"/>
              <a:ext cx="4343400" cy="3143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603250" y="565150"/>
            <a:ext cx="5715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 Activity</a:t>
            </a:r>
            <a:r>
              <a:rPr spc="-65" dirty="0"/>
              <a:t> </a:t>
            </a:r>
            <a:r>
              <a:rPr spc="-5" dirty="0"/>
              <a:t>Wizard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0" name="object 130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424180" y="1224280"/>
            <a:ext cx="8228330" cy="41694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75590" indent="-236220">
              <a:lnSpc>
                <a:spcPct val="100000"/>
              </a:lnSpc>
              <a:spcBef>
                <a:spcPts val="1480"/>
              </a:spcBef>
              <a:buClr>
                <a:srgbClr val="6F8BA0"/>
              </a:buClr>
              <a:buFont typeface="UnDotum"/>
              <a:buChar char=""/>
              <a:tabLst>
                <a:tab pos="275590" algn="l"/>
              </a:tabLst>
            </a:pPr>
            <a:r>
              <a:rPr sz="2200" spc="-5" dirty="0">
                <a:latin typeface="Arial"/>
                <a:cs typeface="Arial"/>
              </a:rPr>
              <a:t>Anyone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author, the </a:t>
            </a:r>
            <a:r>
              <a:rPr sz="2200" dirty="0">
                <a:latin typeface="Arial"/>
                <a:cs typeface="Arial"/>
              </a:rPr>
              <a:t>PT </a:t>
            </a:r>
            <a:r>
              <a:rPr sz="2200" spc="-5" dirty="0">
                <a:latin typeface="Arial"/>
                <a:cs typeface="Arial"/>
              </a:rPr>
              <a:t>Activity Wizard guides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marL="275590" marR="30480" indent="-236220">
              <a:lnSpc>
                <a:spcPct val="100000"/>
              </a:lnSpc>
              <a:spcBef>
                <a:spcPts val="1380"/>
              </a:spcBef>
              <a:buClr>
                <a:srgbClr val="6F8BA0"/>
              </a:buClr>
              <a:buFont typeface="UnDotum"/>
              <a:buChar char=""/>
              <a:tabLst>
                <a:tab pos="275590" algn="l"/>
              </a:tabLst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process is basically write instructions, build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correct  answer network, </a:t>
            </a:r>
            <a:r>
              <a:rPr sz="2200" dirty="0">
                <a:latin typeface="Arial"/>
                <a:cs typeface="Arial"/>
              </a:rPr>
              <a:t>specify </a:t>
            </a:r>
            <a:r>
              <a:rPr sz="2200" spc="-5" dirty="0">
                <a:latin typeface="Arial"/>
                <a:cs typeface="Arial"/>
              </a:rPr>
              <a:t>grading, specify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initial network,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save</a:t>
            </a:r>
            <a:endParaRPr sz="2200">
              <a:latin typeface="Arial"/>
              <a:cs typeface="Arial"/>
            </a:endParaRPr>
          </a:p>
          <a:p>
            <a:pPr marL="274320" marR="4245610" indent="-236220">
              <a:lnSpc>
                <a:spcPct val="100000"/>
              </a:lnSpc>
              <a:spcBef>
                <a:spcPts val="2100"/>
              </a:spcBef>
              <a:buClr>
                <a:srgbClr val="6F8BA0"/>
              </a:buClr>
              <a:buFont typeface="UnDotum"/>
              <a:buChar char=""/>
              <a:tabLst>
                <a:tab pos="274320" algn="l"/>
              </a:tabLst>
            </a:pPr>
            <a:r>
              <a:rPr sz="2200" spc="-5" dirty="0">
                <a:latin typeface="Arial"/>
                <a:cs typeface="Arial"/>
              </a:rPr>
              <a:t>Ability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create </a:t>
            </a:r>
            <a:r>
              <a:rPr sz="2200" spc="-10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own  learning </a:t>
            </a:r>
            <a:r>
              <a:rPr sz="2200" dirty="0">
                <a:latin typeface="Arial"/>
                <a:cs typeface="Arial"/>
              </a:rPr>
              <a:t>activities, tasks, </a:t>
            </a:r>
            <a:r>
              <a:rPr sz="2200" spc="-5" dirty="0">
                <a:latin typeface="Arial"/>
                <a:cs typeface="Arial"/>
              </a:rPr>
              <a:t>labs,  games and complex  </a:t>
            </a:r>
            <a:r>
              <a:rPr sz="2200" dirty="0">
                <a:latin typeface="Arial"/>
                <a:cs typeface="Arial"/>
              </a:rPr>
              <a:t>assessments</a:t>
            </a:r>
            <a:endParaRPr sz="2200">
              <a:latin typeface="Arial"/>
              <a:cs typeface="Arial"/>
            </a:endParaRPr>
          </a:p>
          <a:p>
            <a:pPr marL="274320" marR="4591685" indent="-236220">
              <a:lnSpc>
                <a:spcPct val="100000"/>
              </a:lnSpc>
              <a:spcBef>
                <a:spcPts val="1370"/>
              </a:spcBef>
              <a:buClr>
                <a:srgbClr val="6F8BA0"/>
              </a:buClr>
              <a:buFont typeface="UnDotum"/>
              <a:buChar char=""/>
              <a:tabLst>
                <a:tab pos="274320" algn="l"/>
              </a:tabLst>
            </a:pPr>
            <a:r>
              <a:rPr sz="2200" spc="-5" dirty="0">
                <a:latin typeface="Arial"/>
                <a:cs typeface="Arial"/>
              </a:rPr>
              <a:t>Build scaffolded learning  experiences, formative and  summative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assessments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1524000"/>
            <a:ext cx="9145270" cy="5335270"/>
            <a:chOff x="-1270" y="1524000"/>
            <a:chExt cx="9145270" cy="533527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23999" y="1524000"/>
              <a:ext cx="5878830" cy="42303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81200" y="4495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1181100" y="1219200"/>
                  </a:moveTo>
                  <a:lnTo>
                    <a:pt x="0" y="1219200"/>
                  </a:lnTo>
                  <a:lnTo>
                    <a:pt x="0" y="0"/>
                  </a:lnTo>
                  <a:lnTo>
                    <a:pt x="2362200" y="0"/>
                  </a:lnTo>
                  <a:lnTo>
                    <a:pt x="2362200" y="1219200"/>
                  </a:lnTo>
                  <a:lnTo>
                    <a:pt x="1181100" y="1219200"/>
                  </a:lnTo>
                  <a:close/>
                </a:path>
              </a:pathLst>
            </a:custGeom>
            <a:ln w="38097">
              <a:solidFill>
                <a:srgbClr val="B1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4990" y="6506209"/>
              <a:ext cx="8014970" cy="210820"/>
            </a:xfrm>
            <a:custGeom>
              <a:avLst/>
              <a:gdLst/>
              <a:ahLst/>
              <a:cxnLst/>
              <a:rect l="l" t="t" r="r" b="b"/>
              <a:pathLst>
                <a:path w="8014970" h="210820">
                  <a:moveTo>
                    <a:pt x="8014970" y="0"/>
                  </a:moveTo>
                  <a:lnTo>
                    <a:pt x="8012430" y="0"/>
                  </a:lnTo>
                  <a:lnTo>
                    <a:pt x="8012430" y="1270"/>
                  </a:lnTo>
                  <a:lnTo>
                    <a:pt x="8012430" y="208280"/>
                  </a:lnTo>
                  <a:lnTo>
                    <a:pt x="1270" y="208280"/>
                  </a:lnTo>
                  <a:lnTo>
                    <a:pt x="1270" y="1270"/>
                  </a:lnTo>
                  <a:lnTo>
                    <a:pt x="8012430" y="1270"/>
                  </a:lnTo>
                  <a:lnTo>
                    <a:pt x="80124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10820"/>
                  </a:lnTo>
                  <a:lnTo>
                    <a:pt x="8014970" y="210820"/>
                  </a:lnTo>
                  <a:lnTo>
                    <a:pt x="8014970" y="208280"/>
                  </a:lnTo>
                  <a:lnTo>
                    <a:pt x="8014970" y="1270"/>
                  </a:lnTo>
                  <a:lnTo>
                    <a:pt x="80149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56260" y="6507479"/>
              <a:ext cx="8011159" cy="207010"/>
            </a:xfrm>
            <a:custGeom>
              <a:avLst/>
              <a:gdLst/>
              <a:ahLst/>
              <a:cxnLst/>
              <a:rect l="l" t="t" r="r" b="b"/>
              <a:pathLst>
                <a:path w="8011159" h="207009">
                  <a:moveTo>
                    <a:pt x="8011160" y="0"/>
                  </a:moveTo>
                  <a:lnTo>
                    <a:pt x="8008620" y="0"/>
                  </a:lnTo>
                  <a:lnTo>
                    <a:pt x="8008620" y="2540"/>
                  </a:lnTo>
                  <a:lnTo>
                    <a:pt x="8008620" y="205740"/>
                  </a:lnTo>
                  <a:lnTo>
                    <a:pt x="2540" y="205740"/>
                  </a:lnTo>
                  <a:lnTo>
                    <a:pt x="2540" y="2540"/>
                  </a:lnTo>
                  <a:lnTo>
                    <a:pt x="8008620" y="2540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5740"/>
                  </a:lnTo>
                  <a:lnTo>
                    <a:pt x="0" y="207010"/>
                  </a:lnTo>
                  <a:lnTo>
                    <a:pt x="8011160" y="207010"/>
                  </a:lnTo>
                  <a:lnTo>
                    <a:pt x="8011160" y="205752"/>
                  </a:lnTo>
                  <a:lnTo>
                    <a:pt x="8011160" y="2540"/>
                  </a:lnTo>
                  <a:lnTo>
                    <a:pt x="801116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58800" y="6510020"/>
              <a:ext cx="8006080" cy="203200"/>
            </a:xfrm>
            <a:custGeom>
              <a:avLst/>
              <a:gdLst/>
              <a:ahLst/>
              <a:cxnLst/>
              <a:rect l="l" t="t" r="r" b="b"/>
              <a:pathLst>
                <a:path w="8006080" h="203200">
                  <a:moveTo>
                    <a:pt x="8006080" y="0"/>
                  </a:moveTo>
                  <a:lnTo>
                    <a:pt x="8004810" y="0"/>
                  </a:lnTo>
                  <a:lnTo>
                    <a:pt x="8004810" y="1270"/>
                  </a:lnTo>
                  <a:lnTo>
                    <a:pt x="8004810" y="200660"/>
                  </a:lnTo>
                  <a:lnTo>
                    <a:pt x="1270" y="200660"/>
                  </a:lnTo>
                  <a:lnTo>
                    <a:pt x="1270" y="1270"/>
                  </a:lnTo>
                  <a:lnTo>
                    <a:pt x="8004810" y="1270"/>
                  </a:lnTo>
                  <a:lnTo>
                    <a:pt x="80048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3200"/>
                  </a:lnTo>
                  <a:lnTo>
                    <a:pt x="8006080" y="203200"/>
                  </a:lnTo>
                  <a:lnTo>
                    <a:pt x="8006080" y="200672"/>
                  </a:lnTo>
                  <a:lnTo>
                    <a:pt x="8006080" y="1270"/>
                  </a:lnTo>
                  <a:lnTo>
                    <a:pt x="800608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0070" y="6511290"/>
              <a:ext cx="8003540" cy="199390"/>
            </a:xfrm>
            <a:custGeom>
              <a:avLst/>
              <a:gdLst/>
              <a:ahLst/>
              <a:cxnLst/>
              <a:rect l="l" t="t" r="r" b="b"/>
              <a:pathLst>
                <a:path w="8003540" h="199390">
                  <a:moveTo>
                    <a:pt x="8003540" y="0"/>
                  </a:moveTo>
                  <a:lnTo>
                    <a:pt x="8002270" y="0"/>
                  </a:lnTo>
                  <a:lnTo>
                    <a:pt x="8002270" y="2540"/>
                  </a:lnTo>
                  <a:lnTo>
                    <a:pt x="8002270" y="198120"/>
                  </a:lnTo>
                  <a:lnTo>
                    <a:pt x="1270" y="198120"/>
                  </a:lnTo>
                  <a:lnTo>
                    <a:pt x="1270" y="2540"/>
                  </a:lnTo>
                  <a:lnTo>
                    <a:pt x="8002270" y="2540"/>
                  </a:lnTo>
                  <a:lnTo>
                    <a:pt x="80022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8120"/>
                  </a:lnTo>
                  <a:lnTo>
                    <a:pt x="0" y="199390"/>
                  </a:lnTo>
                  <a:lnTo>
                    <a:pt x="8003540" y="199390"/>
                  </a:lnTo>
                  <a:lnTo>
                    <a:pt x="8003540" y="198132"/>
                  </a:lnTo>
                  <a:lnTo>
                    <a:pt x="8003540" y="2540"/>
                  </a:lnTo>
                  <a:lnTo>
                    <a:pt x="800354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1340" y="6513829"/>
              <a:ext cx="8001000" cy="195580"/>
            </a:xfrm>
            <a:custGeom>
              <a:avLst/>
              <a:gdLst/>
              <a:ahLst/>
              <a:cxnLst/>
              <a:rect l="l" t="t" r="r" b="b"/>
              <a:pathLst>
                <a:path w="8001000" h="195579">
                  <a:moveTo>
                    <a:pt x="8001000" y="0"/>
                  </a:moveTo>
                  <a:lnTo>
                    <a:pt x="7998460" y="0"/>
                  </a:lnTo>
                  <a:lnTo>
                    <a:pt x="7998460" y="1270"/>
                  </a:lnTo>
                  <a:lnTo>
                    <a:pt x="7998460" y="194310"/>
                  </a:lnTo>
                  <a:lnTo>
                    <a:pt x="2540" y="194310"/>
                  </a:lnTo>
                  <a:lnTo>
                    <a:pt x="2540" y="1270"/>
                  </a:lnTo>
                  <a:lnTo>
                    <a:pt x="7998460" y="1270"/>
                  </a:lnTo>
                  <a:lnTo>
                    <a:pt x="7998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001000" y="195580"/>
                  </a:lnTo>
                  <a:lnTo>
                    <a:pt x="8001000" y="194310"/>
                  </a:lnTo>
                  <a:lnTo>
                    <a:pt x="8001000" y="127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3880" y="6515100"/>
              <a:ext cx="7995920" cy="193040"/>
            </a:xfrm>
            <a:custGeom>
              <a:avLst/>
              <a:gdLst/>
              <a:ahLst/>
              <a:cxnLst/>
              <a:rect l="l" t="t" r="r" b="b"/>
              <a:pathLst>
                <a:path w="7995920" h="193040">
                  <a:moveTo>
                    <a:pt x="7995920" y="0"/>
                  </a:moveTo>
                  <a:lnTo>
                    <a:pt x="7994650" y="0"/>
                  </a:lnTo>
                  <a:lnTo>
                    <a:pt x="7994650" y="2540"/>
                  </a:lnTo>
                  <a:lnTo>
                    <a:pt x="7994650" y="190500"/>
                  </a:lnTo>
                  <a:lnTo>
                    <a:pt x="1270" y="190500"/>
                  </a:lnTo>
                  <a:lnTo>
                    <a:pt x="1270" y="2540"/>
                  </a:lnTo>
                  <a:lnTo>
                    <a:pt x="7994650" y="2540"/>
                  </a:lnTo>
                  <a:lnTo>
                    <a:pt x="7994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0500"/>
                  </a:lnTo>
                  <a:lnTo>
                    <a:pt x="0" y="193040"/>
                  </a:lnTo>
                  <a:lnTo>
                    <a:pt x="7995920" y="193040"/>
                  </a:lnTo>
                  <a:lnTo>
                    <a:pt x="7995920" y="190500"/>
                  </a:lnTo>
                  <a:lnTo>
                    <a:pt x="7995920" y="2540"/>
                  </a:lnTo>
                  <a:lnTo>
                    <a:pt x="799592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5150" y="6517640"/>
              <a:ext cx="7993380" cy="187960"/>
            </a:xfrm>
            <a:custGeom>
              <a:avLst/>
              <a:gdLst/>
              <a:ahLst/>
              <a:cxnLst/>
              <a:rect l="l" t="t" r="r" b="b"/>
              <a:pathLst>
                <a:path w="7993380" h="187959">
                  <a:moveTo>
                    <a:pt x="7993380" y="0"/>
                  </a:moveTo>
                  <a:lnTo>
                    <a:pt x="7990840" y="0"/>
                  </a:lnTo>
                  <a:lnTo>
                    <a:pt x="7990840" y="1270"/>
                  </a:lnTo>
                  <a:lnTo>
                    <a:pt x="7990840" y="186690"/>
                  </a:lnTo>
                  <a:lnTo>
                    <a:pt x="2540" y="186690"/>
                  </a:lnTo>
                  <a:lnTo>
                    <a:pt x="2540" y="1270"/>
                  </a:lnTo>
                  <a:lnTo>
                    <a:pt x="7990840" y="1270"/>
                  </a:lnTo>
                  <a:lnTo>
                    <a:pt x="7990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7993380" y="187960"/>
                  </a:lnTo>
                  <a:lnTo>
                    <a:pt x="7993380" y="186690"/>
                  </a:lnTo>
                  <a:lnTo>
                    <a:pt x="7993380" y="127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7690" y="6518909"/>
              <a:ext cx="7988300" cy="185420"/>
            </a:xfrm>
            <a:custGeom>
              <a:avLst/>
              <a:gdLst/>
              <a:ahLst/>
              <a:cxnLst/>
              <a:rect l="l" t="t" r="r" b="b"/>
              <a:pathLst>
                <a:path w="7988300" h="185420">
                  <a:moveTo>
                    <a:pt x="7988300" y="0"/>
                  </a:moveTo>
                  <a:lnTo>
                    <a:pt x="7987030" y="0"/>
                  </a:lnTo>
                  <a:lnTo>
                    <a:pt x="7987030" y="1270"/>
                  </a:lnTo>
                  <a:lnTo>
                    <a:pt x="7987030" y="182880"/>
                  </a:lnTo>
                  <a:lnTo>
                    <a:pt x="1270" y="182880"/>
                  </a:lnTo>
                  <a:lnTo>
                    <a:pt x="1270" y="1270"/>
                  </a:lnTo>
                  <a:lnTo>
                    <a:pt x="7987030" y="1270"/>
                  </a:lnTo>
                  <a:lnTo>
                    <a:pt x="79870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5420"/>
                  </a:lnTo>
                  <a:lnTo>
                    <a:pt x="7988300" y="185420"/>
                  </a:lnTo>
                  <a:lnTo>
                    <a:pt x="7988300" y="182880"/>
                  </a:lnTo>
                  <a:lnTo>
                    <a:pt x="7988300" y="1270"/>
                  </a:lnTo>
                  <a:lnTo>
                    <a:pt x="798830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8960" y="6520179"/>
              <a:ext cx="7985759" cy="181610"/>
            </a:xfrm>
            <a:custGeom>
              <a:avLst/>
              <a:gdLst/>
              <a:ahLst/>
              <a:cxnLst/>
              <a:rect l="l" t="t" r="r" b="b"/>
              <a:pathLst>
                <a:path w="7985759" h="181609">
                  <a:moveTo>
                    <a:pt x="7985760" y="0"/>
                  </a:moveTo>
                  <a:lnTo>
                    <a:pt x="7984490" y="0"/>
                  </a:lnTo>
                  <a:lnTo>
                    <a:pt x="7984490" y="2540"/>
                  </a:lnTo>
                  <a:lnTo>
                    <a:pt x="7984490" y="180340"/>
                  </a:lnTo>
                  <a:lnTo>
                    <a:pt x="2540" y="180340"/>
                  </a:lnTo>
                  <a:lnTo>
                    <a:pt x="2540" y="2540"/>
                  </a:lnTo>
                  <a:lnTo>
                    <a:pt x="7984490" y="2540"/>
                  </a:lnTo>
                  <a:lnTo>
                    <a:pt x="79844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0340"/>
                  </a:lnTo>
                  <a:lnTo>
                    <a:pt x="0" y="181610"/>
                  </a:lnTo>
                  <a:lnTo>
                    <a:pt x="7985760" y="181610"/>
                  </a:lnTo>
                  <a:lnTo>
                    <a:pt x="7985760" y="180352"/>
                  </a:lnTo>
                  <a:lnTo>
                    <a:pt x="7985760" y="2540"/>
                  </a:lnTo>
                  <a:lnTo>
                    <a:pt x="798576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1500" y="6522720"/>
              <a:ext cx="7981950" cy="177800"/>
            </a:xfrm>
            <a:custGeom>
              <a:avLst/>
              <a:gdLst/>
              <a:ahLst/>
              <a:cxnLst/>
              <a:rect l="l" t="t" r="r" b="b"/>
              <a:pathLst>
                <a:path w="7981950" h="177800">
                  <a:moveTo>
                    <a:pt x="7981950" y="0"/>
                  </a:moveTo>
                  <a:lnTo>
                    <a:pt x="7979410" y="0"/>
                  </a:lnTo>
                  <a:lnTo>
                    <a:pt x="7979410" y="1270"/>
                  </a:lnTo>
                  <a:lnTo>
                    <a:pt x="7979410" y="175260"/>
                  </a:lnTo>
                  <a:lnTo>
                    <a:pt x="1270" y="175260"/>
                  </a:lnTo>
                  <a:lnTo>
                    <a:pt x="1270" y="1270"/>
                  </a:lnTo>
                  <a:lnTo>
                    <a:pt x="7979410" y="1270"/>
                  </a:lnTo>
                  <a:lnTo>
                    <a:pt x="7979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7800"/>
                  </a:lnTo>
                  <a:lnTo>
                    <a:pt x="7981950" y="177800"/>
                  </a:lnTo>
                  <a:lnTo>
                    <a:pt x="7981950" y="175260"/>
                  </a:lnTo>
                  <a:lnTo>
                    <a:pt x="7981950" y="1270"/>
                  </a:lnTo>
                  <a:lnTo>
                    <a:pt x="79819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72770" y="6523990"/>
              <a:ext cx="7978140" cy="173990"/>
            </a:xfrm>
            <a:custGeom>
              <a:avLst/>
              <a:gdLst/>
              <a:ahLst/>
              <a:cxnLst/>
              <a:rect l="l" t="t" r="r" b="b"/>
              <a:pathLst>
                <a:path w="7978140" h="173990">
                  <a:moveTo>
                    <a:pt x="7978140" y="0"/>
                  </a:moveTo>
                  <a:lnTo>
                    <a:pt x="7976870" y="0"/>
                  </a:lnTo>
                  <a:lnTo>
                    <a:pt x="7976870" y="2540"/>
                  </a:lnTo>
                  <a:lnTo>
                    <a:pt x="7976870" y="172720"/>
                  </a:lnTo>
                  <a:lnTo>
                    <a:pt x="1270" y="172720"/>
                  </a:lnTo>
                  <a:lnTo>
                    <a:pt x="1270" y="2540"/>
                  </a:lnTo>
                  <a:lnTo>
                    <a:pt x="7976870" y="2540"/>
                  </a:lnTo>
                  <a:lnTo>
                    <a:pt x="79768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2720"/>
                  </a:lnTo>
                  <a:lnTo>
                    <a:pt x="0" y="173990"/>
                  </a:lnTo>
                  <a:lnTo>
                    <a:pt x="7978140" y="173990"/>
                  </a:lnTo>
                  <a:lnTo>
                    <a:pt x="7978140" y="172720"/>
                  </a:lnTo>
                  <a:lnTo>
                    <a:pt x="7978140" y="2540"/>
                  </a:lnTo>
                  <a:lnTo>
                    <a:pt x="79781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4039" y="6526529"/>
              <a:ext cx="7975600" cy="170180"/>
            </a:xfrm>
            <a:custGeom>
              <a:avLst/>
              <a:gdLst/>
              <a:ahLst/>
              <a:cxnLst/>
              <a:rect l="l" t="t" r="r" b="b"/>
              <a:pathLst>
                <a:path w="7975600" h="170179">
                  <a:moveTo>
                    <a:pt x="7975600" y="0"/>
                  </a:moveTo>
                  <a:lnTo>
                    <a:pt x="0" y="0"/>
                  </a:lnTo>
                  <a:lnTo>
                    <a:pt x="0" y="170180"/>
                  </a:lnTo>
                  <a:lnTo>
                    <a:pt x="7975600" y="170180"/>
                  </a:lnTo>
                  <a:lnTo>
                    <a:pt x="7975600" y="168910"/>
                  </a:lnTo>
                  <a:lnTo>
                    <a:pt x="2539" y="168910"/>
                  </a:lnTo>
                  <a:lnTo>
                    <a:pt x="2539" y="1270"/>
                  </a:lnTo>
                  <a:lnTo>
                    <a:pt x="7975600" y="1270"/>
                  </a:lnTo>
                  <a:lnTo>
                    <a:pt x="7975600" y="0"/>
                  </a:lnTo>
                  <a:close/>
                </a:path>
                <a:path w="7975600" h="170179">
                  <a:moveTo>
                    <a:pt x="7975600" y="1270"/>
                  </a:moveTo>
                  <a:lnTo>
                    <a:pt x="7973059" y="1270"/>
                  </a:lnTo>
                  <a:lnTo>
                    <a:pt x="7973059" y="168910"/>
                  </a:lnTo>
                  <a:lnTo>
                    <a:pt x="7975600" y="168910"/>
                  </a:lnTo>
                  <a:lnTo>
                    <a:pt x="7975600" y="127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6580" y="6527800"/>
              <a:ext cx="7970520" cy="167640"/>
            </a:xfrm>
            <a:custGeom>
              <a:avLst/>
              <a:gdLst/>
              <a:ahLst/>
              <a:cxnLst/>
              <a:rect l="l" t="t" r="r" b="b"/>
              <a:pathLst>
                <a:path w="7970520" h="167640">
                  <a:moveTo>
                    <a:pt x="7970520" y="0"/>
                  </a:moveTo>
                  <a:lnTo>
                    <a:pt x="7969250" y="0"/>
                  </a:lnTo>
                  <a:lnTo>
                    <a:pt x="7969250" y="1270"/>
                  </a:lnTo>
                  <a:lnTo>
                    <a:pt x="7969250" y="165100"/>
                  </a:lnTo>
                  <a:lnTo>
                    <a:pt x="1270" y="165100"/>
                  </a:lnTo>
                  <a:lnTo>
                    <a:pt x="1270" y="1270"/>
                  </a:lnTo>
                  <a:lnTo>
                    <a:pt x="7969250" y="1270"/>
                  </a:lnTo>
                  <a:lnTo>
                    <a:pt x="7969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7640"/>
                  </a:lnTo>
                  <a:lnTo>
                    <a:pt x="7970520" y="167640"/>
                  </a:lnTo>
                  <a:lnTo>
                    <a:pt x="7970520" y="165100"/>
                  </a:lnTo>
                  <a:lnTo>
                    <a:pt x="7970520" y="1270"/>
                  </a:lnTo>
                  <a:lnTo>
                    <a:pt x="797052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7850" y="6529070"/>
              <a:ext cx="7967980" cy="163830"/>
            </a:xfrm>
            <a:custGeom>
              <a:avLst/>
              <a:gdLst/>
              <a:ahLst/>
              <a:cxnLst/>
              <a:rect l="l" t="t" r="r" b="b"/>
              <a:pathLst>
                <a:path w="7967980" h="163829">
                  <a:moveTo>
                    <a:pt x="7967980" y="0"/>
                  </a:moveTo>
                  <a:lnTo>
                    <a:pt x="7965440" y="0"/>
                  </a:lnTo>
                  <a:lnTo>
                    <a:pt x="7965440" y="2540"/>
                  </a:lnTo>
                  <a:lnTo>
                    <a:pt x="7965440" y="162560"/>
                  </a:lnTo>
                  <a:lnTo>
                    <a:pt x="2540" y="162560"/>
                  </a:lnTo>
                  <a:lnTo>
                    <a:pt x="2540" y="2540"/>
                  </a:lnTo>
                  <a:lnTo>
                    <a:pt x="7965440" y="2540"/>
                  </a:lnTo>
                  <a:lnTo>
                    <a:pt x="79654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2560"/>
                  </a:lnTo>
                  <a:lnTo>
                    <a:pt x="0" y="163830"/>
                  </a:lnTo>
                  <a:lnTo>
                    <a:pt x="7967980" y="163830"/>
                  </a:lnTo>
                  <a:lnTo>
                    <a:pt x="7967980" y="162560"/>
                  </a:lnTo>
                  <a:lnTo>
                    <a:pt x="7967980" y="2540"/>
                  </a:lnTo>
                  <a:lnTo>
                    <a:pt x="796798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80390" y="6531609"/>
              <a:ext cx="7962900" cy="160020"/>
            </a:xfrm>
            <a:custGeom>
              <a:avLst/>
              <a:gdLst/>
              <a:ahLst/>
              <a:cxnLst/>
              <a:rect l="l" t="t" r="r" b="b"/>
              <a:pathLst>
                <a:path w="7962900" h="160020">
                  <a:moveTo>
                    <a:pt x="7962900" y="0"/>
                  </a:moveTo>
                  <a:lnTo>
                    <a:pt x="7961630" y="0"/>
                  </a:lnTo>
                  <a:lnTo>
                    <a:pt x="7961630" y="1270"/>
                  </a:lnTo>
                  <a:lnTo>
                    <a:pt x="7961630" y="157480"/>
                  </a:lnTo>
                  <a:lnTo>
                    <a:pt x="1270" y="157480"/>
                  </a:lnTo>
                  <a:lnTo>
                    <a:pt x="1270" y="1270"/>
                  </a:lnTo>
                  <a:lnTo>
                    <a:pt x="7961630" y="1270"/>
                  </a:lnTo>
                  <a:lnTo>
                    <a:pt x="79616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60020"/>
                  </a:lnTo>
                  <a:lnTo>
                    <a:pt x="7962900" y="160020"/>
                  </a:lnTo>
                  <a:lnTo>
                    <a:pt x="7962900" y="157480"/>
                  </a:lnTo>
                  <a:lnTo>
                    <a:pt x="7962900" y="127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1660" y="6532879"/>
              <a:ext cx="7960359" cy="156210"/>
            </a:xfrm>
            <a:custGeom>
              <a:avLst/>
              <a:gdLst/>
              <a:ahLst/>
              <a:cxnLst/>
              <a:rect l="l" t="t" r="r" b="b"/>
              <a:pathLst>
                <a:path w="7960359" h="156209">
                  <a:moveTo>
                    <a:pt x="7960360" y="0"/>
                  </a:moveTo>
                  <a:lnTo>
                    <a:pt x="7959090" y="0"/>
                  </a:lnTo>
                  <a:lnTo>
                    <a:pt x="7959090" y="2540"/>
                  </a:lnTo>
                  <a:lnTo>
                    <a:pt x="7959090" y="154940"/>
                  </a:lnTo>
                  <a:lnTo>
                    <a:pt x="1270" y="154940"/>
                  </a:lnTo>
                  <a:lnTo>
                    <a:pt x="1270" y="2540"/>
                  </a:lnTo>
                  <a:lnTo>
                    <a:pt x="7959090" y="2540"/>
                  </a:lnTo>
                  <a:lnTo>
                    <a:pt x="79590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4940"/>
                  </a:lnTo>
                  <a:lnTo>
                    <a:pt x="0" y="156210"/>
                  </a:lnTo>
                  <a:lnTo>
                    <a:pt x="7960360" y="156210"/>
                  </a:lnTo>
                  <a:lnTo>
                    <a:pt x="7960360" y="154940"/>
                  </a:lnTo>
                  <a:lnTo>
                    <a:pt x="7960360" y="2540"/>
                  </a:lnTo>
                  <a:lnTo>
                    <a:pt x="796036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82930" y="6535420"/>
              <a:ext cx="7957820" cy="152400"/>
            </a:xfrm>
            <a:custGeom>
              <a:avLst/>
              <a:gdLst/>
              <a:ahLst/>
              <a:cxnLst/>
              <a:rect l="l" t="t" r="r" b="b"/>
              <a:pathLst>
                <a:path w="7957820" h="152400">
                  <a:moveTo>
                    <a:pt x="7957820" y="0"/>
                  </a:moveTo>
                  <a:lnTo>
                    <a:pt x="7955280" y="0"/>
                  </a:lnTo>
                  <a:lnTo>
                    <a:pt x="7955280" y="1270"/>
                  </a:lnTo>
                  <a:lnTo>
                    <a:pt x="7955280" y="151130"/>
                  </a:lnTo>
                  <a:lnTo>
                    <a:pt x="2540" y="151130"/>
                  </a:lnTo>
                  <a:lnTo>
                    <a:pt x="2540" y="1270"/>
                  </a:lnTo>
                  <a:lnTo>
                    <a:pt x="7955280" y="1270"/>
                  </a:lnTo>
                  <a:lnTo>
                    <a:pt x="7955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7957820" y="152400"/>
                  </a:lnTo>
                  <a:lnTo>
                    <a:pt x="7957820" y="151130"/>
                  </a:lnTo>
                  <a:lnTo>
                    <a:pt x="7957820" y="1270"/>
                  </a:lnTo>
                  <a:lnTo>
                    <a:pt x="795782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5470" y="6536690"/>
              <a:ext cx="7952740" cy="149860"/>
            </a:xfrm>
            <a:custGeom>
              <a:avLst/>
              <a:gdLst/>
              <a:ahLst/>
              <a:cxnLst/>
              <a:rect l="l" t="t" r="r" b="b"/>
              <a:pathLst>
                <a:path w="7952740" h="149859">
                  <a:moveTo>
                    <a:pt x="7952740" y="0"/>
                  </a:moveTo>
                  <a:lnTo>
                    <a:pt x="7951470" y="0"/>
                  </a:lnTo>
                  <a:lnTo>
                    <a:pt x="7951470" y="2540"/>
                  </a:lnTo>
                  <a:lnTo>
                    <a:pt x="7951470" y="147320"/>
                  </a:lnTo>
                  <a:lnTo>
                    <a:pt x="1270" y="147320"/>
                  </a:lnTo>
                  <a:lnTo>
                    <a:pt x="1270" y="2540"/>
                  </a:lnTo>
                  <a:lnTo>
                    <a:pt x="7951470" y="2540"/>
                  </a:lnTo>
                  <a:lnTo>
                    <a:pt x="79514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7320"/>
                  </a:lnTo>
                  <a:lnTo>
                    <a:pt x="0" y="149860"/>
                  </a:lnTo>
                  <a:lnTo>
                    <a:pt x="7952740" y="149860"/>
                  </a:lnTo>
                  <a:lnTo>
                    <a:pt x="7952740" y="147332"/>
                  </a:lnTo>
                  <a:lnTo>
                    <a:pt x="7952740" y="2540"/>
                  </a:lnTo>
                  <a:lnTo>
                    <a:pt x="795274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6739" y="6539229"/>
              <a:ext cx="7950200" cy="144780"/>
            </a:xfrm>
            <a:custGeom>
              <a:avLst/>
              <a:gdLst/>
              <a:ahLst/>
              <a:cxnLst/>
              <a:rect l="l" t="t" r="r" b="b"/>
              <a:pathLst>
                <a:path w="7950200" h="144779">
                  <a:moveTo>
                    <a:pt x="795020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7950200" y="144780"/>
                  </a:lnTo>
                  <a:lnTo>
                    <a:pt x="7950200" y="143510"/>
                  </a:lnTo>
                  <a:lnTo>
                    <a:pt x="2539" y="143510"/>
                  </a:lnTo>
                  <a:lnTo>
                    <a:pt x="2539" y="1270"/>
                  </a:lnTo>
                  <a:lnTo>
                    <a:pt x="7950200" y="1270"/>
                  </a:lnTo>
                  <a:lnTo>
                    <a:pt x="7950200" y="0"/>
                  </a:lnTo>
                  <a:close/>
                </a:path>
                <a:path w="7950200" h="144779">
                  <a:moveTo>
                    <a:pt x="7950200" y="1270"/>
                  </a:moveTo>
                  <a:lnTo>
                    <a:pt x="7947659" y="1270"/>
                  </a:lnTo>
                  <a:lnTo>
                    <a:pt x="7947659" y="143510"/>
                  </a:lnTo>
                  <a:lnTo>
                    <a:pt x="7950200" y="143510"/>
                  </a:lnTo>
                  <a:lnTo>
                    <a:pt x="7950200" y="127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9280" y="6602729"/>
              <a:ext cx="7945120" cy="80010"/>
            </a:xfrm>
            <a:custGeom>
              <a:avLst/>
              <a:gdLst/>
              <a:ahLst/>
              <a:cxnLst/>
              <a:rect l="l" t="t" r="r" b="b"/>
              <a:pathLst>
                <a:path w="7945120" h="80009">
                  <a:moveTo>
                    <a:pt x="7945120" y="0"/>
                  </a:moveTo>
                  <a:lnTo>
                    <a:pt x="7943850" y="0"/>
                  </a:lnTo>
                  <a:lnTo>
                    <a:pt x="7943850" y="77470"/>
                  </a:lnTo>
                  <a:lnTo>
                    <a:pt x="1270" y="774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7945120" y="80010"/>
                  </a:lnTo>
                  <a:lnTo>
                    <a:pt x="7945120" y="77470"/>
                  </a:lnTo>
                  <a:lnTo>
                    <a:pt x="794512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0550" y="6602729"/>
              <a:ext cx="7942580" cy="77470"/>
            </a:xfrm>
            <a:custGeom>
              <a:avLst/>
              <a:gdLst/>
              <a:ahLst/>
              <a:cxnLst/>
              <a:rect l="l" t="t" r="r" b="b"/>
              <a:pathLst>
                <a:path w="7942580" h="77470">
                  <a:moveTo>
                    <a:pt x="7942580" y="0"/>
                  </a:moveTo>
                  <a:lnTo>
                    <a:pt x="7940040" y="0"/>
                  </a:lnTo>
                  <a:lnTo>
                    <a:pt x="7940040" y="76200"/>
                  </a:lnTo>
                  <a:lnTo>
                    <a:pt x="2540" y="762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77470"/>
                  </a:lnTo>
                  <a:lnTo>
                    <a:pt x="7942580" y="77470"/>
                  </a:lnTo>
                  <a:lnTo>
                    <a:pt x="7942580" y="76200"/>
                  </a:lnTo>
                  <a:lnTo>
                    <a:pt x="794258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93090" y="6602729"/>
              <a:ext cx="7937500" cy="76200"/>
            </a:xfrm>
            <a:custGeom>
              <a:avLst/>
              <a:gdLst/>
              <a:ahLst/>
              <a:cxnLst/>
              <a:rect l="l" t="t" r="r" b="b"/>
              <a:pathLst>
                <a:path w="7937500" h="76200">
                  <a:moveTo>
                    <a:pt x="7937500" y="0"/>
                  </a:moveTo>
                  <a:lnTo>
                    <a:pt x="7936230" y="0"/>
                  </a:lnTo>
                  <a:lnTo>
                    <a:pt x="7936230" y="73660"/>
                  </a:lnTo>
                  <a:lnTo>
                    <a:pt x="1270" y="736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73660"/>
                  </a:lnTo>
                  <a:lnTo>
                    <a:pt x="0" y="76200"/>
                  </a:lnTo>
                  <a:lnTo>
                    <a:pt x="7937500" y="76200"/>
                  </a:lnTo>
                  <a:lnTo>
                    <a:pt x="7937500" y="73660"/>
                  </a:lnTo>
                  <a:lnTo>
                    <a:pt x="793750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94360" y="6602729"/>
              <a:ext cx="7934959" cy="73660"/>
            </a:xfrm>
            <a:custGeom>
              <a:avLst/>
              <a:gdLst/>
              <a:ahLst/>
              <a:cxnLst/>
              <a:rect l="l" t="t" r="r" b="b"/>
              <a:pathLst>
                <a:path w="7934959" h="73659">
                  <a:moveTo>
                    <a:pt x="7934960" y="0"/>
                  </a:moveTo>
                  <a:lnTo>
                    <a:pt x="7932420" y="0"/>
                  </a:lnTo>
                  <a:lnTo>
                    <a:pt x="7932420" y="72390"/>
                  </a:lnTo>
                  <a:lnTo>
                    <a:pt x="2540" y="723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72390"/>
                  </a:lnTo>
                  <a:lnTo>
                    <a:pt x="0" y="73660"/>
                  </a:lnTo>
                  <a:lnTo>
                    <a:pt x="7934960" y="73660"/>
                  </a:lnTo>
                  <a:lnTo>
                    <a:pt x="7934960" y="72390"/>
                  </a:lnTo>
                  <a:lnTo>
                    <a:pt x="79349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6900" y="6602729"/>
              <a:ext cx="7929880" cy="72390"/>
            </a:xfrm>
            <a:custGeom>
              <a:avLst/>
              <a:gdLst/>
              <a:ahLst/>
              <a:cxnLst/>
              <a:rect l="l" t="t" r="r" b="b"/>
              <a:pathLst>
                <a:path w="7929880" h="72390">
                  <a:moveTo>
                    <a:pt x="7929880" y="0"/>
                  </a:moveTo>
                  <a:lnTo>
                    <a:pt x="7928610" y="0"/>
                  </a:lnTo>
                  <a:lnTo>
                    <a:pt x="7928610" y="69850"/>
                  </a:lnTo>
                  <a:lnTo>
                    <a:pt x="1270" y="698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7929880" y="72390"/>
                  </a:lnTo>
                  <a:lnTo>
                    <a:pt x="7929880" y="69850"/>
                  </a:lnTo>
                  <a:lnTo>
                    <a:pt x="792988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98170" y="6602729"/>
              <a:ext cx="7927340" cy="69850"/>
            </a:xfrm>
            <a:custGeom>
              <a:avLst/>
              <a:gdLst/>
              <a:ahLst/>
              <a:cxnLst/>
              <a:rect l="l" t="t" r="r" b="b"/>
              <a:pathLst>
                <a:path w="7927340" h="69850">
                  <a:moveTo>
                    <a:pt x="7927340" y="0"/>
                  </a:moveTo>
                  <a:lnTo>
                    <a:pt x="7926070" y="0"/>
                  </a:lnTo>
                  <a:lnTo>
                    <a:pt x="7926070" y="68580"/>
                  </a:lnTo>
                  <a:lnTo>
                    <a:pt x="2540" y="685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68580"/>
                  </a:lnTo>
                  <a:lnTo>
                    <a:pt x="0" y="69850"/>
                  </a:lnTo>
                  <a:lnTo>
                    <a:pt x="7927340" y="69850"/>
                  </a:lnTo>
                  <a:lnTo>
                    <a:pt x="7927340" y="68592"/>
                  </a:lnTo>
                  <a:lnTo>
                    <a:pt x="792734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00710" y="6602729"/>
              <a:ext cx="7923530" cy="68580"/>
            </a:xfrm>
            <a:custGeom>
              <a:avLst/>
              <a:gdLst/>
              <a:ahLst/>
              <a:cxnLst/>
              <a:rect l="l" t="t" r="r" b="b"/>
              <a:pathLst>
                <a:path w="7923530" h="68579">
                  <a:moveTo>
                    <a:pt x="7923530" y="0"/>
                  </a:moveTo>
                  <a:lnTo>
                    <a:pt x="7920990" y="0"/>
                  </a:lnTo>
                  <a:lnTo>
                    <a:pt x="7920990" y="66040"/>
                  </a:lnTo>
                  <a:lnTo>
                    <a:pt x="1270" y="660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6040"/>
                  </a:lnTo>
                  <a:lnTo>
                    <a:pt x="0" y="68580"/>
                  </a:lnTo>
                  <a:lnTo>
                    <a:pt x="7923530" y="68580"/>
                  </a:lnTo>
                  <a:lnTo>
                    <a:pt x="7923530" y="66040"/>
                  </a:lnTo>
                  <a:lnTo>
                    <a:pt x="79235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01980" y="6602729"/>
              <a:ext cx="7919720" cy="66040"/>
            </a:xfrm>
            <a:custGeom>
              <a:avLst/>
              <a:gdLst/>
              <a:ahLst/>
              <a:cxnLst/>
              <a:rect l="l" t="t" r="r" b="b"/>
              <a:pathLst>
                <a:path w="7919720" h="66040">
                  <a:moveTo>
                    <a:pt x="7919720" y="0"/>
                  </a:moveTo>
                  <a:lnTo>
                    <a:pt x="7918450" y="0"/>
                  </a:lnTo>
                  <a:lnTo>
                    <a:pt x="7918450" y="64770"/>
                  </a:lnTo>
                  <a:lnTo>
                    <a:pt x="1270" y="647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4770"/>
                  </a:lnTo>
                  <a:lnTo>
                    <a:pt x="0" y="66040"/>
                  </a:lnTo>
                  <a:lnTo>
                    <a:pt x="7919720" y="66040"/>
                  </a:lnTo>
                  <a:lnTo>
                    <a:pt x="7919720" y="64770"/>
                  </a:lnTo>
                  <a:lnTo>
                    <a:pt x="791972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3250" y="6602729"/>
              <a:ext cx="7917180" cy="64769"/>
            </a:xfrm>
            <a:custGeom>
              <a:avLst/>
              <a:gdLst/>
              <a:ahLst/>
              <a:cxnLst/>
              <a:rect l="l" t="t" r="r" b="b"/>
              <a:pathLst>
                <a:path w="7917180" h="64770">
                  <a:moveTo>
                    <a:pt x="7917180" y="0"/>
                  </a:moveTo>
                  <a:lnTo>
                    <a:pt x="7914640" y="0"/>
                  </a:lnTo>
                  <a:lnTo>
                    <a:pt x="7914640" y="63500"/>
                  </a:lnTo>
                  <a:lnTo>
                    <a:pt x="2540" y="635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7917180" y="64770"/>
                  </a:lnTo>
                  <a:lnTo>
                    <a:pt x="7917180" y="63500"/>
                  </a:lnTo>
                  <a:lnTo>
                    <a:pt x="791718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05790" y="6602729"/>
              <a:ext cx="7912100" cy="63500"/>
            </a:xfrm>
            <a:custGeom>
              <a:avLst/>
              <a:gdLst/>
              <a:ahLst/>
              <a:cxnLst/>
              <a:rect l="l" t="t" r="r" b="b"/>
              <a:pathLst>
                <a:path w="7912100" h="63500">
                  <a:moveTo>
                    <a:pt x="7912100" y="0"/>
                  </a:moveTo>
                  <a:lnTo>
                    <a:pt x="7910830" y="0"/>
                  </a:lnTo>
                  <a:lnTo>
                    <a:pt x="7910830" y="60960"/>
                  </a:lnTo>
                  <a:lnTo>
                    <a:pt x="1270" y="609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63500"/>
                  </a:lnTo>
                  <a:lnTo>
                    <a:pt x="7912100" y="63500"/>
                  </a:lnTo>
                  <a:lnTo>
                    <a:pt x="7912100" y="60960"/>
                  </a:lnTo>
                  <a:lnTo>
                    <a:pt x="791210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7060" y="6602729"/>
              <a:ext cx="7909559" cy="60960"/>
            </a:xfrm>
            <a:custGeom>
              <a:avLst/>
              <a:gdLst/>
              <a:ahLst/>
              <a:cxnLst/>
              <a:rect l="l" t="t" r="r" b="b"/>
              <a:pathLst>
                <a:path w="7909559" h="60959">
                  <a:moveTo>
                    <a:pt x="7909560" y="0"/>
                  </a:moveTo>
                  <a:lnTo>
                    <a:pt x="7908290" y="0"/>
                  </a:lnTo>
                  <a:lnTo>
                    <a:pt x="7908290" y="59690"/>
                  </a:lnTo>
                  <a:lnTo>
                    <a:pt x="2540" y="596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59690"/>
                  </a:lnTo>
                  <a:lnTo>
                    <a:pt x="0" y="60960"/>
                  </a:lnTo>
                  <a:lnTo>
                    <a:pt x="7909560" y="60960"/>
                  </a:lnTo>
                  <a:lnTo>
                    <a:pt x="7909560" y="59690"/>
                  </a:lnTo>
                  <a:lnTo>
                    <a:pt x="790956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09600" y="6602729"/>
              <a:ext cx="7905750" cy="59690"/>
            </a:xfrm>
            <a:custGeom>
              <a:avLst/>
              <a:gdLst/>
              <a:ahLst/>
              <a:cxnLst/>
              <a:rect l="l" t="t" r="r" b="b"/>
              <a:pathLst>
                <a:path w="7905750" h="59690">
                  <a:moveTo>
                    <a:pt x="7905750" y="0"/>
                  </a:moveTo>
                  <a:lnTo>
                    <a:pt x="7903210" y="0"/>
                  </a:lnTo>
                  <a:lnTo>
                    <a:pt x="7903210" y="57150"/>
                  </a:lnTo>
                  <a:lnTo>
                    <a:pt x="1270" y="571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0" y="59690"/>
                  </a:lnTo>
                  <a:lnTo>
                    <a:pt x="7905750" y="59690"/>
                  </a:lnTo>
                  <a:lnTo>
                    <a:pt x="7905750" y="57150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0870" y="6602729"/>
              <a:ext cx="7901940" cy="57150"/>
            </a:xfrm>
            <a:custGeom>
              <a:avLst/>
              <a:gdLst/>
              <a:ahLst/>
              <a:cxnLst/>
              <a:rect l="l" t="t" r="r" b="b"/>
              <a:pathLst>
                <a:path w="7901940" h="57150">
                  <a:moveTo>
                    <a:pt x="7901940" y="0"/>
                  </a:moveTo>
                  <a:lnTo>
                    <a:pt x="7900670" y="0"/>
                  </a:lnTo>
                  <a:lnTo>
                    <a:pt x="7900670" y="55880"/>
                  </a:lnTo>
                  <a:lnTo>
                    <a:pt x="1270" y="5588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7901940" y="57150"/>
                  </a:lnTo>
                  <a:lnTo>
                    <a:pt x="7901940" y="55880"/>
                  </a:lnTo>
                  <a:lnTo>
                    <a:pt x="790194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12140" y="6602729"/>
              <a:ext cx="7899400" cy="55880"/>
            </a:xfrm>
            <a:custGeom>
              <a:avLst/>
              <a:gdLst/>
              <a:ahLst/>
              <a:cxnLst/>
              <a:rect l="l" t="t" r="r" b="b"/>
              <a:pathLst>
                <a:path w="7899400" h="55879">
                  <a:moveTo>
                    <a:pt x="7899400" y="0"/>
                  </a:moveTo>
                  <a:lnTo>
                    <a:pt x="7896860" y="0"/>
                  </a:lnTo>
                  <a:lnTo>
                    <a:pt x="7896860" y="54610"/>
                  </a:lnTo>
                  <a:lnTo>
                    <a:pt x="2540" y="5461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55880"/>
                  </a:lnTo>
                  <a:lnTo>
                    <a:pt x="7899400" y="55880"/>
                  </a:lnTo>
                  <a:lnTo>
                    <a:pt x="7899400" y="54610"/>
                  </a:lnTo>
                  <a:lnTo>
                    <a:pt x="789940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14680" y="6602729"/>
              <a:ext cx="7894320" cy="54610"/>
            </a:xfrm>
            <a:custGeom>
              <a:avLst/>
              <a:gdLst/>
              <a:ahLst/>
              <a:cxnLst/>
              <a:rect l="l" t="t" r="r" b="b"/>
              <a:pathLst>
                <a:path w="7894320" h="54609">
                  <a:moveTo>
                    <a:pt x="7894320" y="0"/>
                  </a:moveTo>
                  <a:lnTo>
                    <a:pt x="7893050" y="0"/>
                  </a:lnTo>
                  <a:lnTo>
                    <a:pt x="7893050" y="52070"/>
                  </a:lnTo>
                  <a:lnTo>
                    <a:pt x="1270" y="520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7894320" y="54610"/>
                  </a:lnTo>
                  <a:lnTo>
                    <a:pt x="7894320" y="52070"/>
                  </a:lnTo>
                  <a:lnTo>
                    <a:pt x="789432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15950" y="6602729"/>
              <a:ext cx="7891780" cy="52069"/>
            </a:xfrm>
            <a:custGeom>
              <a:avLst/>
              <a:gdLst/>
              <a:ahLst/>
              <a:cxnLst/>
              <a:rect l="l" t="t" r="r" b="b"/>
              <a:pathLst>
                <a:path w="7891780" h="52070">
                  <a:moveTo>
                    <a:pt x="7891780" y="0"/>
                  </a:moveTo>
                  <a:lnTo>
                    <a:pt x="7889240" y="0"/>
                  </a:lnTo>
                  <a:lnTo>
                    <a:pt x="7889240" y="50800"/>
                  </a:lnTo>
                  <a:lnTo>
                    <a:pt x="2540" y="508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50800"/>
                  </a:lnTo>
                  <a:lnTo>
                    <a:pt x="0" y="52070"/>
                  </a:lnTo>
                  <a:lnTo>
                    <a:pt x="7891780" y="52070"/>
                  </a:lnTo>
                  <a:lnTo>
                    <a:pt x="7891780" y="50800"/>
                  </a:lnTo>
                  <a:lnTo>
                    <a:pt x="789178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8490" y="6602729"/>
              <a:ext cx="7886700" cy="50800"/>
            </a:xfrm>
            <a:custGeom>
              <a:avLst/>
              <a:gdLst/>
              <a:ahLst/>
              <a:cxnLst/>
              <a:rect l="l" t="t" r="r" b="b"/>
              <a:pathLst>
                <a:path w="7886700" h="50800">
                  <a:moveTo>
                    <a:pt x="7886700" y="0"/>
                  </a:moveTo>
                  <a:lnTo>
                    <a:pt x="7885430" y="0"/>
                  </a:lnTo>
                  <a:lnTo>
                    <a:pt x="7885430" y="48260"/>
                  </a:lnTo>
                  <a:lnTo>
                    <a:pt x="1270" y="482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7886700" y="50800"/>
                  </a:lnTo>
                  <a:lnTo>
                    <a:pt x="7886700" y="48260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9760" y="6602729"/>
              <a:ext cx="7884159" cy="48260"/>
            </a:xfrm>
            <a:custGeom>
              <a:avLst/>
              <a:gdLst/>
              <a:ahLst/>
              <a:cxnLst/>
              <a:rect l="l" t="t" r="r" b="b"/>
              <a:pathLst>
                <a:path w="7884159" h="48259">
                  <a:moveTo>
                    <a:pt x="7884160" y="0"/>
                  </a:moveTo>
                  <a:lnTo>
                    <a:pt x="7882890" y="0"/>
                  </a:lnTo>
                  <a:lnTo>
                    <a:pt x="7882890" y="46990"/>
                  </a:lnTo>
                  <a:lnTo>
                    <a:pt x="2540" y="469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7884160" y="48260"/>
                  </a:lnTo>
                  <a:lnTo>
                    <a:pt x="7884160" y="46990"/>
                  </a:lnTo>
                  <a:lnTo>
                    <a:pt x="788416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2300" y="6602729"/>
              <a:ext cx="7880350" cy="46990"/>
            </a:xfrm>
            <a:custGeom>
              <a:avLst/>
              <a:gdLst/>
              <a:ahLst/>
              <a:cxnLst/>
              <a:rect l="l" t="t" r="r" b="b"/>
              <a:pathLst>
                <a:path w="7880350" h="46990">
                  <a:moveTo>
                    <a:pt x="7880350" y="0"/>
                  </a:moveTo>
                  <a:lnTo>
                    <a:pt x="7877810" y="0"/>
                  </a:lnTo>
                  <a:lnTo>
                    <a:pt x="7877810" y="44450"/>
                  </a:lnTo>
                  <a:lnTo>
                    <a:pt x="1270" y="444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7880350" y="46990"/>
                  </a:lnTo>
                  <a:lnTo>
                    <a:pt x="7880350" y="44450"/>
                  </a:lnTo>
                  <a:lnTo>
                    <a:pt x="78803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3570" y="6602729"/>
              <a:ext cx="7876540" cy="44450"/>
            </a:xfrm>
            <a:custGeom>
              <a:avLst/>
              <a:gdLst/>
              <a:ahLst/>
              <a:cxnLst/>
              <a:rect l="l" t="t" r="r" b="b"/>
              <a:pathLst>
                <a:path w="7876540" h="44450">
                  <a:moveTo>
                    <a:pt x="7876540" y="0"/>
                  </a:moveTo>
                  <a:lnTo>
                    <a:pt x="7874000" y="0"/>
                  </a:lnTo>
                  <a:lnTo>
                    <a:pt x="7874000" y="43180"/>
                  </a:lnTo>
                  <a:lnTo>
                    <a:pt x="2540" y="431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44450"/>
                  </a:lnTo>
                  <a:lnTo>
                    <a:pt x="7876540" y="44450"/>
                  </a:lnTo>
                  <a:lnTo>
                    <a:pt x="7876540" y="43180"/>
                  </a:lnTo>
                  <a:lnTo>
                    <a:pt x="787654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6110" y="6602729"/>
              <a:ext cx="7871459" cy="43180"/>
            </a:xfrm>
            <a:custGeom>
              <a:avLst/>
              <a:gdLst/>
              <a:ahLst/>
              <a:cxnLst/>
              <a:rect l="l" t="t" r="r" b="b"/>
              <a:pathLst>
                <a:path w="7871459" h="43179">
                  <a:moveTo>
                    <a:pt x="7871460" y="0"/>
                  </a:moveTo>
                  <a:lnTo>
                    <a:pt x="7870190" y="0"/>
                  </a:lnTo>
                  <a:lnTo>
                    <a:pt x="7870190" y="40640"/>
                  </a:lnTo>
                  <a:lnTo>
                    <a:pt x="1270" y="406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0640"/>
                  </a:lnTo>
                  <a:lnTo>
                    <a:pt x="0" y="43180"/>
                  </a:lnTo>
                  <a:lnTo>
                    <a:pt x="7871460" y="43180"/>
                  </a:lnTo>
                  <a:lnTo>
                    <a:pt x="7871460" y="40640"/>
                  </a:lnTo>
                  <a:lnTo>
                    <a:pt x="787146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380" y="6602729"/>
              <a:ext cx="7868920" cy="40640"/>
            </a:xfrm>
            <a:custGeom>
              <a:avLst/>
              <a:gdLst/>
              <a:ahLst/>
              <a:cxnLst/>
              <a:rect l="l" t="t" r="r" b="b"/>
              <a:pathLst>
                <a:path w="7868920" h="40640">
                  <a:moveTo>
                    <a:pt x="7868920" y="0"/>
                  </a:moveTo>
                  <a:lnTo>
                    <a:pt x="7867650" y="0"/>
                  </a:lnTo>
                  <a:lnTo>
                    <a:pt x="7867650" y="39370"/>
                  </a:lnTo>
                  <a:lnTo>
                    <a:pt x="1270" y="39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40640"/>
                  </a:lnTo>
                  <a:lnTo>
                    <a:pt x="7868920" y="40640"/>
                  </a:lnTo>
                  <a:lnTo>
                    <a:pt x="7868920" y="39370"/>
                  </a:lnTo>
                  <a:lnTo>
                    <a:pt x="786892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8650" y="6602729"/>
              <a:ext cx="7866380" cy="39370"/>
            </a:xfrm>
            <a:custGeom>
              <a:avLst/>
              <a:gdLst/>
              <a:ahLst/>
              <a:cxnLst/>
              <a:rect l="l" t="t" r="r" b="b"/>
              <a:pathLst>
                <a:path w="7866380" h="39370">
                  <a:moveTo>
                    <a:pt x="7866380" y="0"/>
                  </a:moveTo>
                  <a:lnTo>
                    <a:pt x="7863840" y="0"/>
                  </a:lnTo>
                  <a:lnTo>
                    <a:pt x="7863840" y="38100"/>
                  </a:lnTo>
                  <a:lnTo>
                    <a:pt x="2540" y="381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39370"/>
                  </a:lnTo>
                  <a:lnTo>
                    <a:pt x="7866380" y="39370"/>
                  </a:lnTo>
                  <a:lnTo>
                    <a:pt x="7866380" y="38100"/>
                  </a:lnTo>
                  <a:lnTo>
                    <a:pt x="786638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1190" y="6602729"/>
              <a:ext cx="7861300" cy="38100"/>
            </a:xfrm>
            <a:custGeom>
              <a:avLst/>
              <a:gdLst/>
              <a:ahLst/>
              <a:cxnLst/>
              <a:rect l="l" t="t" r="r" b="b"/>
              <a:pathLst>
                <a:path w="7861300" h="38100">
                  <a:moveTo>
                    <a:pt x="7861300" y="0"/>
                  </a:moveTo>
                  <a:lnTo>
                    <a:pt x="7860030" y="0"/>
                  </a:lnTo>
                  <a:lnTo>
                    <a:pt x="7860030" y="35560"/>
                  </a:lnTo>
                  <a:lnTo>
                    <a:pt x="1270" y="355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38100"/>
                  </a:lnTo>
                  <a:lnTo>
                    <a:pt x="7861300" y="38100"/>
                  </a:lnTo>
                  <a:lnTo>
                    <a:pt x="7861300" y="3556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2460" y="6602729"/>
              <a:ext cx="7858759" cy="35560"/>
            </a:xfrm>
            <a:custGeom>
              <a:avLst/>
              <a:gdLst/>
              <a:ahLst/>
              <a:cxnLst/>
              <a:rect l="l" t="t" r="r" b="b"/>
              <a:pathLst>
                <a:path w="7858759" h="35559">
                  <a:moveTo>
                    <a:pt x="7858760" y="0"/>
                  </a:moveTo>
                  <a:lnTo>
                    <a:pt x="7856220" y="0"/>
                  </a:lnTo>
                  <a:lnTo>
                    <a:pt x="7856220" y="34290"/>
                  </a:lnTo>
                  <a:lnTo>
                    <a:pt x="2540" y="342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7858760" y="35560"/>
                  </a:lnTo>
                  <a:lnTo>
                    <a:pt x="7858760" y="34290"/>
                  </a:lnTo>
                  <a:lnTo>
                    <a:pt x="785876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5000" y="6602729"/>
              <a:ext cx="7853680" cy="34290"/>
            </a:xfrm>
            <a:custGeom>
              <a:avLst/>
              <a:gdLst/>
              <a:ahLst/>
              <a:cxnLst/>
              <a:rect l="l" t="t" r="r" b="b"/>
              <a:pathLst>
                <a:path w="7853680" h="34290">
                  <a:moveTo>
                    <a:pt x="7853680" y="0"/>
                  </a:moveTo>
                  <a:lnTo>
                    <a:pt x="7852410" y="0"/>
                  </a:lnTo>
                  <a:lnTo>
                    <a:pt x="7852410" y="31750"/>
                  </a:lnTo>
                  <a:lnTo>
                    <a:pt x="1270" y="317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34290"/>
                  </a:lnTo>
                  <a:lnTo>
                    <a:pt x="7853680" y="34290"/>
                  </a:lnTo>
                  <a:lnTo>
                    <a:pt x="7853680" y="31750"/>
                  </a:lnTo>
                  <a:lnTo>
                    <a:pt x="785368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6270" y="6602729"/>
              <a:ext cx="7851140" cy="31750"/>
            </a:xfrm>
            <a:custGeom>
              <a:avLst/>
              <a:gdLst/>
              <a:ahLst/>
              <a:cxnLst/>
              <a:rect l="l" t="t" r="r" b="b"/>
              <a:pathLst>
                <a:path w="7851140" h="31750">
                  <a:moveTo>
                    <a:pt x="7851140" y="0"/>
                  </a:moveTo>
                  <a:lnTo>
                    <a:pt x="7849870" y="0"/>
                  </a:lnTo>
                  <a:lnTo>
                    <a:pt x="7849870" y="30480"/>
                  </a:lnTo>
                  <a:lnTo>
                    <a:pt x="2540" y="304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7851140" y="31750"/>
                  </a:lnTo>
                  <a:lnTo>
                    <a:pt x="7851140" y="30480"/>
                  </a:lnTo>
                  <a:lnTo>
                    <a:pt x="785114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8810" y="6602729"/>
              <a:ext cx="7847330" cy="30480"/>
            </a:xfrm>
            <a:custGeom>
              <a:avLst/>
              <a:gdLst/>
              <a:ahLst/>
              <a:cxnLst/>
              <a:rect l="l" t="t" r="r" b="b"/>
              <a:pathLst>
                <a:path w="7847330" h="30479">
                  <a:moveTo>
                    <a:pt x="7847330" y="0"/>
                  </a:moveTo>
                  <a:lnTo>
                    <a:pt x="7844790" y="0"/>
                  </a:lnTo>
                  <a:lnTo>
                    <a:pt x="7844790" y="27940"/>
                  </a:lnTo>
                  <a:lnTo>
                    <a:pt x="1270" y="279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30480"/>
                  </a:lnTo>
                  <a:lnTo>
                    <a:pt x="7847330" y="30480"/>
                  </a:lnTo>
                  <a:lnTo>
                    <a:pt x="7847330" y="27940"/>
                  </a:lnTo>
                  <a:lnTo>
                    <a:pt x="78473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40080" y="6602729"/>
              <a:ext cx="7843520" cy="27940"/>
            </a:xfrm>
            <a:custGeom>
              <a:avLst/>
              <a:gdLst/>
              <a:ahLst/>
              <a:cxnLst/>
              <a:rect l="l" t="t" r="r" b="b"/>
              <a:pathLst>
                <a:path w="7843520" h="27940">
                  <a:moveTo>
                    <a:pt x="7843520" y="0"/>
                  </a:moveTo>
                  <a:lnTo>
                    <a:pt x="7842250" y="0"/>
                  </a:lnTo>
                  <a:lnTo>
                    <a:pt x="7842250" y="26670"/>
                  </a:lnTo>
                  <a:lnTo>
                    <a:pt x="1270" y="266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0" y="27940"/>
                  </a:lnTo>
                  <a:lnTo>
                    <a:pt x="7843520" y="27940"/>
                  </a:lnTo>
                  <a:lnTo>
                    <a:pt x="7843520" y="26670"/>
                  </a:lnTo>
                  <a:lnTo>
                    <a:pt x="78435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1350" y="6602729"/>
              <a:ext cx="7840980" cy="26670"/>
            </a:xfrm>
            <a:custGeom>
              <a:avLst/>
              <a:gdLst/>
              <a:ahLst/>
              <a:cxnLst/>
              <a:rect l="l" t="t" r="r" b="b"/>
              <a:pathLst>
                <a:path w="7840980" h="26670">
                  <a:moveTo>
                    <a:pt x="7840980" y="0"/>
                  </a:moveTo>
                  <a:lnTo>
                    <a:pt x="7838440" y="0"/>
                  </a:lnTo>
                  <a:lnTo>
                    <a:pt x="7838440" y="25400"/>
                  </a:lnTo>
                  <a:lnTo>
                    <a:pt x="2540" y="2540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26670"/>
                  </a:lnTo>
                  <a:lnTo>
                    <a:pt x="7840980" y="26670"/>
                  </a:lnTo>
                  <a:lnTo>
                    <a:pt x="7840980" y="25400"/>
                  </a:lnTo>
                  <a:lnTo>
                    <a:pt x="784098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43890" y="6602729"/>
              <a:ext cx="7835900" cy="25400"/>
            </a:xfrm>
            <a:custGeom>
              <a:avLst/>
              <a:gdLst/>
              <a:ahLst/>
              <a:cxnLst/>
              <a:rect l="l" t="t" r="r" b="b"/>
              <a:pathLst>
                <a:path w="7835900" h="25400">
                  <a:moveTo>
                    <a:pt x="7835900" y="0"/>
                  </a:moveTo>
                  <a:lnTo>
                    <a:pt x="7834630" y="0"/>
                  </a:lnTo>
                  <a:lnTo>
                    <a:pt x="7834630" y="22860"/>
                  </a:lnTo>
                  <a:lnTo>
                    <a:pt x="1270" y="228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25400"/>
                  </a:lnTo>
                  <a:lnTo>
                    <a:pt x="7835900" y="25400"/>
                  </a:lnTo>
                  <a:lnTo>
                    <a:pt x="7835900" y="22860"/>
                  </a:lnTo>
                  <a:lnTo>
                    <a:pt x="783590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45160" y="6602729"/>
              <a:ext cx="7833359" cy="22860"/>
            </a:xfrm>
            <a:custGeom>
              <a:avLst/>
              <a:gdLst/>
              <a:ahLst/>
              <a:cxnLst/>
              <a:rect l="l" t="t" r="r" b="b"/>
              <a:pathLst>
                <a:path w="7833359" h="22859">
                  <a:moveTo>
                    <a:pt x="7833360" y="0"/>
                  </a:moveTo>
                  <a:lnTo>
                    <a:pt x="7830820" y="0"/>
                  </a:lnTo>
                  <a:lnTo>
                    <a:pt x="7830820" y="21590"/>
                  </a:lnTo>
                  <a:lnTo>
                    <a:pt x="2540" y="215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7833360" y="22860"/>
                  </a:lnTo>
                  <a:lnTo>
                    <a:pt x="7833360" y="21590"/>
                  </a:lnTo>
                  <a:lnTo>
                    <a:pt x="783336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47700" y="6602729"/>
              <a:ext cx="7828280" cy="21590"/>
            </a:xfrm>
            <a:custGeom>
              <a:avLst/>
              <a:gdLst/>
              <a:ahLst/>
              <a:cxnLst/>
              <a:rect l="l" t="t" r="r" b="b"/>
              <a:pathLst>
                <a:path w="7828280" h="21590">
                  <a:moveTo>
                    <a:pt x="7828280" y="0"/>
                  </a:moveTo>
                  <a:lnTo>
                    <a:pt x="7827010" y="0"/>
                  </a:lnTo>
                  <a:lnTo>
                    <a:pt x="7827010" y="19050"/>
                  </a:lnTo>
                  <a:lnTo>
                    <a:pt x="1270" y="190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7828280" y="21590"/>
                  </a:lnTo>
                  <a:lnTo>
                    <a:pt x="7828280" y="19050"/>
                  </a:lnTo>
                  <a:lnTo>
                    <a:pt x="782828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48970" y="6602729"/>
              <a:ext cx="7825740" cy="19050"/>
            </a:xfrm>
            <a:custGeom>
              <a:avLst/>
              <a:gdLst/>
              <a:ahLst/>
              <a:cxnLst/>
              <a:rect l="l" t="t" r="r" b="b"/>
              <a:pathLst>
                <a:path w="7825740" h="19050">
                  <a:moveTo>
                    <a:pt x="7825740" y="0"/>
                  </a:moveTo>
                  <a:lnTo>
                    <a:pt x="7824470" y="0"/>
                  </a:lnTo>
                  <a:lnTo>
                    <a:pt x="7824470" y="17780"/>
                  </a:lnTo>
                  <a:lnTo>
                    <a:pt x="2540" y="177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19050"/>
                  </a:lnTo>
                  <a:lnTo>
                    <a:pt x="7825740" y="19050"/>
                  </a:lnTo>
                  <a:lnTo>
                    <a:pt x="7825740" y="17780"/>
                  </a:lnTo>
                  <a:lnTo>
                    <a:pt x="782574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51510" y="6602729"/>
              <a:ext cx="7821930" cy="17780"/>
            </a:xfrm>
            <a:custGeom>
              <a:avLst/>
              <a:gdLst/>
              <a:ahLst/>
              <a:cxnLst/>
              <a:rect l="l" t="t" r="r" b="b"/>
              <a:pathLst>
                <a:path w="7821930" h="17779">
                  <a:moveTo>
                    <a:pt x="7821930" y="0"/>
                  </a:moveTo>
                  <a:lnTo>
                    <a:pt x="7819390" y="0"/>
                  </a:lnTo>
                  <a:lnTo>
                    <a:pt x="7819390" y="1270"/>
                  </a:lnTo>
                  <a:lnTo>
                    <a:pt x="7819390" y="15240"/>
                  </a:lnTo>
                  <a:lnTo>
                    <a:pt x="1270" y="15240"/>
                  </a:lnTo>
                  <a:lnTo>
                    <a:pt x="1270" y="1270"/>
                  </a:lnTo>
                  <a:lnTo>
                    <a:pt x="7819390" y="1270"/>
                  </a:lnTo>
                  <a:lnTo>
                    <a:pt x="78193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240"/>
                  </a:lnTo>
                  <a:lnTo>
                    <a:pt x="0" y="17780"/>
                  </a:lnTo>
                  <a:lnTo>
                    <a:pt x="7821930" y="17780"/>
                  </a:lnTo>
                  <a:lnTo>
                    <a:pt x="7821930" y="15240"/>
                  </a:lnTo>
                  <a:lnTo>
                    <a:pt x="7821930" y="1270"/>
                  </a:lnTo>
                  <a:lnTo>
                    <a:pt x="78219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52780" y="6604000"/>
              <a:ext cx="7818120" cy="13970"/>
            </a:xfrm>
            <a:custGeom>
              <a:avLst/>
              <a:gdLst/>
              <a:ahLst/>
              <a:cxnLst/>
              <a:rect l="l" t="t" r="r" b="b"/>
              <a:pathLst>
                <a:path w="7818120" h="13970">
                  <a:moveTo>
                    <a:pt x="7818120" y="0"/>
                  </a:moveTo>
                  <a:lnTo>
                    <a:pt x="7816850" y="0"/>
                  </a:lnTo>
                  <a:lnTo>
                    <a:pt x="7816850" y="2540"/>
                  </a:lnTo>
                  <a:lnTo>
                    <a:pt x="7816850" y="12700"/>
                  </a:lnTo>
                  <a:lnTo>
                    <a:pt x="1270" y="12700"/>
                  </a:lnTo>
                  <a:lnTo>
                    <a:pt x="1270" y="2540"/>
                  </a:lnTo>
                  <a:lnTo>
                    <a:pt x="7816850" y="2540"/>
                  </a:lnTo>
                  <a:lnTo>
                    <a:pt x="78168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7818120" y="13970"/>
                  </a:lnTo>
                  <a:lnTo>
                    <a:pt x="7818120" y="12700"/>
                  </a:lnTo>
                  <a:lnTo>
                    <a:pt x="7818120" y="2540"/>
                  </a:lnTo>
                  <a:lnTo>
                    <a:pt x="781812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54050" y="6606540"/>
              <a:ext cx="7815580" cy="10160"/>
            </a:xfrm>
            <a:custGeom>
              <a:avLst/>
              <a:gdLst/>
              <a:ahLst/>
              <a:cxnLst/>
              <a:rect l="l" t="t" r="r" b="b"/>
              <a:pathLst>
                <a:path w="7815580" h="10159">
                  <a:moveTo>
                    <a:pt x="7815580" y="0"/>
                  </a:moveTo>
                  <a:lnTo>
                    <a:pt x="7813040" y="0"/>
                  </a:lnTo>
                  <a:lnTo>
                    <a:pt x="7813040" y="1270"/>
                  </a:lnTo>
                  <a:lnTo>
                    <a:pt x="7813040" y="8890"/>
                  </a:lnTo>
                  <a:lnTo>
                    <a:pt x="2540" y="8890"/>
                  </a:lnTo>
                  <a:lnTo>
                    <a:pt x="2540" y="1270"/>
                  </a:lnTo>
                  <a:lnTo>
                    <a:pt x="7813040" y="1270"/>
                  </a:lnTo>
                  <a:lnTo>
                    <a:pt x="78130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7815580" y="10160"/>
                  </a:lnTo>
                  <a:lnTo>
                    <a:pt x="7815580" y="8890"/>
                  </a:lnTo>
                  <a:lnTo>
                    <a:pt x="7815580" y="1270"/>
                  </a:lnTo>
                  <a:lnTo>
                    <a:pt x="781558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56590" y="6607809"/>
              <a:ext cx="7810500" cy="7620"/>
            </a:xfrm>
            <a:custGeom>
              <a:avLst/>
              <a:gdLst/>
              <a:ahLst/>
              <a:cxnLst/>
              <a:rect l="l" t="t" r="r" b="b"/>
              <a:pathLst>
                <a:path w="7810500" h="7620">
                  <a:moveTo>
                    <a:pt x="7810500" y="0"/>
                  </a:moveTo>
                  <a:lnTo>
                    <a:pt x="7809230" y="0"/>
                  </a:lnTo>
                  <a:lnTo>
                    <a:pt x="7809230" y="1270"/>
                  </a:lnTo>
                  <a:lnTo>
                    <a:pt x="7809230" y="5080"/>
                  </a:lnTo>
                  <a:lnTo>
                    <a:pt x="1270" y="5080"/>
                  </a:lnTo>
                  <a:lnTo>
                    <a:pt x="1270" y="1270"/>
                  </a:lnTo>
                  <a:lnTo>
                    <a:pt x="7809230" y="1270"/>
                  </a:lnTo>
                  <a:lnTo>
                    <a:pt x="78092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7810500" y="7620"/>
                  </a:lnTo>
                  <a:lnTo>
                    <a:pt x="7810500" y="5080"/>
                  </a:lnTo>
                  <a:lnTo>
                    <a:pt x="7810500" y="1270"/>
                  </a:lnTo>
                  <a:lnTo>
                    <a:pt x="781050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57860" y="6609079"/>
              <a:ext cx="7807959" cy="3810"/>
            </a:xfrm>
            <a:custGeom>
              <a:avLst/>
              <a:gdLst/>
              <a:ahLst/>
              <a:cxnLst/>
              <a:rect l="l" t="t" r="r" b="b"/>
              <a:pathLst>
                <a:path w="7807959" h="3809">
                  <a:moveTo>
                    <a:pt x="78079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807960" y="3810"/>
                  </a:lnTo>
                  <a:lnTo>
                    <a:pt x="780796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42289" y="5867400"/>
              <a:ext cx="8030209" cy="735330"/>
            </a:xfrm>
            <a:custGeom>
              <a:avLst/>
              <a:gdLst/>
              <a:ahLst/>
              <a:cxnLst/>
              <a:rect l="l" t="t" r="r" b="b"/>
              <a:pathLst>
                <a:path w="8030209" h="735329">
                  <a:moveTo>
                    <a:pt x="8030209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030209" y="735330"/>
                  </a:lnTo>
                  <a:close/>
                </a:path>
              </a:pathLst>
            </a:custGeom>
            <a:solidFill>
              <a:srgbClr val="727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42289" y="5867400"/>
              <a:ext cx="8030209" cy="735330"/>
            </a:xfrm>
            <a:custGeom>
              <a:avLst/>
              <a:gdLst/>
              <a:ahLst/>
              <a:cxnLst/>
              <a:rect l="l" t="t" r="r" b="b"/>
              <a:pathLst>
                <a:path w="8030209" h="735329">
                  <a:moveTo>
                    <a:pt x="4015740" y="735330"/>
                  </a:moveTo>
                  <a:lnTo>
                    <a:pt x="0" y="735330"/>
                  </a:lnTo>
                  <a:lnTo>
                    <a:pt x="0" y="0"/>
                  </a:lnTo>
                  <a:lnTo>
                    <a:pt x="8030209" y="0"/>
                  </a:lnTo>
                  <a:lnTo>
                    <a:pt x="8030209" y="735330"/>
                  </a:lnTo>
                  <a:lnTo>
                    <a:pt x="4015740" y="735330"/>
                  </a:lnTo>
                  <a:close/>
                </a:path>
              </a:pathLst>
            </a:custGeom>
            <a:ln w="6469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71500" y="5892800"/>
              <a:ext cx="7969250" cy="646430"/>
            </a:xfrm>
            <a:custGeom>
              <a:avLst/>
              <a:gdLst/>
              <a:ahLst/>
              <a:cxnLst/>
              <a:rect l="l" t="t" r="r" b="b"/>
              <a:pathLst>
                <a:path w="7969250" h="646429">
                  <a:moveTo>
                    <a:pt x="7969250" y="0"/>
                  </a:moveTo>
                  <a:lnTo>
                    <a:pt x="0" y="0"/>
                  </a:lnTo>
                  <a:lnTo>
                    <a:pt x="0" y="646430"/>
                  </a:lnTo>
                  <a:lnTo>
                    <a:pt x="7969250" y="646430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xfrm>
            <a:off x="601980" y="392429"/>
            <a:ext cx="7626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Activity Wizard </a:t>
            </a:r>
            <a:r>
              <a:rPr dirty="0"/>
              <a:t>for </a:t>
            </a:r>
            <a:r>
              <a:rPr spc="-5" dirty="0"/>
              <a:t>Editing PT</a:t>
            </a:r>
            <a:r>
              <a:rPr spc="-80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191" name="object 1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2" name="object 192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94" name="object 1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90" name="object 190"/>
          <p:cNvSpPr txBox="1"/>
          <p:nvPr/>
        </p:nvSpPr>
        <p:spPr>
          <a:xfrm>
            <a:off x="555337" y="5969000"/>
            <a:ext cx="79997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1595" marR="1254760" indent="-1719580">
              <a:lnSpc>
                <a:spcPct val="1083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Instructors can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localize, edit, or enhance existing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activities  using the Activity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Wizard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7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3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3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8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3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3163570"/>
                  </a:lnTo>
                  <a:close/>
                </a:path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0010" y="163957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47" y="3237229"/>
              <a:ext cx="81915" cy="3622040"/>
            </a:xfrm>
            <a:custGeom>
              <a:avLst/>
              <a:gdLst/>
              <a:ahLst/>
              <a:cxnLst/>
              <a:rect l="l" t="t" r="r" b="b"/>
              <a:pathLst>
                <a:path w="81915" h="3622040">
                  <a:moveTo>
                    <a:pt x="81292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92" y="3622040"/>
                  </a:lnTo>
                  <a:lnTo>
                    <a:pt x="81292" y="3163570"/>
                  </a:lnTo>
                  <a:close/>
                </a:path>
                <a:path w="81915" h="3622040">
                  <a:moveTo>
                    <a:pt x="81292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92" y="163957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8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3163570"/>
                  </a:moveTo>
                  <a:lnTo>
                    <a:pt x="0" y="316357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3163570"/>
                  </a:lnTo>
                  <a:close/>
                </a:path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639570"/>
                  </a:lnTo>
                  <a:lnTo>
                    <a:pt x="81280" y="16395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603250" y="627379"/>
            <a:ext cx="7251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 Multiuser</a:t>
            </a:r>
            <a:r>
              <a:rPr spc="-2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908050" y="1551940"/>
            <a:ext cx="705802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0"/>
              </a:spcBef>
              <a:buClr>
                <a:srgbClr val="6F8BA0"/>
              </a:buClr>
              <a:buFont typeface="UnDotum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PT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network-capable </a:t>
            </a:r>
            <a:r>
              <a:rPr sz="2000" dirty="0">
                <a:latin typeface="Arial"/>
                <a:cs typeface="Arial"/>
              </a:rPr>
              <a:t>(peer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peer) </a:t>
            </a:r>
            <a:r>
              <a:rPr sz="2000" spc="-5" dirty="0">
                <a:latin typeface="Arial"/>
                <a:cs typeface="Arial"/>
              </a:rPr>
              <a:t>application,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real </a:t>
            </a:r>
            <a:r>
              <a:rPr sz="2000" spc="-5" dirty="0">
                <a:latin typeface="Arial"/>
                <a:cs typeface="Arial"/>
              </a:rPr>
              <a:t>network </a:t>
            </a:r>
            <a:r>
              <a:rPr sz="2000" dirty="0">
                <a:latin typeface="Arial"/>
                <a:cs typeface="Arial"/>
              </a:rPr>
              <a:t>(TCP socket connections)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carry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Packet  Tracer </a:t>
            </a:r>
            <a:r>
              <a:rPr sz="2000" spc="-5" dirty="0">
                <a:latin typeface="Arial"/>
                <a:cs typeface="Arial"/>
              </a:rPr>
              <a:t>virtual packets</a:t>
            </a:r>
            <a:endParaRPr sz="2000">
              <a:latin typeface="Arial"/>
              <a:cs typeface="Arial"/>
            </a:endParaRPr>
          </a:p>
          <a:p>
            <a:pPr marL="248285" marR="234315" indent="-236220">
              <a:lnSpc>
                <a:spcPct val="100000"/>
              </a:lnSpc>
              <a:spcBef>
                <a:spcPts val="630"/>
              </a:spcBef>
              <a:buClr>
                <a:srgbClr val="6F8BA0"/>
              </a:buClr>
              <a:buFont typeface="UnDotum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The PT </a:t>
            </a:r>
            <a:r>
              <a:rPr sz="2000" dirty="0">
                <a:latin typeface="Arial"/>
                <a:cs typeface="Arial"/>
              </a:rPr>
              <a:t>application </a:t>
            </a:r>
            <a:r>
              <a:rPr sz="2000" spc="-5" dirty="0">
                <a:latin typeface="Arial"/>
                <a:cs typeface="Arial"/>
              </a:rPr>
              <a:t>running </a:t>
            </a:r>
            <a:r>
              <a:rPr sz="2000" dirty="0">
                <a:latin typeface="Arial"/>
                <a:cs typeface="Arial"/>
              </a:rPr>
              <a:t>on one computer can  </a:t>
            </a:r>
            <a:r>
              <a:rPr sz="2000" spc="-5" dirty="0">
                <a:latin typeface="Arial"/>
                <a:cs typeface="Arial"/>
              </a:rPr>
              <a:t>communicate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 PT application </a:t>
            </a:r>
            <a:r>
              <a:rPr sz="2000" dirty="0">
                <a:latin typeface="Arial"/>
                <a:cs typeface="Arial"/>
              </a:rPr>
              <a:t>running on 1 or more 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248285" marR="79375" indent="-236220">
              <a:lnSpc>
                <a:spcPct val="100000"/>
              </a:lnSpc>
              <a:spcBef>
                <a:spcPts val="630"/>
              </a:spcBef>
              <a:buClr>
                <a:srgbClr val="6F8BA0"/>
              </a:buClr>
              <a:buFont typeface="UnDotum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This connectivity between multiple </a:t>
            </a:r>
            <a:r>
              <a:rPr sz="2000" dirty="0">
                <a:latin typeface="Arial"/>
                <a:cs typeface="Arial"/>
              </a:rPr>
              <a:t>instances </a:t>
            </a:r>
            <a:r>
              <a:rPr sz="2000" spc="-5" dirty="0">
                <a:latin typeface="Arial"/>
                <a:cs typeface="Arial"/>
              </a:rPr>
              <a:t>of PT </a:t>
            </a:r>
            <a:r>
              <a:rPr sz="2000" dirty="0">
                <a:latin typeface="Arial"/>
                <a:cs typeface="Arial"/>
              </a:rPr>
              <a:t>supports  </a:t>
            </a:r>
            <a:r>
              <a:rPr sz="2000" spc="-5" dirty="0">
                <a:latin typeface="Arial"/>
                <a:cs typeface="Arial"/>
              </a:rPr>
              <a:t>teamwork, </a:t>
            </a:r>
            <a:r>
              <a:rPr sz="2000" dirty="0">
                <a:latin typeface="Arial"/>
                <a:cs typeface="Arial"/>
              </a:rPr>
              <a:t>classroom games, </a:t>
            </a:r>
            <a:r>
              <a:rPr sz="2000" spc="-5" dirty="0">
                <a:latin typeface="Arial"/>
                <a:cs typeface="Arial"/>
              </a:rPr>
              <a:t>collaboration, competition,  remote </a:t>
            </a:r>
            <a:r>
              <a:rPr sz="2000" dirty="0">
                <a:latin typeface="Arial"/>
                <a:cs typeface="Arial"/>
              </a:rPr>
              <a:t>instructor-student </a:t>
            </a:r>
            <a:r>
              <a:rPr sz="2000" spc="-5" dirty="0">
                <a:latin typeface="Arial"/>
                <a:cs typeface="Arial"/>
              </a:rPr>
              <a:t>interaction, </a:t>
            </a:r>
            <a:r>
              <a:rPr sz="2000" dirty="0">
                <a:latin typeface="Arial"/>
                <a:cs typeface="Arial"/>
              </a:rPr>
              <a:t>and social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2057400" y="4876800"/>
            <a:ext cx="4953000" cy="1524000"/>
            <a:chOff x="2057400" y="4876800"/>
            <a:chExt cx="4953000" cy="1524000"/>
          </a:xfrm>
        </p:grpSpPr>
        <p:sp>
          <p:nvSpPr>
            <p:cNvPr id="129" name="object 129"/>
            <p:cNvSpPr/>
            <p:nvPr/>
          </p:nvSpPr>
          <p:spPr>
            <a:xfrm>
              <a:off x="2057400" y="4876800"/>
              <a:ext cx="4953000" cy="1524000"/>
            </a:xfrm>
            <a:custGeom>
              <a:avLst/>
              <a:gdLst/>
              <a:ahLst/>
              <a:cxnLst/>
              <a:rect l="l" t="t" r="r" b="b"/>
              <a:pathLst>
                <a:path w="4953000" h="1524000">
                  <a:moveTo>
                    <a:pt x="4953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953000" y="1524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09800" y="4953000"/>
              <a:ext cx="1600200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48000" y="5170170"/>
              <a:ext cx="228600" cy="180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733800" y="5604509"/>
              <a:ext cx="76200" cy="288290"/>
            </a:xfrm>
            <a:custGeom>
              <a:avLst/>
              <a:gdLst/>
              <a:ahLst/>
              <a:cxnLst/>
              <a:rect l="l" t="t" r="r" b="b"/>
              <a:pathLst>
                <a:path w="76200" h="288289">
                  <a:moveTo>
                    <a:pt x="76200" y="0"/>
                  </a:moveTo>
                  <a:lnTo>
                    <a:pt x="0" y="0"/>
                  </a:lnTo>
                  <a:lnTo>
                    <a:pt x="0" y="288289"/>
                  </a:lnTo>
                  <a:lnTo>
                    <a:pt x="76200" y="288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733800" y="5604509"/>
              <a:ext cx="76200" cy="288290"/>
            </a:xfrm>
            <a:custGeom>
              <a:avLst/>
              <a:gdLst/>
              <a:ahLst/>
              <a:cxnLst/>
              <a:rect l="l" t="t" r="r" b="b"/>
              <a:pathLst>
                <a:path w="76200" h="288289">
                  <a:moveTo>
                    <a:pt x="38100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88289"/>
                  </a:lnTo>
                  <a:lnTo>
                    <a:pt x="38100" y="288289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953000" y="4991100"/>
              <a:ext cx="1460500" cy="1409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09590" y="5143500"/>
              <a:ext cx="218439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21400" y="4991100"/>
              <a:ext cx="584200" cy="381000"/>
            </a:xfrm>
            <a:custGeom>
              <a:avLst/>
              <a:gdLst/>
              <a:ahLst/>
              <a:cxnLst/>
              <a:rect l="l" t="t" r="r" b="b"/>
              <a:pathLst>
                <a:path w="584200" h="381000">
                  <a:moveTo>
                    <a:pt x="292100" y="0"/>
                  </a:moveTo>
                  <a:lnTo>
                    <a:pt x="232147" y="3757"/>
                  </a:lnTo>
                  <a:lnTo>
                    <a:pt x="176807" y="14585"/>
                  </a:lnTo>
                  <a:lnTo>
                    <a:pt x="127124" y="31812"/>
                  </a:lnTo>
                  <a:lnTo>
                    <a:pt x="84137" y="54768"/>
                  </a:lnTo>
                  <a:lnTo>
                    <a:pt x="48890" y="82785"/>
                  </a:lnTo>
                  <a:lnTo>
                    <a:pt x="22423" y="115192"/>
                  </a:lnTo>
                  <a:lnTo>
                    <a:pt x="5779" y="151320"/>
                  </a:lnTo>
                  <a:lnTo>
                    <a:pt x="0" y="190500"/>
                  </a:lnTo>
                  <a:lnTo>
                    <a:pt x="5779" y="229679"/>
                  </a:lnTo>
                  <a:lnTo>
                    <a:pt x="22423" y="265807"/>
                  </a:lnTo>
                  <a:lnTo>
                    <a:pt x="48890" y="298214"/>
                  </a:lnTo>
                  <a:lnTo>
                    <a:pt x="84137" y="326231"/>
                  </a:lnTo>
                  <a:lnTo>
                    <a:pt x="127124" y="349187"/>
                  </a:lnTo>
                  <a:lnTo>
                    <a:pt x="176807" y="366414"/>
                  </a:lnTo>
                  <a:lnTo>
                    <a:pt x="232147" y="377242"/>
                  </a:lnTo>
                  <a:lnTo>
                    <a:pt x="292100" y="381000"/>
                  </a:lnTo>
                  <a:lnTo>
                    <a:pt x="352052" y="377242"/>
                  </a:lnTo>
                  <a:lnTo>
                    <a:pt x="407392" y="366414"/>
                  </a:lnTo>
                  <a:lnTo>
                    <a:pt x="457075" y="349187"/>
                  </a:lnTo>
                  <a:lnTo>
                    <a:pt x="500062" y="326231"/>
                  </a:lnTo>
                  <a:lnTo>
                    <a:pt x="535309" y="298214"/>
                  </a:lnTo>
                  <a:lnTo>
                    <a:pt x="561776" y="265807"/>
                  </a:lnTo>
                  <a:lnTo>
                    <a:pt x="578420" y="229679"/>
                  </a:lnTo>
                  <a:lnTo>
                    <a:pt x="584200" y="190500"/>
                  </a:lnTo>
                  <a:lnTo>
                    <a:pt x="578420" y="151320"/>
                  </a:lnTo>
                  <a:lnTo>
                    <a:pt x="561776" y="115192"/>
                  </a:lnTo>
                  <a:lnTo>
                    <a:pt x="535309" y="82785"/>
                  </a:lnTo>
                  <a:lnTo>
                    <a:pt x="500062" y="54768"/>
                  </a:lnTo>
                  <a:lnTo>
                    <a:pt x="457075" y="31812"/>
                  </a:lnTo>
                  <a:lnTo>
                    <a:pt x="407392" y="14585"/>
                  </a:lnTo>
                  <a:lnTo>
                    <a:pt x="352052" y="3757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21400" y="4991100"/>
              <a:ext cx="584200" cy="381000"/>
            </a:xfrm>
            <a:custGeom>
              <a:avLst/>
              <a:gdLst/>
              <a:ahLst/>
              <a:cxnLst/>
              <a:rect l="l" t="t" r="r" b="b"/>
              <a:pathLst>
                <a:path w="584200" h="381000">
                  <a:moveTo>
                    <a:pt x="292100" y="0"/>
                  </a:moveTo>
                  <a:lnTo>
                    <a:pt x="352052" y="3757"/>
                  </a:lnTo>
                  <a:lnTo>
                    <a:pt x="407392" y="14585"/>
                  </a:lnTo>
                  <a:lnTo>
                    <a:pt x="457075" y="31812"/>
                  </a:lnTo>
                  <a:lnTo>
                    <a:pt x="500062" y="54768"/>
                  </a:lnTo>
                  <a:lnTo>
                    <a:pt x="535309" y="82785"/>
                  </a:lnTo>
                  <a:lnTo>
                    <a:pt x="561776" y="115192"/>
                  </a:lnTo>
                  <a:lnTo>
                    <a:pt x="578420" y="151320"/>
                  </a:lnTo>
                  <a:lnTo>
                    <a:pt x="584200" y="190500"/>
                  </a:lnTo>
                  <a:lnTo>
                    <a:pt x="578420" y="229679"/>
                  </a:lnTo>
                  <a:lnTo>
                    <a:pt x="561776" y="265807"/>
                  </a:lnTo>
                  <a:lnTo>
                    <a:pt x="535309" y="298214"/>
                  </a:lnTo>
                  <a:lnTo>
                    <a:pt x="500062" y="326231"/>
                  </a:lnTo>
                  <a:lnTo>
                    <a:pt x="457075" y="349187"/>
                  </a:lnTo>
                  <a:lnTo>
                    <a:pt x="407392" y="366414"/>
                  </a:lnTo>
                  <a:lnTo>
                    <a:pt x="352052" y="377242"/>
                  </a:lnTo>
                  <a:lnTo>
                    <a:pt x="292100" y="381000"/>
                  </a:lnTo>
                  <a:lnTo>
                    <a:pt x="232147" y="377242"/>
                  </a:lnTo>
                  <a:lnTo>
                    <a:pt x="176807" y="366414"/>
                  </a:lnTo>
                  <a:lnTo>
                    <a:pt x="127124" y="349187"/>
                  </a:lnTo>
                  <a:lnTo>
                    <a:pt x="84137" y="326231"/>
                  </a:lnTo>
                  <a:lnTo>
                    <a:pt x="48890" y="298214"/>
                  </a:lnTo>
                  <a:lnTo>
                    <a:pt x="22423" y="265807"/>
                  </a:lnTo>
                  <a:lnTo>
                    <a:pt x="5779" y="229679"/>
                  </a:lnTo>
                  <a:lnTo>
                    <a:pt x="0" y="190500"/>
                  </a:lnTo>
                  <a:lnTo>
                    <a:pt x="5779" y="151320"/>
                  </a:lnTo>
                  <a:lnTo>
                    <a:pt x="22423" y="115192"/>
                  </a:lnTo>
                  <a:lnTo>
                    <a:pt x="48890" y="82785"/>
                  </a:lnTo>
                  <a:lnTo>
                    <a:pt x="84137" y="54768"/>
                  </a:lnTo>
                  <a:lnTo>
                    <a:pt x="127124" y="31812"/>
                  </a:lnTo>
                  <a:lnTo>
                    <a:pt x="176807" y="14585"/>
                  </a:lnTo>
                  <a:lnTo>
                    <a:pt x="232147" y="3757"/>
                  </a:lnTo>
                  <a:lnTo>
                    <a:pt x="292100" y="0"/>
                  </a:lnTo>
                  <a:close/>
                </a:path>
                <a:path w="584200" h="381000">
                  <a:moveTo>
                    <a:pt x="584200" y="381000"/>
                  </a:moveTo>
                  <a:lnTo>
                    <a:pt x="584200" y="381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1400" y="4914900"/>
              <a:ext cx="146050" cy="381000"/>
            </a:xfrm>
            <a:custGeom>
              <a:avLst/>
              <a:gdLst/>
              <a:ahLst/>
              <a:cxnLst/>
              <a:rect l="l" t="t" r="r" b="b"/>
              <a:pathLst>
                <a:path w="146050" h="381000">
                  <a:moveTo>
                    <a:pt x="1460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05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1400" y="4914900"/>
              <a:ext cx="146050" cy="381000"/>
            </a:xfrm>
            <a:custGeom>
              <a:avLst/>
              <a:gdLst/>
              <a:ahLst/>
              <a:cxnLst/>
              <a:rect l="l" t="t" r="r" b="b"/>
              <a:pathLst>
                <a:path w="146050" h="381000">
                  <a:moveTo>
                    <a:pt x="72389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46050" y="0"/>
                  </a:lnTo>
                  <a:lnTo>
                    <a:pt x="146050" y="381000"/>
                  </a:lnTo>
                  <a:lnTo>
                    <a:pt x="72389" y="3810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85210" y="5257800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1668779" y="0"/>
                  </a:moveTo>
                  <a:lnTo>
                    <a:pt x="0" y="0"/>
                  </a:lnTo>
                </a:path>
              </a:pathLst>
            </a:custGeom>
            <a:ln w="27940">
              <a:solidFill>
                <a:srgbClr val="B1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05200" y="5215889"/>
              <a:ext cx="1828800" cy="85090"/>
            </a:xfrm>
            <a:custGeom>
              <a:avLst/>
              <a:gdLst/>
              <a:ahLst/>
              <a:cxnLst/>
              <a:rect l="l" t="t" r="r" b="b"/>
              <a:pathLst>
                <a:path w="1828800" h="85089">
                  <a:moveTo>
                    <a:pt x="85090" y="0"/>
                  </a:moveTo>
                  <a:lnTo>
                    <a:pt x="0" y="41910"/>
                  </a:lnTo>
                  <a:lnTo>
                    <a:pt x="85090" y="85090"/>
                  </a:lnTo>
                  <a:lnTo>
                    <a:pt x="85090" y="0"/>
                  </a:lnTo>
                  <a:close/>
                </a:path>
                <a:path w="1828800" h="85089">
                  <a:moveTo>
                    <a:pt x="1828800" y="41910"/>
                  </a:moveTo>
                  <a:lnTo>
                    <a:pt x="1743710" y="0"/>
                  </a:lnTo>
                  <a:lnTo>
                    <a:pt x="1743710" y="85090"/>
                  </a:lnTo>
                  <a:lnTo>
                    <a:pt x="1828800" y="41910"/>
                  </a:lnTo>
                  <a:close/>
                </a:path>
              </a:pathLst>
            </a:custGeom>
            <a:solidFill>
              <a:srgbClr val="B1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43" name="object 143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255520"/>
            <a:ext cx="9145270" cy="4603750"/>
            <a:chOff x="-1270" y="2255520"/>
            <a:chExt cx="9145270" cy="460375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1999" y="2255520"/>
              <a:ext cx="2593340" cy="1836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50719" y="4056380"/>
              <a:ext cx="273050" cy="314960"/>
            </a:xfrm>
            <a:custGeom>
              <a:avLst/>
              <a:gdLst/>
              <a:ahLst/>
              <a:cxnLst/>
              <a:rect l="l" t="t" r="r" b="b"/>
              <a:pathLst>
                <a:path w="273050" h="314960">
                  <a:moveTo>
                    <a:pt x="0" y="0"/>
                  </a:moveTo>
                  <a:lnTo>
                    <a:pt x="273050" y="314960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192019" y="4342130"/>
              <a:ext cx="78740" cy="82550"/>
            </a:xfrm>
            <a:custGeom>
              <a:avLst/>
              <a:gdLst/>
              <a:ahLst/>
              <a:cxnLst/>
              <a:rect l="l" t="t" r="r" b="b"/>
              <a:pathLst>
                <a:path w="78739" h="82550">
                  <a:moveTo>
                    <a:pt x="57150" y="0"/>
                  </a:moveTo>
                  <a:lnTo>
                    <a:pt x="0" y="49530"/>
                  </a:lnTo>
                  <a:lnTo>
                    <a:pt x="78740" y="825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82639" y="2255520"/>
              <a:ext cx="2721610" cy="1836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10809" y="2715260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671829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39689" y="267716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76200" y="0"/>
                  </a:moveTo>
                  <a:lnTo>
                    <a:pt x="0" y="38100"/>
                  </a:lnTo>
                  <a:lnTo>
                    <a:pt x="762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290570" y="2687320"/>
              <a:ext cx="923290" cy="0"/>
            </a:xfrm>
            <a:custGeom>
              <a:avLst/>
              <a:gdLst/>
              <a:ahLst/>
              <a:cxnLst/>
              <a:rect l="l" t="t" r="r" b="b"/>
              <a:pathLst>
                <a:path w="923289">
                  <a:moveTo>
                    <a:pt x="0" y="0"/>
                  </a:moveTo>
                  <a:lnTo>
                    <a:pt x="923289" y="0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208779" y="265049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0"/>
                  </a:moveTo>
                  <a:lnTo>
                    <a:pt x="0" y="74930"/>
                  </a:lnTo>
                  <a:lnTo>
                    <a:pt x="7620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07529" y="4077970"/>
              <a:ext cx="135890" cy="276860"/>
            </a:xfrm>
            <a:custGeom>
              <a:avLst/>
              <a:gdLst/>
              <a:ahLst/>
              <a:cxnLst/>
              <a:rect l="l" t="t" r="r" b="b"/>
              <a:pathLst>
                <a:path w="135890" h="276860">
                  <a:moveTo>
                    <a:pt x="135890" y="0"/>
                  </a:moveTo>
                  <a:lnTo>
                    <a:pt x="0" y="276859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75779" y="4333240"/>
              <a:ext cx="68580" cy="85090"/>
            </a:xfrm>
            <a:custGeom>
              <a:avLst/>
              <a:gdLst/>
              <a:ahLst/>
              <a:cxnLst/>
              <a:rect l="l" t="t" r="r" b="b"/>
              <a:pathLst>
                <a:path w="68579" h="85089">
                  <a:moveTo>
                    <a:pt x="0" y="0"/>
                  </a:moveTo>
                  <a:lnTo>
                    <a:pt x="1270" y="85090"/>
                  </a:lnTo>
                  <a:lnTo>
                    <a:pt x="68579" y="33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322320" y="3942080"/>
              <a:ext cx="2656840" cy="184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88309" y="4457700"/>
              <a:ext cx="642620" cy="5080"/>
            </a:xfrm>
            <a:custGeom>
              <a:avLst/>
              <a:gdLst/>
              <a:ahLst/>
              <a:cxnLst/>
              <a:rect l="l" t="t" r="r" b="b"/>
              <a:pathLst>
                <a:path w="642620" h="5079">
                  <a:moveTo>
                    <a:pt x="642619" y="0"/>
                  </a:moveTo>
                  <a:lnTo>
                    <a:pt x="0" y="5080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917190" y="442595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8100"/>
                  </a:lnTo>
                  <a:lnTo>
                    <a:pt x="76200" y="749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6235700" y="4390390"/>
            <a:ext cx="803910" cy="452120"/>
          </a:xfrm>
          <a:prstGeom prst="rect">
            <a:avLst/>
          </a:prstGeom>
          <a:solidFill>
            <a:srgbClr val="99CCFF"/>
          </a:solidFill>
          <a:ln w="9344">
            <a:solidFill>
              <a:srgbClr val="FF33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10489" marR="104139" indent="635" algn="ctr">
              <a:lnSpc>
                <a:spcPct val="89400"/>
              </a:lnSpc>
              <a:spcBef>
                <a:spcPts val="334"/>
              </a:spcBef>
            </a:pPr>
            <a:r>
              <a:rPr sz="900" spc="-5" dirty="0">
                <a:latin typeface="Verdana"/>
                <a:cs typeface="Verdana"/>
              </a:rPr>
              <a:t>Real TCP  Socket  </a:t>
            </a:r>
            <a:r>
              <a:rPr sz="900" spc="-5" dirty="0">
                <a:latin typeface="Arial"/>
                <a:cs typeface="Arial"/>
              </a:rPr>
              <a:t>Co</a:t>
            </a:r>
            <a:r>
              <a:rPr sz="900" spc="5" dirty="0">
                <a:latin typeface="Arial"/>
                <a:cs typeface="Arial"/>
              </a:rPr>
              <a:t>n</a:t>
            </a:r>
            <a:r>
              <a:rPr sz="900" spc="-5" dirty="0">
                <a:latin typeface="Arial"/>
                <a:cs typeface="Arial"/>
              </a:rPr>
              <a:t>n</a:t>
            </a:r>
            <a:r>
              <a:rPr sz="900" spc="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23837" y="1290637"/>
            <a:ext cx="5966460" cy="3206750"/>
            <a:chOff x="223837" y="1290637"/>
            <a:chExt cx="5966460" cy="3206750"/>
          </a:xfrm>
        </p:grpSpPr>
        <p:sp>
          <p:nvSpPr>
            <p:cNvPr id="141" name="object 141"/>
            <p:cNvSpPr/>
            <p:nvPr/>
          </p:nvSpPr>
          <p:spPr>
            <a:xfrm>
              <a:off x="5624829" y="4458970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29">
                  <a:moveTo>
                    <a:pt x="0" y="0"/>
                  </a:moveTo>
                  <a:lnTo>
                    <a:pt x="494030" y="0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13779" y="442213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30"/>
                  </a:lnTo>
                  <a:lnTo>
                    <a:pt x="7620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99719" y="1318259"/>
              <a:ext cx="1863089" cy="1677670"/>
            </a:xfrm>
            <a:custGeom>
              <a:avLst/>
              <a:gdLst/>
              <a:ahLst/>
              <a:cxnLst/>
              <a:rect l="l" t="t" r="r" b="b"/>
              <a:pathLst>
                <a:path w="1863089" h="1677670">
                  <a:moveTo>
                    <a:pt x="1194165" y="1475739"/>
                  </a:moveTo>
                  <a:lnTo>
                    <a:pt x="831850" y="1475739"/>
                  </a:lnTo>
                  <a:lnTo>
                    <a:pt x="932180" y="1677669"/>
                  </a:lnTo>
                  <a:lnTo>
                    <a:pt x="1018539" y="1478279"/>
                  </a:lnTo>
                  <a:lnTo>
                    <a:pt x="1193860" y="1478279"/>
                  </a:lnTo>
                  <a:lnTo>
                    <a:pt x="1194165" y="1475739"/>
                  </a:lnTo>
                  <a:close/>
                </a:path>
                <a:path w="1863089" h="1677670">
                  <a:moveTo>
                    <a:pt x="1374507" y="1431289"/>
                  </a:moveTo>
                  <a:lnTo>
                    <a:pt x="652780" y="1431289"/>
                  </a:lnTo>
                  <a:lnTo>
                    <a:pt x="690880" y="1648460"/>
                  </a:lnTo>
                  <a:lnTo>
                    <a:pt x="831850" y="1475739"/>
                  </a:lnTo>
                  <a:lnTo>
                    <a:pt x="1194165" y="1475739"/>
                  </a:lnTo>
                  <a:lnTo>
                    <a:pt x="1198880" y="1436369"/>
                  </a:lnTo>
                  <a:lnTo>
                    <a:pt x="1375364" y="1436369"/>
                  </a:lnTo>
                  <a:lnTo>
                    <a:pt x="1374507" y="1431289"/>
                  </a:lnTo>
                  <a:close/>
                </a:path>
                <a:path w="1863089" h="1677670">
                  <a:moveTo>
                    <a:pt x="1193860" y="1478279"/>
                  </a:moveTo>
                  <a:lnTo>
                    <a:pt x="1018539" y="1478279"/>
                  </a:lnTo>
                  <a:lnTo>
                    <a:pt x="1173480" y="1648460"/>
                  </a:lnTo>
                  <a:lnTo>
                    <a:pt x="1193860" y="1478279"/>
                  </a:lnTo>
                  <a:close/>
                </a:path>
                <a:path w="1863089" h="1677670">
                  <a:moveTo>
                    <a:pt x="1548867" y="1346200"/>
                  </a:moveTo>
                  <a:lnTo>
                    <a:pt x="490220" y="1346200"/>
                  </a:lnTo>
                  <a:lnTo>
                    <a:pt x="464820" y="1564639"/>
                  </a:lnTo>
                  <a:lnTo>
                    <a:pt x="652780" y="1431289"/>
                  </a:lnTo>
                  <a:lnTo>
                    <a:pt x="1374507" y="1431289"/>
                  </a:lnTo>
                  <a:lnTo>
                    <a:pt x="1361440" y="1353819"/>
                  </a:lnTo>
                  <a:lnTo>
                    <a:pt x="1552554" y="1353819"/>
                  </a:lnTo>
                  <a:lnTo>
                    <a:pt x="1548867" y="1346200"/>
                  </a:lnTo>
                  <a:close/>
                </a:path>
                <a:path w="1863089" h="1677670">
                  <a:moveTo>
                    <a:pt x="1375364" y="1436369"/>
                  </a:moveTo>
                  <a:lnTo>
                    <a:pt x="1198880" y="1436369"/>
                  </a:lnTo>
                  <a:lnTo>
                    <a:pt x="1397000" y="1564639"/>
                  </a:lnTo>
                  <a:lnTo>
                    <a:pt x="1375364" y="1436369"/>
                  </a:lnTo>
                  <a:close/>
                </a:path>
                <a:path w="1863089" h="1677670">
                  <a:moveTo>
                    <a:pt x="1710370" y="1226819"/>
                  </a:moveTo>
                  <a:lnTo>
                    <a:pt x="360680" y="1226819"/>
                  </a:lnTo>
                  <a:lnTo>
                    <a:pt x="271780" y="1431289"/>
                  </a:lnTo>
                  <a:lnTo>
                    <a:pt x="490220" y="1346200"/>
                  </a:lnTo>
                  <a:lnTo>
                    <a:pt x="1548867" y="1346200"/>
                  </a:lnTo>
                  <a:lnTo>
                    <a:pt x="1494790" y="1234439"/>
                  </a:lnTo>
                  <a:lnTo>
                    <a:pt x="1717117" y="1234439"/>
                  </a:lnTo>
                  <a:lnTo>
                    <a:pt x="1710370" y="1226819"/>
                  </a:lnTo>
                  <a:close/>
                </a:path>
                <a:path w="1863089" h="1677670">
                  <a:moveTo>
                    <a:pt x="1552554" y="1353819"/>
                  </a:moveTo>
                  <a:lnTo>
                    <a:pt x="1361440" y="1353819"/>
                  </a:lnTo>
                  <a:lnTo>
                    <a:pt x="1590040" y="1431289"/>
                  </a:lnTo>
                  <a:lnTo>
                    <a:pt x="1552554" y="1353819"/>
                  </a:lnTo>
                  <a:close/>
                </a:path>
                <a:path w="1863089" h="1677670">
                  <a:moveTo>
                    <a:pt x="124459" y="419100"/>
                  </a:moveTo>
                  <a:lnTo>
                    <a:pt x="271780" y="586739"/>
                  </a:lnTo>
                  <a:lnTo>
                    <a:pt x="31750" y="622300"/>
                  </a:lnTo>
                  <a:lnTo>
                    <a:pt x="222250" y="749300"/>
                  </a:lnTo>
                  <a:lnTo>
                    <a:pt x="0" y="838200"/>
                  </a:lnTo>
                  <a:lnTo>
                    <a:pt x="220979" y="916939"/>
                  </a:lnTo>
                  <a:lnTo>
                    <a:pt x="31750" y="1055369"/>
                  </a:lnTo>
                  <a:lnTo>
                    <a:pt x="267970" y="1079500"/>
                  </a:lnTo>
                  <a:lnTo>
                    <a:pt x="124459" y="1257300"/>
                  </a:lnTo>
                  <a:lnTo>
                    <a:pt x="360680" y="1226819"/>
                  </a:lnTo>
                  <a:lnTo>
                    <a:pt x="1710370" y="1226819"/>
                  </a:lnTo>
                  <a:lnTo>
                    <a:pt x="1590040" y="1090929"/>
                  </a:lnTo>
                  <a:lnTo>
                    <a:pt x="1830070" y="1055369"/>
                  </a:lnTo>
                  <a:lnTo>
                    <a:pt x="1639570" y="928369"/>
                  </a:lnTo>
                  <a:lnTo>
                    <a:pt x="1863090" y="838200"/>
                  </a:lnTo>
                  <a:lnTo>
                    <a:pt x="1643380" y="759460"/>
                  </a:lnTo>
                  <a:lnTo>
                    <a:pt x="1830070" y="622300"/>
                  </a:lnTo>
                  <a:lnTo>
                    <a:pt x="1595120" y="596900"/>
                  </a:lnTo>
                  <a:lnTo>
                    <a:pt x="1711960" y="450850"/>
                  </a:lnTo>
                  <a:lnTo>
                    <a:pt x="1503680" y="450850"/>
                  </a:lnTo>
                  <a:lnTo>
                    <a:pt x="1507434" y="441960"/>
                  </a:lnTo>
                  <a:lnTo>
                    <a:pt x="367030" y="441960"/>
                  </a:lnTo>
                  <a:lnTo>
                    <a:pt x="124459" y="419100"/>
                  </a:lnTo>
                  <a:close/>
                </a:path>
                <a:path w="1863089" h="1677670">
                  <a:moveTo>
                    <a:pt x="1717117" y="1234439"/>
                  </a:moveTo>
                  <a:lnTo>
                    <a:pt x="1494790" y="1234439"/>
                  </a:lnTo>
                  <a:lnTo>
                    <a:pt x="1737360" y="1257300"/>
                  </a:lnTo>
                  <a:lnTo>
                    <a:pt x="1717117" y="1234439"/>
                  </a:lnTo>
                  <a:close/>
                </a:path>
                <a:path w="1863089" h="1677670">
                  <a:moveTo>
                    <a:pt x="1737360" y="419100"/>
                  </a:moveTo>
                  <a:lnTo>
                    <a:pt x="1503680" y="450850"/>
                  </a:lnTo>
                  <a:lnTo>
                    <a:pt x="1711960" y="450850"/>
                  </a:lnTo>
                  <a:lnTo>
                    <a:pt x="1737360" y="419100"/>
                  </a:lnTo>
                  <a:close/>
                </a:path>
                <a:path w="1863089" h="1677670">
                  <a:moveTo>
                    <a:pt x="271780" y="246379"/>
                  </a:moveTo>
                  <a:lnTo>
                    <a:pt x="367030" y="441960"/>
                  </a:lnTo>
                  <a:lnTo>
                    <a:pt x="1507434" y="441960"/>
                  </a:lnTo>
                  <a:lnTo>
                    <a:pt x="1554637" y="330200"/>
                  </a:lnTo>
                  <a:lnTo>
                    <a:pt x="1371600" y="330200"/>
                  </a:lnTo>
                  <a:lnTo>
                    <a:pt x="1372342" y="323850"/>
                  </a:lnTo>
                  <a:lnTo>
                    <a:pt x="500380" y="323850"/>
                  </a:lnTo>
                  <a:lnTo>
                    <a:pt x="271780" y="246379"/>
                  </a:lnTo>
                  <a:close/>
                </a:path>
                <a:path w="1863089" h="1677670">
                  <a:moveTo>
                    <a:pt x="1590040" y="246379"/>
                  </a:moveTo>
                  <a:lnTo>
                    <a:pt x="1371600" y="330200"/>
                  </a:lnTo>
                  <a:lnTo>
                    <a:pt x="1554637" y="330200"/>
                  </a:lnTo>
                  <a:lnTo>
                    <a:pt x="1590040" y="246379"/>
                  </a:lnTo>
                  <a:close/>
                </a:path>
                <a:path w="1863089" h="1677670">
                  <a:moveTo>
                    <a:pt x="464820" y="113029"/>
                  </a:moveTo>
                  <a:lnTo>
                    <a:pt x="500380" y="323850"/>
                  </a:lnTo>
                  <a:lnTo>
                    <a:pt x="1372342" y="323850"/>
                  </a:lnTo>
                  <a:lnTo>
                    <a:pt x="1381700" y="243839"/>
                  </a:lnTo>
                  <a:lnTo>
                    <a:pt x="1211580" y="243839"/>
                  </a:lnTo>
                  <a:lnTo>
                    <a:pt x="1211131" y="241300"/>
                  </a:lnTo>
                  <a:lnTo>
                    <a:pt x="662940" y="241300"/>
                  </a:lnTo>
                  <a:lnTo>
                    <a:pt x="464820" y="113029"/>
                  </a:lnTo>
                  <a:close/>
                </a:path>
                <a:path w="1863089" h="1677670">
                  <a:moveTo>
                    <a:pt x="1397000" y="113029"/>
                  </a:moveTo>
                  <a:lnTo>
                    <a:pt x="1211580" y="243839"/>
                  </a:lnTo>
                  <a:lnTo>
                    <a:pt x="1381700" y="243839"/>
                  </a:lnTo>
                  <a:lnTo>
                    <a:pt x="1397000" y="113029"/>
                  </a:lnTo>
                  <a:close/>
                </a:path>
                <a:path w="1863089" h="1677670">
                  <a:moveTo>
                    <a:pt x="690880" y="27939"/>
                  </a:moveTo>
                  <a:lnTo>
                    <a:pt x="662940" y="241300"/>
                  </a:lnTo>
                  <a:lnTo>
                    <a:pt x="1211131" y="241300"/>
                  </a:lnTo>
                  <a:lnTo>
                    <a:pt x="1203960" y="200660"/>
                  </a:lnTo>
                  <a:lnTo>
                    <a:pt x="1029969" y="200660"/>
                  </a:lnTo>
                  <a:lnTo>
                    <a:pt x="1029351" y="199389"/>
                  </a:lnTo>
                  <a:lnTo>
                    <a:pt x="843280" y="199389"/>
                  </a:lnTo>
                  <a:lnTo>
                    <a:pt x="690880" y="27939"/>
                  </a:lnTo>
                  <a:close/>
                </a:path>
                <a:path w="1863089" h="1677670">
                  <a:moveTo>
                    <a:pt x="1173480" y="27939"/>
                  </a:moveTo>
                  <a:lnTo>
                    <a:pt x="1029969" y="200660"/>
                  </a:lnTo>
                  <a:lnTo>
                    <a:pt x="1203960" y="200660"/>
                  </a:lnTo>
                  <a:lnTo>
                    <a:pt x="1173480" y="27939"/>
                  </a:lnTo>
                  <a:close/>
                </a:path>
                <a:path w="1863089" h="1677670">
                  <a:moveTo>
                    <a:pt x="932180" y="0"/>
                  </a:moveTo>
                  <a:lnTo>
                    <a:pt x="843280" y="199389"/>
                  </a:lnTo>
                  <a:lnTo>
                    <a:pt x="1029351" y="199389"/>
                  </a:lnTo>
                  <a:lnTo>
                    <a:pt x="932180" y="0"/>
                  </a:lnTo>
                  <a:close/>
                </a:path>
              </a:pathLst>
            </a:custGeom>
            <a:solidFill>
              <a:srgbClr val="7F7F7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99719" y="1318259"/>
              <a:ext cx="1863089" cy="1676400"/>
            </a:xfrm>
            <a:custGeom>
              <a:avLst/>
              <a:gdLst/>
              <a:ahLst/>
              <a:cxnLst/>
              <a:rect l="l" t="t" r="r" b="b"/>
              <a:pathLst>
                <a:path w="1863089" h="1676400">
                  <a:moveTo>
                    <a:pt x="0" y="838200"/>
                  </a:moveTo>
                  <a:lnTo>
                    <a:pt x="220979" y="916939"/>
                  </a:lnTo>
                  <a:lnTo>
                    <a:pt x="31750" y="1055369"/>
                  </a:lnTo>
                  <a:lnTo>
                    <a:pt x="267970" y="1079500"/>
                  </a:lnTo>
                  <a:lnTo>
                    <a:pt x="124459" y="1257300"/>
                  </a:lnTo>
                  <a:lnTo>
                    <a:pt x="360680" y="1225550"/>
                  </a:lnTo>
                  <a:lnTo>
                    <a:pt x="273050" y="1431289"/>
                  </a:lnTo>
                  <a:lnTo>
                    <a:pt x="490220" y="1346200"/>
                  </a:lnTo>
                  <a:lnTo>
                    <a:pt x="466089" y="1563369"/>
                  </a:lnTo>
                  <a:lnTo>
                    <a:pt x="651510" y="1431289"/>
                  </a:lnTo>
                  <a:lnTo>
                    <a:pt x="690880" y="1647189"/>
                  </a:lnTo>
                  <a:lnTo>
                    <a:pt x="831850" y="1475739"/>
                  </a:lnTo>
                  <a:lnTo>
                    <a:pt x="932180" y="1676400"/>
                  </a:lnTo>
                  <a:lnTo>
                    <a:pt x="1018539" y="1477010"/>
                  </a:lnTo>
                  <a:lnTo>
                    <a:pt x="1172210" y="1647189"/>
                  </a:lnTo>
                  <a:lnTo>
                    <a:pt x="1200150" y="1435100"/>
                  </a:lnTo>
                  <a:lnTo>
                    <a:pt x="1397000" y="1563369"/>
                  </a:lnTo>
                  <a:lnTo>
                    <a:pt x="1362710" y="1352550"/>
                  </a:lnTo>
                  <a:lnTo>
                    <a:pt x="1590040" y="1431289"/>
                  </a:lnTo>
                  <a:lnTo>
                    <a:pt x="1496060" y="1234439"/>
                  </a:lnTo>
                  <a:lnTo>
                    <a:pt x="1738630" y="1257300"/>
                  </a:lnTo>
                  <a:lnTo>
                    <a:pt x="1590040" y="1089660"/>
                  </a:lnTo>
                  <a:lnTo>
                    <a:pt x="1831340" y="1055369"/>
                  </a:lnTo>
                  <a:lnTo>
                    <a:pt x="1640840" y="928369"/>
                  </a:lnTo>
                  <a:lnTo>
                    <a:pt x="1863090" y="838200"/>
                  </a:lnTo>
                  <a:lnTo>
                    <a:pt x="1642110" y="759460"/>
                  </a:lnTo>
                  <a:lnTo>
                    <a:pt x="1831340" y="621029"/>
                  </a:lnTo>
                  <a:lnTo>
                    <a:pt x="1595120" y="596900"/>
                  </a:lnTo>
                  <a:lnTo>
                    <a:pt x="1738630" y="419100"/>
                  </a:lnTo>
                  <a:lnTo>
                    <a:pt x="1503680" y="449579"/>
                  </a:lnTo>
                  <a:lnTo>
                    <a:pt x="1590040" y="245110"/>
                  </a:lnTo>
                  <a:lnTo>
                    <a:pt x="1372870" y="330200"/>
                  </a:lnTo>
                  <a:lnTo>
                    <a:pt x="1397000" y="111760"/>
                  </a:lnTo>
                  <a:lnTo>
                    <a:pt x="1211580" y="245110"/>
                  </a:lnTo>
                  <a:lnTo>
                    <a:pt x="1172210" y="27939"/>
                  </a:lnTo>
                  <a:lnTo>
                    <a:pt x="1031239" y="199389"/>
                  </a:lnTo>
                  <a:lnTo>
                    <a:pt x="932180" y="0"/>
                  </a:lnTo>
                  <a:lnTo>
                    <a:pt x="844550" y="198119"/>
                  </a:lnTo>
                  <a:lnTo>
                    <a:pt x="690880" y="27939"/>
                  </a:lnTo>
                  <a:lnTo>
                    <a:pt x="664210" y="240029"/>
                  </a:lnTo>
                  <a:lnTo>
                    <a:pt x="466089" y="111760"/>
                  </a:lnTo>
                  <a:lnTo>
                    <a:pt x="500380" y="323850"/>
                  </a:lnTo>
                  <a:lnTo>
                    <a:pt x="273050" y="245110"/>
                  </a:lnTo>
                  <a:lnTo>
                    <a:pt x="368300" y="441960"/>
                  </a:lnTo>
                  <a:lnTo>
                    <a:pt x="124459" y="419100"/>
                  </a:lnTo>
                  <a:lnTo>
                    <a:pt x="273050" y="586739"/>
                  </a:lnTo>
                  <a:lnTo>
                    <a:pt x="31750" y="621029"/>
                  </a:lnTo>
                  <a:lnTo>
                    <a:pt x="223520" y="748029"/>
                  </a:lnTo>
                  <a:lnTo>
                    <a:pt x="0" y="838200"/>
                  </a:lnTo>
                  <a:close/>
                </a:path>
                <a:path w="1863089" h="1676400">
                  <a:moveTo>
                    <a:pt x="0" y="0"/>
                  </a:moveTo>
                  <a:lnTo>
                    <a:pt x="0" y="0"/>
                  </a:lnTo>
                </a:path>
                <a:path w="1863089" h="1676400">
                  <a:moveTo>
                    <a:pt x="1863090" y="1676400"/>
                  </a:moveTo>
                  <a:lnTo>
                    <a:pt x="1863090" y="167640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8600" y="1905609"/>
              <a:ext cx="106680" cy="452120"/>
            </a:xfrm>
            <a:custGeom>
              <a:avLst/>
              <a:gdLst/>
              <a:ahLst/>
              <a:cxnLst/>
              <a:rect l="l" t="t" r="r" b="b"/>
              <a:pathLst>
                <a:path w="106679" h="452119">
                  <a:moveTo>
                    <a:pt x="106680" y="388670"/>
                  </a:moveTo>
                  <a:lnTo>
                    <a:pt x="55880" y="425488"/>
                  </a:lnTo>
                  <a:lnTo>
                    <a:pt x="50800" y="429171"/>
                  </a:lnTo>
                  <a:lnTo>
                    <a:pt x="30480" y="443890"/>
                  </a:lnTo>
                  <a:lnTo>
                    <a:pt x="50800" y="446087"/>
                  </a:lnTo>
                  <a:lnTo>
                    <a:pt x="55880" y="446633"/>
                  </a:lnTo>
                  <a:lnTo>
                    <a:pt x="106680" y="452094"/>
                  </a:lnTo>
                  <a:lnTo>
                    <a:pt x="106680" y="388670"/>
                  </a:lnTo>
                  <a:close/>
                </a:path>
                <a:path w="106679" h="452119">
                  <a:moveTo>
                    <a:pt x="106680" y="184467"/>
                  </a:moveTo>
                  <a:lnTo>
                    <a:pt x="55880" y="205193"/>
                  </a:lnTo>
                  <a:lnTo>
                    <a:pt x="50800" y="207264"/>
                  </a:lnTo>
                  <a:lnTo>
                    <a:pt x="0" y="227990"/>
                  </a:lnTo>
                  <a:lnTo>
                    <a:pt x="50800" y="246202"/>
                  </a:lnTo>
                  <a:lnTo>
                    <a:pt x="106680" y="266230"/>
                  </a:lnTo>
                  <a:lnTo>
                    <a:pt x="106680" y="184467"/>
                  </a:lnTo>
                  <a:close/>
                </a:path>
                <a:path w="106679" h="452119">
                  <a:moveTo>
                    <a:pt x="106680" y="0"/>
                  </a:moveTo>
                  <a:lnTo>
                    <a:pt x="55880" y="7226"/>
                  </a:lnTo>
                  <a:lnTo>
                    <a:pt x="50800" y="7937"/>
                  </a:lnTo>
                  <a:lnTo>
                    <a:pt x="30480" y="10820"/>
                  </a:lnTo>
                  <a:lnTo>
                    <a:pt x="55880" y="27762"/>
                  </a:lnTo>
                  <a:lnTo>
                    <a:pt x="106680" y="6162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DB4E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1470" y="1714500"/>
              <a:ext cx="55880" cy="838200"/>
            </a:xfrm>
            <a:custGeom>
              <a:avLst/>
              <a:gdLst/>
              <a:ahLst/>
              <a:cxnLst/>
              <a:rect l="l" t="t" r="r" b="b"/>
              <a:pathLst>
                <a:path w="55879" h="838200">
                  <a:moveTo>
                    <a:pt x="55879" y="542025"/>
                  </a:moveTo>
                  <a:lnTo>
                    <a:pt x="0" y="582529"/>
                  </a:lnTo>
                  <a:lnTo>
                    <a:pt x="0" y="642783"/>
                  </a:lnTo>
                  <a:lnTo>
                    <a:pt x="55879" y="648792"/>
                  </a:lnTo>
                  <a:lnTo>
                    <a:pt x="55879" y="542025"/>
                  </a:lnTo>
                  <a:close/>
                </a:path>
                <a:path w="55879" h="838200">
                  <a:moveTo>
                    <a:pt x="55879" y="354322"/>
                  </a:moveTo>
                  <a:lnTo>
                    <a:pt x="0" y="377124"/>
                  </a:lnTo>
                  <a:lnTo>
                    <a:pt x="0" y="455966"/>
                  </a:lnTo>
                  <a:lnTo>
                    <a:pt x="55879" y="475993"/>
                  </a:lnTo>
                  <a:lnTo>
                    <a:pt x="55879" y="354322"/>
                  </a:lnTo>
                  <a:close/>
                </a:path>
                <a:path w="55879" h="838200">
                  <a:moveTo>
                    <a:pt x="55879" y="183702"/>
                  </a:moveTo>
                  <a:lnTo>
                    <a:pt x="0" y="191642"/>
                  </a:lnTo>
                  <a:lnTo>
                    <a:pt x="0" y="250189"/>
                  </a:lnTo>
                  <a:lnTo>
                    <a:pt x="55879" y="287443"/>
                  </a:lnTo>
                  <a:lnTo>
                    <a:pt x="55879" y="183702"/>
                  </a:lnTo>
                  <a:close/>
                </a:path>
                <a:path w="55879" h="838200">
                  <a:moveTo>
                    <a:pt x="20319" y="0"/>
                  </a:moveTo>
                  <a:lnTo>
                    <a:pt x="55879" y="40118"/>
                  </a:lnTo>
                  <a:lnTo>
                    <a:pt x="55879" y="3351"/>
                  </a:lnTo>
                  <a:lnTo>
                    <a:pt x="20319" y="0"/>
                  </a:lnTo>
                  <a:close/>
                </a:path>
                <a:path w="55879" h="838200">
                  <a:moveTo>
                    <a:pt x="55879" y="794143"/>
                  </a:moveTo>
                  <a:lnTo>
                    <a:pt x="20319" y="838200"/>
                  </a:lnTo>
                  <a:lnTo>
                    <a:pt x="55879" y="833586"/>
                  </a:lnTo>
                  <a:lnTo>
                    <a:pt x="55879" y="794143"/>
                  </a:lnTo>
                  <a:close/>
                </a:path>
              </a:pathLst>
            </a:custGeom>
            <a:solidFill>
              <a:srgbClr val="DA4E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2270" y="1717372"/>
              <a:ext cx="57150" cy="831850"/>
            </a:xfrm>
            <a:custGeom>
              <a:avLst/>
              <a:gdLst/>
              <a:ahLst/>
              <a:cxnLst/>
              <a:rect l="l" t="t" r="r" b="b"/>
              <a:pathLst>
                <a:path w="57150" h="831850">
                  <a:moveTo>
                    <a:pt x="57150" y="726759"/>
                  </a:moveTo>
                  <a:lnTo>
                    <a:pt x="0" y="797564"/>
                  </a:lnTo>
                  <a:lnTo>
                    <a:pt x="0" y="831373"/>
                  </a:lnTo>
                  <a:lnTo>
                    <a:pt x="57150" y="823959"/>
                  </a:lnTo>
                  <a:lnTo>
                    <a:pt x="57150" y="726759"/>
                  </a:lnTo>
                  <a:close/>
                </a:path>
                <a:path w="57150" h="831850">
                  <a:moveTo>
                    <a:pt x="57150" y="501411"/>
                  </a:moveTo>
                  <a:lnTo>
                    <a:pt x="0" y="542835"/>
                  </a:lnTo>
                  <a:lnTo>
                    <a:pt x="0" y="645373"/>
                  </a:lnTo>
                  <a:lnTo>
                    <a:pt x="57150" y="651518"/>
                  </a:lnTo>
                  <a:lnTo>
                    <a:pt x="57150" y="501411"/>
                  </a:lnTo>
                  <a:close/>
                </a:path>
                <a:path w="57150" h="831850">
                  <a:moveTo>
                    <a:pt x="57150" y="330203"/>
                  </a:moveTo>
                  <a:lnTo>
                    <a:pt x="0" y="353523"/>
                  </a:lnTo>
                  <a:lnTo>
                    <a:pt x="0" y="471300"/>
                  </a:lnTo>
                  <a:lnTo>
                    <a:pt x="57150" y="491781"/>
                  </a:lnTo>
                  <a:lnTo>
                    <a:pt x="57150" y="330203"/>
                  </a:lnTo>
                  <a:close/>
                </a:path>
                <a:path w="57150" h="831850">
                  <a:moveTo>
                    <a:pt x="57150" y="173430"/>
                  </a:moveTo>
                  <a:lnTo>
                    <a:pt x="0" y="181551"/>
                  </a:lnTo>
                  <a:lnTo>
                    <a:pt x="0" y="281184"/>
                  </a:lnTo>
                  <a:lnTo>
                    <a:pt x="57150" y="319284"/>
                  </a:lnTo>
                  <a:lnTo>
                    <a:pt x="57150" y="173430"/>
                  </a:lnTo>
                  <a:close/>
                </a:path>
                <a:path w="57150" h="831850">
                  <a:moveTo>
                    <a:pt x="0" y="0"/>
                  </a:moveTo>
                  <a:lnTo>
                    <a:pt x="0" y="31515"/>
                  </a:lnTo>
                  <a:lnTo>
                    <a:pt x="57150" y="95992"/>
                  </a:lnTo>
                  <a:lnTo>
                    <a:pt x="57150" y="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4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4340" y="1722279"/>
              <a:ext cx="57150" cy="819785"/>
            </a:xfrm>
            <a:custGeom>
              <a:avLst/>
              <a:gdLst/>
              <a:ahLst/>
              <a:cxnLst/>
              <a:rect l="l" t="t" r="r" b="b"/>
              <a:pathLst>
                <a:path w="57150" h="819785">
                  <a:moveTo>
                    <a:pt x="57150" y="657340"/>
                  </a:moveTo>
                  <a:lnTo>
                    <a:pt x="0" y="728146"/>
                  </a:lnTo>
                  <a:lnTo>
                    <a:pt x="0" y="819711"/>
                  </a:lnTo>
                  <a:lnTo>
                    <a:pt x="57150" y="812297"/>
                  </a:lnTo>
                  <a:lnTo>
                    <a:pt x="57150" y="657340"/>
                  </a:lnTo>
                  <a:close/>
                </a:path>
                <a:path w="57150" h="819785">
                  <a:moveTo>
                    <a:pt x="57150" y="161123"/>
                  </a:moveTo>
                  <a:lnTo>
                    <a:pt x="0" y="169245"/>
                  </a:lnTo>
                  <a:lnTo>
                    <a:pt x="0" y="310990"/>
                  </a:lnTo>
                  <a:lnTo>
                    <a:pt x="15239" y="321150"/>
                  </a:lnTo>
                  <a:lnTo>
                    <a:pt x="0" y="327369"/>
                  </a:lnTo>
                  <a:lnTo>
                    <a:pt x="0" y="485053"/>
                  </a:lnTo>
                  <a:lnTo>
                    <a:pt x="13969" y="490060"/>
                  </a:lnTo>
                  <a:lnTo>
                    <a:pt x="0" y="500186"/>
                  </a:lnTo>
                  <a:lnTo>
                    <a:pt x="0" y="646065"/>
                  </a:lnTo>
                  <a:lnTo>
                    <a:pt x="57150" y="652210"/>
                  </a:lnTo>
                  <a:lnTo>
                    <a:pt x="57150" y="161123"/>
                  </a:lnTo>
                  <a:close/>
                </a:path>
                <a:path w="57150" h="819785">
                  <a:moveTo>
                    <a:pt x="0" y="0"/>
                  </a:moveTo>
                  <a:lnTo>
                    <a:pt x="0" y="85353"/>
                  </a:lnTo>
                  <a:lnTo>
                    <a:pt x="57150" y="149830"/>
                  </a:lnTo>
                  <a:lnTo>
                    <a:pt x="57150" y="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86409" y="1540509"/>
              <a:ext cx="57150" cy="1186180"/>
            </a:xfrm>
            <a:custGeom>
              <a:avLst/>
              <a:gdLst/>
              <a:ahLst/>
              <a:cxnLst/>
              <a:rect l="l" t="t" r="r" b="b"/>
              <a:pathLst>
                <a:path w="57150" h="1186180">
                  <a:moveTo>
                    <a:pt x="57150" y="1083945"/>
                  </a:moveTo>
                  <a:lnTo>
                    <a:pt x="13970" y="1186179"/>
                  </a:lnTo>
                  <a:lnTo>
                    <a:pt x="57150" y="1169261"/>
                  </a:lnTo>
                  <a:lnTo>
                    <a:pt x="57150" y="1083945"/>
                  </a:lnTo>
                  <a:close/>
                </a:path>
                <a:path w="57150" h="1186180">
                  <a:moveTo>
                    <a:pt x="0" y="186676"/>
                  </a:moveTo>
                  <a:lnTo>
                    <a:pt x="0" y="325868"/>
                  </a:lnTo>
                  <a:lnTo>
                    <a:pt x="13970" y="341629"/>
                  </a:lnTo>
                  <a:lnTo>
                    <a:pt x="0" y="343615"/>
                  </a:lnTo>
                  <a:lnTo>
                    <a:pt x="0" y="833434"/>
                  </a:lnTo>
                  <a:lnTo>
                    <a:pt x="8890" y="834389"/>
                  </a:lnTo>
                  <a:lnTo>
                    <a:pt x="0" y="845404"/>
                  </a:lnTo>
                  <a:lnTo>
                    <a:pt x="0" y="994725"/>
                  </a:lnTo>
                  <a:lnTo>
                    <a:pt x="57150" y="987311"/>
                  </a:lnTo>
                  <a:lnTo>
                    <a:pt x="57150" y="192062"/>
                  </a:lnTo>
                  <a:lnTo>
                    <a:pt x="0" y="186676"/>
                  </a:lnTo>
                  <a:close/>
                </a:path>
                <a:path w="57150" h="1186180">
                  <a:moveTo>
                    <a:pt x="13970" y="0"/>
                  </a:moveTo>
                  <a:lnTo>
                    <a:pt x="57150" y="90444"/>
                  </a:lnTo>
                  <a:lnTo>
                    <a:pt x="57150" y="14956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74D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8479" y="1553706"/>
              <a:ext cx="57150" cy="1158240"/>
            </a:xfrm>
            <a:custGeom>
              <a:avLst/>
              <a:gdLst/>
              <a:ahLst/>
              <a:cxnLst/>
              <a:rect l="l" t="t" r="r" b="b"/>
              <a:pathLst>
                <a:path w="57150" h="1158239">
                  <a:moveTo>
                    <a:pt x="57150" y="968513"/>
                  </a:moveTo>
                  <a:lnTo>
                    <a:pt x="48260" y="968513"/>
                  </a:lnTo>
                  <a:lnTo>
                    <a:pt x="0" y="1082775"/>
                  </a:lnTo>
                  <a:lnTo>
                    <a:pt x="0" y="1158055"/>
                  </a:lnTo>
                  <a:lnTo>
                    <a:pt x="57150" y="1135663"/>
                  </a:lnTo>
                  <a:lnTo>
                    <a:pt x="57150" y="968513"/>
                  </a:lnTo>
                  <a:close/>
                </a:path>
                <a:path w="57150" h="1158239">
                  <a:moveTo>
                    <a:pt x="0" y="178387"/>
                  </a:moveTo>
                  <a:lnTo>
                    <a:pt x="0" y="974774"/>
                  </a:lnTo>
                  <a:lnTo>
                    <a:pt x="48260" y="968513"/>
                  </a:lnTo>
                  <a:lnTo>
                    <a:pt x="57150" y="968513"/>
                  </a:lnTo>
                  <a:lnTo>
                    <a:pt x="57150" y="183653"/>
                  </a:lnTo>
                  <a:lnTo>
                    <a:pt x="55879" y="183653"/>
                  </a:lnTo>
                  <a:lnTo>
                    <a:pt x="0" y="178387"/>
                  </a:lnTo>
                  <a:close/>
                </a:path>
                <a:path w="57150" h="1158239">
                  <a:moveTo>
                    <a:pt x="0" y="0"/>
                  </a:moveTo>
                  <a:lnTo>
                    <a:pt x="0" y="66607"/>
                  </a:lnTo>
                  <a:lnTo>
                    <a:pt x="55879" y="183653"/>
                  </a:lnTo>
                  <a:lnTo>
                    <a:pt x="57150" y="183653"/>
                  </a:lnTo>
                  <a:lnTo>
                    <a:pt x="57150" y="19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4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0550" y="1571742"/>
              <a:ext cx="55880" cy="1120140"/>
            </a:xfrm>
            <a:custGeom>
              <a:avLst/>
              <a:gdLst/>
              <a:ahLst/>
              <a:cxnLst/>
              <a:rect l="l" t="t" r="r" b="b"/>
              <a:pathLst>
                <a:path w="55879" h="1120139">
                  <a:moveTo>
                    <a:pt x="0" y="165258"/>
                  </a:moveTo>
                  <a:lnTo>
                    <a:pt x="0" y="1119618"/>
                  </a:lnTo>
                  <a:lnTo>
                    <a:pt x="55879" y="1097723"/>
                  </a:lnTo>
                  <a:lnTo>
                    <a:pt x="55879" y="165617"/>
                  </a:lnTo>
                  <a:lnTo>
                    <a:pt x="3809" y="165617"/>
                  </a:lnTo>
                  <a:lnTo>
                    <a:pt x="0" y="165258"/>
                  </a:lnTo>
                  <a:close/>
                </a:path>
                <a:path w="55879" h="1120139">
                  <a:moveTo>
                    <a:pt x="0" y="0"/>
                  </a:moveTo>
                  <a:lnTo>
                    <a:pt x="0" y="157637"/>
                  </a:lnTo>
                  <a:lnTo>
                    <a:pt x="3809" y="165617"/>
                  </a:lnTo>
                  <a:lnTo>
                    <a:pt x="55879" y="165617"/>
                  </a:lnTo>
                  <a:lnTo>
                    <a:pt x="55879" y="19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4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41350" y="1408429"/>
              <a:ext cx="57150" cy="1451610"/>
            </a:xfrm>
            <a:custGeom>
              <a:avLst/>
              <a:gdLst/>
              <a:ahLst/>
              <a:cxnLst/>
              <a:rect l="l" t="t" r="r" b="b"/>
              <a:pathLst>
                <a:path w="57150" h="1451610">
                  <a:moveTo>
                    <a:pt x="57150" y="1405622"/>
                  </a:moveTo>
                  <a:lnTo>
                    <a:pt x="52070" y="1451610"/>
                  </a:lnTo>
                  <a:lnTo>
                    <a:pt x="57150" y="1447956"/>
                  </a:lnTo>
                  <a:lnTo>
                    <a:pt x="57150" y="1405622"/>
                  </a:lnTo>
                  <a:close/>
                </a:path>
                <a:path w="57150" h="1451610">
                  <a:moveTo>
                    <a:pt x="0" y="180907"/>
                  </a:moveTo>
                  <a:lnTo>
                    <a:pt x="0" y="1263026"/>
                  </a:lnTo>
                  <a:lnTo>
                    <a:pt x="57150" y="1240634"/>
                  </a:lnTo>
                  <a:lnTo>
                    <a:pt x="57150" y="200702"/>
                  </a:lnTo>
                  <a:lnTo>
                    <a:pt x="0" y="180907"/>
                  </a:lnTo>
                  <a:close/>
                </a:path>
                <a:path w="57150" h="1451610">
                  <a:moveTo>
                    <a:pt x="52070" y="0"/>
                  </a:moveTo>
                  <a:lnTo>
                    <a:pt x="57150" y="31232"/>
                  </a:lnTo>
                  <a:lnTo>
                    <a:pt x="57150" y="331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D44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3419" y="1408429"/>
              <a:ext cx="57150" cy="1451610"/>
            </a:xfrm>
            <a:custGeom>
              <a:avLst/>
              <a:gdLst/>
              <a:ahLst/>
              <a:cxnLst/>
              <a:rect l="l" t="t" r="r" b="b"/>
              <a:pathLst>
                <a:path w="57150" h="1451610">
                  <a:moveTo>
                    <a:pt x="57150" y="1233170"/>
                  </a:moveTo>
                  <a:lnTo>
                    <a:pt x="24129" y="1233170"/>
                  </a:lnTo>
                  <a:lnTo>
                    <a:pt x="0" y="1451610"/>
                  </a:lnTo>
                  <a:lnTo>
                    <a:pt x="57150" y="1410508"/>
                  </a:lnTo>
                  <a:lnTo>
                    <a:pt x="57150" y="1233170"/>
                  </a:lnTo>
                  <a:close/>
                </a:path>
                <a:path w="57150" h="1451610">
                  <a:moveTo>
                    <a:pt x="0" y="198943"/>
                  </a:moveTo>
                  <a:lnTo>
                    <a:pt x="0" y="1242624"/>
                  </a:lnTo>
                  <a:lnTo>
                    <a:pt x="24129" y="1233170"/>
                  </a:lnTo>
                  <a:lnTo>
                    <a:pt x="57150" y="1233170"/>
                  </a:lnTo>
                  <a:lnTo>
                    <a:pt x="57150" y="210820"/>
                  </a:lnTo>
                  <a:lnTo>
                    <a:pt x="34289" y="210820"/>
                  </a:lnTo>
                  <a:lnTo>
                    <a:pt x="0" y="198943"/>
                  </a:lnTo>
                  <a:close/>
                </a:path>
                <a:path w="57150" h="1451610">
                  <a:moveTo>
                    <a:pt x="0" y="0"/>
                  </a:moveTo>
                  <a:lnTo>
                    <a:pt x="34289" y="210820"/>
                  </a:lnTo>
                  <a:lnTo>
                    <a:pt x="57150" y="210820"/>
                  </a:lnTo>
                  <a:lnTo>
                    <a:pt x="57150" y="37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5490" y="1442359"/>
              <a:ext cx="57150" cy="1380490"/>
            </a:xfrm>
            <a:custGeom>
              <a:avLst/>
              <a:gdLst/>
              <a:ahLst/>
              <a:cxnLst/>
              <a:rect l="l" t="t" r="r" b="b"/>
              <a:pathLst>
                <a:path w="57150" h="1380489">
                  <a:moveTo>
                    <a:pt x="0" y="0"/>
                  </a:moveTo>
                  <a:lnTo>
                    <a:pt x="0" y="1380232"/>
                  </a:lnTo>
                  <a:lnTo>
                    <a:pt x="57150" y="1339131"/>
                  </a:lnTo>
                  <a:lnTo>
                    <a:pt x="57150" y="37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97559" y="1476288"/>
              <a:ext cx="55880" cy="1309370"/>
            </a:xfrm>
            <a:custGeom>
              <a:avLst/>
              <a:gdLst/>
              <a:ahLst/>
              <a:cxnLst/>
              <a:rect l="l" t="t" r="r" b="b"/>
              <a:pathLst>
                <a:path w="55880" h="1309370">
                  <a:moveTo>
                    <a:pt x="0" y="0"/>
                  </a:moveTo>
                  <a:lnTo>
                    <a:pt x="0" y="1308855"/>
                  </a:lnTo>
                  <a:lnTo>
                    <a:pt x="55880" y="1268668"/>
                  </a:lnTo>
                  <a:lnTo>
                    <a:pt x="55880" y="3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4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48359" y="1421014"/>
              <a:ext cx="57150" cy="1452880"/>
            </a:xfrm>
            <a:custGeom>
              <a:avLst/>
              <a:gdLst/>
              <a:ahLst/>
              <a:cxnLst/>
              <a:rect l="l" t="t" r="r" b="b"/>
              <a:pathLst>
                <a:path w="57150" h="1452880">
                  <a:moveTo>
                    <a:pt x="57150" y="1305675"/>
                  </a:moveTo>
                  <a:lnTo>
                    <a:pt x="30480" y="1305675"/>
                  </a:lnTo>
                  <a:lnTo>
                    <a:pt x="57150" y="1452790"/>
                  </a:lnTo>
                  <a:lnTo>
                    <a:pt x="57150" y="1305675"/>
                  </a:lnTo>
                  <a:close/>
                </a:path>
                <a:path w="57150" h="1452880">
                  <a:moveTo>
                    <a:pt x="0" y="88376"/>
                  </a:moveTo>
                  <a:lnTo>
                    <a:pt x="0" y="1327596"/>
                  </a:lnTo>
                  <a:lnTo>
                    <a:pt x="30480" y="1305675"/>
                  </a:lnTo>
                  <a:lnTo>
                    <a:pt x="57150" y="1305675"/>
                  </a:lnTo>
                  <a:lnTo>
                    <a:pt x="57150" y="115685"/>
                  </a:lnTo>
                  <a:lnTo>
                    <a:pt x="41909" y="115685"/>
                  </a:lnTo>
                  <a:lnTo>
                    <a:pt x="0" y="88376"/>
                  </a:lnTo>
                  <a:close/>
                </a:path>
                <a:path w="57150" h="1452880">
                  <a:moveTo>
                    <a:pt x="57150" y="0"/>
                  </a:moveTo>
                  <a:lnTo>
                    <a:pt x="41909" y="115685"/>
                  </a:lnTo>
                  <a:lnTo>
                    <a:pt x="57150" y="11568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D04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00430" y="1324609"/>
              <a:ext cx="57150" cy="1619250"/>
            </a:xfrm>
            <a:custGeom>
              <a:avLst/>
              <a:gdLst/>
              <a:ahLst/>
              <a:cxnLst/>
              <a:rect l="l" t="t" r="r" b="b"/>
              <a:pathLst>
                <a:path w="57150" h="1619250">
                  <a:moveTo>
                    <a:pt x="17779" y="0"/>
                  </a:moveTo>
                  <a:lnTo>
                    <a:pt x="0" y="134966"/>
                  </a:lnTo>
                  <a:lnTo>
                    <a:pt x="0" y="1521173"/>
                  </a:lnTo>
                  <a:lnTo>
                    <a:pt x="17779" y="1619250"/>
                  </a:lnTo>
                  <a:lnTo>
                    <a:pt x="57150" y="1571367"/>
                  </a:lnTo>
                  <a:lnTo>
                    <a:pt x="57150" y="43599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CF4A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52500" y="1362584"/>
              <a:ext cx="57150" cy="1539875"/>
            </a:xfrm>
            <a:custGeom>
              <a:avLst/>
              <a:gdLst/>
              <a:ahLst/>
              <a:cxnLst/>
              <a:rect l="l" t="t" r="r" b="b"/>
              <a:pathLst>
                <a:path w="57150" h="1539875">
                  <a:moveTo>
                    <a:pt x="0" y="0"/>
                  </a:moveTo>
                  <a:lnTo>
                    <a:pt x="0" y="1539571"/>
                  </a:lnTo>
                  <a:lnTo>
                    <a:pt x="57150" y="1470065"/>
                  </a:lnTo>
                  <a:lnTo>
                    <a:pt x="57150" y="6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4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04569" y="1420248"/>
              <a:ext cx="55880" cy="1418590"/>
            </a:xfrm>
            <a:custGeom>
              <a:avLst/>
              <a:gdLst/>
              <a:ahLst/>
              <a:cxnLst/>
              <a:rect l="l" t="t" r="r" b="b"/>
              <a:pathLst>
                <a:path w="55880" h="1418589">
                  <a:moveTo>
                    <a:pt x="0" y="0"/>
                  </a:moveTo>
                  <a:lnTo>
                    <a:pt x="0" y="1418579"/>
                  </a:lnTo>
                  <a:lnTo>
                    <a:pt x="54610" y="1352161"/>
                  </a:lnTo>
                  <a:lnTo>
                    <a:pt x="55880" y="1352161"/>
                  </a:lnTo>
                  <a:lnTo>
                    <a:pt x="55880" y="61883"/>
                  </a:lnTo>
                  <a:lnTo>
                    <a:pt x="0" y="0"/>
                  </a:lnTo>
                  <a:close/>
                </a:path>
                <a:path w="55880" h="1418589">
                  <a:moveTo>
                    <a:pt x="55880" y="1352161"/>
                  </a:moveTo>
                  <a:lnTo>
                    <a:pt x="54610" y="1352161"/>
                  </a:lnTo>
                  <a:lnTo>
                    <a:pt x="55880" y="1354685"/>
                  </a:lnTo>
                  <a:lnTo>
                    <a:pt x="55880" y="1352161"/>
                  </a:lnTo>
                  <a:close/>
                </a:path>
              </a:pathLst>
            </a:custGeom>
            <a:solidFill>
              <a:srgbClr val="CD4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55369" y="1402319"/>
              <a:ext cx="57150" cy="1476375"/>
            </a:xfrm>
            <a:custGeom>
              <a:avLst/>
              <a:gdLst/>
              <a:ahLst/>
              <a:cxnLst/>
              <a:rect l="l" t="t" r="r" b="b"/>
              <a:pathLst>
                <a:path w="57150" h="1476375">
                  <a:moveTo>
                    <a:pt x="57150" y="1370090"/>
                  </a:moveTo>
                  <a:lnTo>
                    <a:pt x="3810" y="1370090"/>
                  </a:lnTo>
                  <a:lnTo>
                    <a:pt x="57150" y="1476095"/>
                  </a:lnTo>
                  <a:lnTo>
                    <a:pt x="57150" y="1370090"/>
                  </a:lnTo>
                  <a:close/>
                </a:path>
                <a:path w="57150" h="1476375">
                  <a:moveTo>
                    <a:pt x="0" y="74186"/>
                  </a:moveTo>
                  <a:lnTo>
                    <a:pt x="0" y="1374724"/>
                  </a:lnTo>
                  <a:lnTo>
                    <a:pt x="3810" y="1370090"/>
                  </a:lnTo>
                  <a:lnTo>
                    <a:pt x="57150" y="1370090"/>
                  </a:lnTo>
                  <a:lnTo>
                    <a:pt x="57150" y="92470"/>
                  </a:lnTo>
                  <a:lnTo>
                    <a:pt x="16510" y="92470"/>
                  </a:lnTo>
                  <a:lnTo>
                    <a:pt x="0" y="74186"/>
                  </a:lnTo>
                  <a:close/>
                </a:path>
                <a:path w="57150" h="1476375">
                  <a:moveTo>
                    <a:pt x="57150" y="0"/>
                  </a:moveTo>
                  <a:lnTo>
                    <a:pt x="16510" y="92470"/>
                  </a:lnTo>
                  <a:lnTo>
                    <a:pt x="57150" y="9247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C4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07439" y="1295400"/>
              <a:ext cx="57150" cy="1676400"/>
            </a:xfrm>
            <a:custGeom>
              <a:avLst/>
              <a:gdLst/>
              <a:ahLst/>
              <a:cxnLst/>
              <a:rect l="l" t="t" r="r" b="b"/>
              <a:pathLst>
                <a:path w="57150" h="1676400">
                  <a:moveTo>
                    <a:pt x="52069" y="0"/>
                  </a:moveTo>
                  <a:lnTo>
                    <a:pt x="0" y="118478"/>
                  </a:lnTo>
                  <a:lnTo>
                    <a:pt x="0" y="1572919"/>
                  </a:lnTo>
                  <a:lnTo>
                    <a:pt x="52069" y="1676400"/>
                  </a:lnTo>
                  <a:lnTo>
                    <a:pt x="57150" y="1664745"/>
                  </a:lnTo>
                  <a:lnTo>
                    <a:pt x="57150" y="1029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CC4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59510" y="1295400"/>
              <a:ext cx="57150" cy="1676400"/>
            </a:xfrm>
            <a:custGeom>
              <a:avLst/>
              <a:gdLst/>
              <a:ahLst/>
              <a:cxnLst/>
              <a:rect l="l" t="t" r="r" b="b"/>
              <a:pathLst>
                <a:path w="57150" h="1676400">
                  <a:moveTo>
                    <a:pt x="0" y="0"/>
                  </a:moveTo>
                  <a:lnTo>
                    <a:pt x="0" y="1676400"/>
                  </a:lnTo>
                  <a:lnTo>
                    <a:pt x="57150" y="1545291"/>
                  </a:lnTo>
                  <a:lnTo>
                    <a:pt x="57150" y="11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4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11580" y="1400875"/>
              <a:ext cx="57150" cy="1451610"/>
            </a:xfrm>
            <a:custGeom>
              <a:avLst/>
              <a:gdLst/>
              <a:ahLst/>
              <a:cxnLst/>
              <a:rect l="l" t="t" r="r" b="b"/>
              <a:pathLst>
                <a:path w="57150" h="1451610">
                  <a:moveTo>
                    <a:pt x="0" y="0"/>
                  </a:moveTo>
                  <a:lnTo>
                    <a:pt x="0" y="1451470"/>
                  </a:lnTo>
                  <a:lnTo>
                    <a:pt x="34289" y="1372804"/>
                  </a:lnTo>
                  <a:lnTo>
                    <a:pt x="57150" y="1372804"/>
                  </a:lnTo>
                  <a:lnTo>
                    <a:pt x="57150" y="95184"/>
                  </a:lnTo>
                  <a:lnTo>
                    <a:pt x="46989" y="95184"/>
                  </a:lnTo>
                  <a:lnTo>
                    <a:pt x="0" y="0"/>
                  </a:lnTo>
                  <a:close/>
                </a:path>
                <a:path w="57150" h="1451610">
                  <a:moveTo>
                    <a:pt x="57150" y="1372804"/>
                  </a:moveTo>
                  <a:lnTo>
                    <a:pt x="34289" y="1372804"/>
                  </a:lnTo>
                  <a:lnTo>
                    <a:pt x="57150" y="1398120"/>
                  </a:lnTo>
                  <a:lnTo>
                    <a:pt x="57150" y="1372804"/>
                  </a:lnTo>
                  <a:close/>
                </a:path>
                <a:path w="57150" h="1451610">
                  <a:moveTo>
                    <a:pt x="57150" y="82828"/>
                  </a:moveTo>
                  <a:lnTo>
                    <a:pt x="46989" y="95184"/>
                  </a:lnTo>
                  <a:lnTo>
                    <a:pt x="57150" y="95184"/>
                  </a:lnTo>
                  <a:lnTo>
                    <a:pt x="57150" y="82828"/>
                  </a:lnTo>
                  <a:close/>
                </a:path>
              </a:pathLst>
            </a:custGeom>
            <a:solidFill>
              <a:srgbClr val="C94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63650" y="1421919"/>
              <a:ext cx="55880" cy="1433830"/>
            </a:xfrm>
            <a:custGeom>
              <a:avLst/>
              <a:gdLst/>
              <a:ahLst/>
              <a:cxnLst/>
              <a:rect l="l" t="t" r="r" b="b"/>
              <a:pathLst>
                <a:path w="55880" h="1433830">
                  <a:moveTo>
                    <a:pt x="55880" y="0"/>
                  </a:moveTo>
                  <a:lnTo>
                    <a:pt x="0" y="67962"/>
                  </a:lnTo>
                  <a:lnTo>
                    <a:pt x="0" y="1371450"/>
                  </a:lnTo>
                  <a:lnTo>
                    <a:pt x="55880" y="1433334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C8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314450" y="1358591"/>
              <a:ext cx="57150" cy="1554480"/>
            </a:xfrm>
            <a:custGeom>
              <a:avLst/>
              <a:gdLst/>
              <a:ahLst/>
              <a:cxnLst/>
              <a:rect l="l" t="t" r="r" b="b"/>
              <a:pathLst>
                <a:path w="57150" h="1554480">
                  <a:moveTo>
                    <a:pt x="57150" y="0"/>
                  </a:moveTo>
                  <a:lnTo>
                    <a:pt x="0" y="69506"/>
                  </a:lnTo>
                  <a:lnTo>
                    <a:pt x="0" y="1491037"/>
                  </a:lnTo>
                  <a:lnTo>
                    <a:pt x="57150" y="1554327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74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66519" y="1324609"/>
              <a:ext cx="57150" cy="1619250"/>
            </a:xfrm>
            <a:custGeom>
              <a:avLst/>
              <a:gdLst/>
              <a:ahLst/>
              <a:cxnLst/>
              <a:rect l="l" t="t" r="r" b="b"/>
              <a:pathLst>
                <a:path w="57150" h="1619250">
                  <a:moveTo>
                    <a:pt x="33020" y="0"/>
                  </a:moveTo>
                  <a:lnTo>
                    <a:pt x="0" y="40159"/>
                  </a:lnTo>
                  <a:lnTo>
                    <a:pt x="0" y="1582682"/>
                  </a:lnTo>
                  <a:lnTo>
                    <a:pt x="33020" y="1619250"/>
                  </a:lnTo>
                  <a:lnTo>
                    <a:pt x="57150" y="1426210"/>
                  </a:lnTo>
                  <a:lnTo>
                    <a:pt x="57150" y="132325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C64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18589" y="1429077"/>
              <a:ext cx="57150" cy="1362710"/>
            </a:xfrm>
            <a:custGeom>
              <a:avLst/>
              <a:gdLst/>
              <a:ahLst/>
              <a:cxnLst/>
              <a:rect l="l" t="t" r="r" b="b"/>
              <a:pathLst>
                <a:path w="57150" h="1362710">
                  <a:moveTo>
                    <a:pt x="0" y="0"/>
                  </a:moveTo>
                  <a:lnTo>
                    <a:pt x="0" y="1362382"/>
                  </a:lnTo>
                  <a:lnTo>
                    <a:pt x="7619" y="1301422"/>
                  </a:lnTo>
                  <a:lnTo>
                    <a:pt x="57150" y="1301422"/>
                  </a:lnTo>
                  <a:lnTo>
                    <a:pt x="57150" y="111432"/>
                  </a:lnTo>
                  <a:lnTo>
                    <a:pt x="20319" y="111432"/>
                  </a:lnTo>
                  <a:lnTo>
                    <a:pt x="0" y="0"/>
                  </a:lnTo>
                  <a:close/>
                </a:path>
                <a:path w="57150" h="1362710">
                  <a:moveTo>
                    <a:pt x="57150" y="1301422"/>
                  </a:moveTo>
                  <a:lnTo>
                    <a:pt x="7619" y="1301422"/>
                  </a:lnTo>
                  <a:lnTo>
                    <a:pt x="57150" y="1333600"/>
                  </a:lnTo>
                  <a:lnTo>
                    <a:pt x="57150" y="1301422"/>
                  </a:lnTo>
                  <a:close/>
                </a:path>
                <a:path w="57150" h="1362710">
                  <a:moveTo>
                    <a:pt x="57150" y="85375"/>
                  </a:moveTo>
                  <a:lnTo>
                    <a:pt x="20319" y="111432"/>
                  </a:lnTo>
                  <a:lnTo>
                    <a:pt x="57150" y="111432"/>
                  </a:lnTo>
                  <a:lnTo>
                    <a:pt x="57150" y="85375"/>
                  </a:lnTo>
                  <a:close/>
                </a:path>
              </a:pathLst>
            </a:custGeom>
            <a:solidFill>
              <a:srgbClr val="C5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470660" y="1478513"/>
              <a:ext cx="55880" cy="1317625"/>
            </a:xfrm>
            <a:custGeom>
              <a:avLst/>
              <a:gdLst/>
              <a:ahLst/>
              <a:cxnLst/>
              <a:rect l="l" t="t" r="r" b="b"/>
              <a:pathLst>
                <a:path w="55880" h="1317625">
                  <a:moveTo>
                    <a:pt x="55880" y="0"/>
                  </a:moveTo>
                  <a:lnTo>
                    <a:pt x="0" y="39534"/>
                  </a:lnTo>
                  <a:lnTo>
                    <a:pt x="0" y="1280865"/>
                  </a:lnTo>
                  <a:lnTo>
                    <a:pt x="55880" y="131716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C44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21460" y="1441674"/>
              <a:ext cx="57150" cy="1388110"/>
            </a:xfrm>
            <a:custGeom>
              <a:avLst/>
              <a:gdLst/>
              <a:ahLst/>
              <a:cxnLst/>
              <a:rect l="l" t="t" r="r" b="b"/>
              <a:pathLst>
                <a:path w="57150" h="1388110">
                  <a:moveTo>
                    <a:pt x="57150" y="0"/>
                  </a:moveTo>
                  <a:lnTo>
                    <a:pt x="0" y="40432"/>
                  </a:lnTo>
                  <a:lnTo>
                    <a:pt x="0" y="1350707"/>
                  </a:lnTo>
                  <a:lnTo>
                    <a:pt x="57150" y="1387836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34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73530" y="1408429"/>
              <a:ext cx="57150" cy="1451610"/>
            </a:xfrm>
            <a:custGeom>
              <a:avLst/>
              <a:gdLst/>
              <a:ahLst/>
              <a:cxnLst/>
              <a:rect l="l" t="t" r="r" b="b"/>
              <a:pathLst>
                <a:path w="57150" h="1451610">
                  <a:moveTo>
                    <a:pt x="52069" y="0"/>
                  </a:moveTo>
                  <a:lnTo>
                    <a:pt x="0" y="36838"/>
                  </a:lnTo>
                  <a:lnTo>
                    <a:pt x="0" y="1417781"/>
                  </a:lnTo>
                  <a:lnTo>
                    <a:pt x="52069" y="1451610"/>
                  </a:lnTo>
                  <a:lnTo>
                    <a:pt x="16509" y="1239520"/>
                  </a:lnTo>
                  <a:lnTo>
                    <a:pt x="57150" y="1239520"/>
                  </a:lnTo>
                  <a:lnTo>
                    <a:pt x="57150" y="217170"/>
                  </a:lnTo>
                  <a:lnTo>
                    <a:pt x="26669" y="217170"/>
                  </a:lnTo>
                  <a:lnTo>
                    <a:pt x="52069" y="0"/>
                  </a:lnTo>
                  <a:close/>
                </a:path>
                <a:path w="57150" h="1451610">
                  <a:moveTo>
                    <a:pt x="57150" y="1239520"/>
                  </a:moveTo>
                  <a:lnTo>
                    <a:pt x="16509" y="1239520"/>
                  </a:lnTo>
                  <a:lnTo>
                    <a:pt x="57150" y="1253596"/>
                  </a:lnTo>
                  <a:lnTo>
                    <a:pt x="57150" y="1239520"/>
                  </a:lnTo>
                  <a:close/>
                </a:path>
                <a:path w="57150" h="1451610">
                  <a:moveTo>
                    <a:pt x="57150" y="205227"/>
                  </a:moveTo>
                  <a:lnTo>
                    <a:pt x="26669" y="217170"/>
                  </a:lnTo>
                  <a:lnTo>
                    <a:pt x="57150" y="217170"/>
                  </a:lnTo>
                  <a:lnTo>
                    <a:pt x="57150" y="205227"/>
                  </a:lnTo>
                  <a:close/>
                </a:path>
              </a:pathLst>
            </a:custGeom>
            <a:solidFill>
              <a:srgbClr val="C245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25600" y="1593255"/>
              <a:ext cx="57150" cy="1087120"/>
            </a:xfrm>
            <a:custGeom>
              <a:avLst/>
              <a:gdLst/>
              <a:ahLst/>
              <a:cxnLst/>
              <a:rect l="l" t="t" r="r" b="b"/>
              <a:pathLst>
                <a:path w="57150" h="1087120">
                  <a:moveTo>
                    <a:pt x="57150" y="0"/>
                  </a:moveTo>
                  <a:lnTo>
                    <a:pt x="0" y="22392"/>
                  </a:lnTo>
                  <a:lnTo>
                    <a:pt x="0" y="1067011"/>
                  </a:lnTo>
                  <a:lnTo>
                    <a:pt x="57150" y="108680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145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77669" y="1573351"/>
              <a:ext cx="55880" cy="1124585"/>
            </a:xfrm>
            <a:custGeom>
              <a:avLst/>
              <a:gdLst/>
              <a:ahLst/>
              <a:cxnLst/>
              <a:rect l="l" t="t" r="r" b="b"/>
              <a:pathLst>
                <a:path w="55880" h="1124585">
                  <a:moveTo>
                    <a:pt x="55880" y="0"/>
                  </a:moveTo>
                  <a:lnTo>
                    <a:pt x="0" y="21894"/>
                  </a:lnTo>
                  <a:lnTo>
                    <a:pt x="0" y="1104950"/>
                  </a:lnTo>
                  <a:lnTo>
                    <a:pt x="55880" y="1124305"/>
                  </a:lnTo>
                  <a:lnTo>
                    <a:pt x="55880" y="980110"/>
                  </a:lnTo>
                  <a:lnTo>
                    <a:pt x="44450" y="956488"/>
                  </a:lnTo>
                  <a:lnTo>
                    <a:pt x="55880" y="956488"/>
                  </a:lnTo>
                  <a:lnTo>
                    <a:pt x="55880" y="172898"/>
                  </a:lnTo>
                  <a:lnTo>
                    <a:pt x="52069" y="172898"/>
                  </a:lnTo>
                  <a:lnTo>
                    <a:pt x="55856" y="164008"/>
                  </a:lnTo>
                  <a:lnTo>
                    <a:pt x="55880" y="0"/>
                  </a:lnTo>
                  <a:close/>
                </a:path>
                <a:path w="55880" h="1124585">
                  <a:moveTo>
                    <a:pt x="55880" y="956488"/>
                  </a:moveTo>
                  <a:lnTo>
                    <a:pt x="44450" y="956488"/>
                  </a:lnTo>
                  <a:lnTo>
                    <a:pt x="55880" y="957559"/>
                  </a:lnTo>
                  <a:lnTo>
                    <a:pt x="55880" y="956488"/>
                  </a:lnTo>
                  <a:close/>
                </a:path>
                <a:path w="55880" h="1124585">
                  <a:moveTo>
                    <a:pt x="55880" y="172386"/>
                  </a:moveTo>
                  <a:lnTo>
                    <a:pt x="52069" y="172898"/>
                  </a:lnTo>
                  <a:lnTo>
                    <a:pt x="55880" y="172898"/>
                  </a:lnTo>
                  <a:lnTo>
                    <a:pt x="55880" y="172386"/>
                  </a:lnTo>
                  <a:close/>
                </a:path>
              </a:pathLst>
            </a:custGeom>
            <a:solidFill>
              <a:srgbClr val="C0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28469" y="1552950"/>
              <a:ext cx="57150" cy="1163320"/>
            </a:xfrm>
            <a:custGeom>
              <a:avLst/>
              <a:gdLst/>
              <a:ahLst/>
              <a:cxnLst/>
              <a:rect l="l" t="t" r="r" b="b"/>
              <a:pathLst>
                <a:path w="57150" h="1163320">
                  <a:moveTo>
                    <a:pt x="0" y="990013"/>
                  </a:moveTo>
                  <a:lnTo>
                    <a:pt x="0" y="1142947"/>
                  </a:lnTo>
                  <a:lnTo>
                    <a:pt x="57150" y="1162742"/>
                  </a:lnTo>
                  <a:lnTo>
                    <a:pt x="57150" y="1108123"/>
                  </a:lnTo>
                  <a:lnTo>
                    <a:pt x="0" y="990013"/>
                  </a:lnTo>
                  <a:close/>
                </a:path>
                <a:path w="57150" h="1163320">
                  <a:moveTo>
                    <a:pt x="57150" y="0"/>
                  </a:moveTo>
                  <a:lnTo>
                    <a:pt x="0" y="22392"/>
                  </a:lnTo>
                  <a:lnTo>
                    <a:pt x="0" y="977485"/>
                  </a:lnTo>
                  <a:lnTo>
                    <a:pt x="57150" y="982843"/>
                  </a:lnTo>
                  <a:lnTo>
                    <a:pt x="57150" y="193299"/>
                  </a:lnTo>
                  <a:lnTo>
                    <a:pt x="1269" y="193299"/>
                  </a:lnTo>
                  <a:lnTo>
                    <a:pt x="57150" y="62103"/>
                  </a:lnTo>
                  <a:lnTo>
                    <a:pt x="57150" y="0"/>
                  </a:lnTo>
                  <a:close/>
                </a:path>
                <a:path w="57150" h="1163320">
                  <a:moveTo>
                    <a:pt x="57150" y="185789"/>
                  </a:moveTo>
                  <a:lnTo>
                    <a:pt x="1269" y="193299"/>
                  </a:lnTo>
                  <a:lnTo>
                    <a:pt x="57150" y="193299"/>
                  </a:lnTo>
                  <a:lnTo>
                    <a:pt x="57150" y="185789"/>
                  </a:lnTo>
                  <a:close/>
                </a:path>
              </a:pathLst>
            </a:custGeom>
            <a:solidFill>
              <a:srgbClr val="BF4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780539" y="1540509"/>
              <a:ext cx="57150" cy="1186180"/>
            </a:xfrm>
            <a:custGeom>
              <a:avLst/>
              <a:gdLst/>
              <a:ahLst/>
              <a:cxnLst/>
              <a:rect l="l" t="t" r="r" b="b"/>
              <a:pathLst>
                <a:path w="57150" h="1186180">
                  <a:moveTo>
                    <a:pt x="57150" y="191230"/>
                  </a:moveTo>
                  <a:lnTo>
                    <a:pt x="0" y="198912"/>
                  </a:lnTo>
                  <a:lnTo>
                    <a:pt x="0" y="994806"/>
                  </a:lnTo>
                  <a:lnTo>
                    <a:pt x="57150" y="1000164"/>
                  </a:lnTo>
                  <a:lnTo>
                    <a:pt x="57150" y="867475"/>
                  </a:lnTo>
                  <a:lnTo>
                    <a:pt x="36830" y="844550"/>
                  </a:lnTo>
                  <a:lnTo>
                    <a:pt x="57150" y="841555"/>
                  </a:lnTo>
                  <a:lnTo>
                    <a:pt x="57150" y="353346"/>
                  </a:lnTo>
                  <a:lnTo>
                    <a:pt x="41910" y="351789"/>
                  </a:lnTo>
                  <a:lnTo>
                    <a:pt x="57150" y="332908"/>
                  </a:lnTo>
                  <a:lnTo>
                    <a:pt x="57150" y="191230"/>
                  </a:lnTo>
                  <a:close/>
                </a:path>
                <a:path w="57150" h="1186180">
                  <a:moveTo>
                    <a:pt x="0" y="1110064"/>
                  </a:moveTo>
                  <a:lnTo>
                    <a:pt x="0" y="1173423"/>
                  </a:lnTo>
                  <a:lnTo>
                    <a:pt x="36830" y="1186179"/>
                  </a:lnTo>
                  <a:lnTo>
                    <a:pt x="0" y="1110064"/>
                  </a:lnTo>
                  <a:close/>
                </a:path>
                <a:path w="57150" h="1186180">
                  <a:moveTo>
                    <a:pt x="36830" y="0"/>
                  </a:moveTo>
                  <a:lnTo>
                    <a:pt x="0" y="14430"/>
                  </a:lnTo>
                  <a:lnTo>
                    <a:pt x="0" y="8647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E44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832610" y="1724741"/>
              <a:ext cx="57150" cy="821055"/>
            </a:xfrm>
            <a:custGeom>
              <a:avLst/>
              <a:gdLst/>
              <a:ahLst/>
              <a:cxnLst/>
              <a:rect l="l" t="t" r="r" b="b"/>
              <a:pathLst>
                <a:path w="57150" h="821055">
                  <a:moveTo>
                    <a:pt x="0" y="677511"/>
                  </a:moveTo>
                  <a:lnTo>
                    <a:pt x="0" y="815456"/>
                  </a:lnTo>
                  <a:lnTo>
                    <a:pt x="57150" y="820814"/>
                  </a:lnTo>
                  <a:lnTo>
                    <a:pt x="57150" y="741988"/>
                  </a:lnTo>
                  <a:lnTo>
                    <a:pt x="0" y="677511"/>
                  </a:lnTo>
                  <a:close/>
                </a:path>
                <a:path w="57150" h="821055">
                  <a:moveTo>
                    <a:pt x="0" y="168595"/>
                  </a:moveTo>
                  <a:lnTo>
                    <a:pt x="0" y="658072"/>
                  </a:lnTo>
                  <a:lnTo>
                    <a:pt x="57150" y="649650"/>
                  </a:lnTo>
                  <a:lnTo>
                    <a:pt x="57150" y="512897"/>
                  </a:lnTo>
                  <a:lnTo>
                    <a:pt x="34289" y="497758"/>
                  </a:lnTo>
                  <a:lnTo>
                    <a:pt x="57150" y="488666"/>
                  </a:lnTo>
                  <a:lnTo>
                    <a:pt x="57150" y="337358"/>
                  </a:lnTo>
                  <a:lnTo>
                    <a:pt x="36829" y="330118"/>
                  </a:lnTo>
                  <a:lnTo>
                    <a:pt x="57150" y="315253"/>
                  </a:lnTo>
                  <a:lnTo>
                    <a:pt x="57150" y="174433"/>
                  </a:lnTo>
                  <a:lnTo>
                    <a:pt x="0" y="168595"/>
                  </a:lnTo>
                  <a:close/>
                </a:path>
                <a:path w="57150" h="821055">
                  <a:moveTo>
                    <a:pt x="57150" y="0"/>
                  </a:moveTo>
                  <a:lnTo>
                    <a:pt x="0" y="7681"/>
                  </a:lnTo>
                  <a:lnTo>
                    <a:pt x="0" y="154970"/>
                  </a:lnTo>
                  <a:lnTo>
                    <a:pt x="57150" y="8416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D44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884679" y="1717743"/>
              <a:ext cx="57150" cy="833119"/>
            </a:xfrm>
            <a:custGeom>
              <a:avLst/>
              <a:gdLst/>
              <a:ahLst/>
              <a:cxnLst/>
              <a:rect l="l" t="t" r="r" b="b"/>
              <a:pathLst>
                <a:path w="57150" h="833119">
                  <a:moveTo>
                    <a:pt x="0" y="743256"/>
                  </a:moveTo>
                  <a:lnTo>
                    <a:pt x="0" y="827336"/>
                  </a:lnTo>
                  <a:lnTo>
                    <a:pt x="57150" y="832694"/>
                  </a:lnTo>
                  <a:lnTo>
                    <a:pt x="57150" y="807733"/>
                  </a:lnTo>
                  <a:lnTo>
                    <a:pt x="0" y="743256"/>
                  </a:lnTo>
                  <a:close/>
                </a:path>
                <a:path w="57150" h="833119">
                  <a:moveTo>
                    <a:pt x="0" y="516531"/>
                  </a:moveTo>
                  <a:lnTo>
                    <a:pt x="0" y="657397"/>
                  </a:lnTo>
                  <a:lnTo>
                    <a:pt x="57150" y="648975"/>
                  </a:lnTo>
                  <a:lnTo>
                    <a:pt x="57150" y="554379"/>
                  </a:lnTo>
                  <a:lnTo>
                    <a:pt x="0" y="516531"/>
                  </a:lnTo>
                  <a:close/>
                </a:path>
                <a:path w="57150" h="833119">
                  <a:moveTo>
                    <a:pt x="0" y="342547"/>
                  </a:moveTo>
                  <a:lnTo>
                    <a:pt x="0" y="497685"/>
                  </a:lnTo>
                  <a:lnTo>
                    <a:pt x="57150" y="474955"/>
                  </a:lnTo>
                  <a:lnTo>
                    <a:pt x="57150" y="362910"/>
                  </a:lnTo>
                  <a:lnTo>
                    <a:pt x="0" y="342547"/>
                  </a:lnTo>
                  <a:close/>
                </a:path>
                <a:path w="57150" h="833119">
                  <a:moveTo>
                    <a:pt x="0" y="180913"/>
                  </a:moveTo>
                  <a:lnTo>
                    <a:pt x="0" y="325967"/>
                  </a:lnTo>
                  <a:lnTo>
                    <a:pt x="57150" y="284160"/>
                  </a:lnTo>
                  <a:lnTo>
                    <a:pt x="57150" y="186751"/>
                  </a:lnTo>
                  <a:lnTo>
                    <a:pt x="0" y="180913"/>
                  </a:lnTo>
                  <a:close/>
                </a:path>
                <a:path w="57150" h="833119">
                  <a:moveTo>
                    <a:pt x="57150" y="0"/>
                  </a:moveTo>
                  <a:lnTo>
                    <a:pt x="0" y="7681"/>
                  </a:lnTo>
                  <a:lnTo>
                    <a:pt x="0" y="97457"/>
                  </a:lnTo>
                  <a:lnTo>
                    <a:pt x="57150" y="26652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C4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36750" y="1714500"/>
              <a:ext cx="57150" cy="838200"/>
            </a:xfrm>
            <a:custGeom>
              <a:avLst/>
              <a:gdLst/>
              <a:ahLst/>
              <a:cxnLst/>
              <a:rect l="l" t="t" r="r" b="b"/>
              <a:pathLst>
                <a:path w="57150" h="838200">
                  <a:moveTo>
                    <a:pt x="0" y="805245"/>
                  </a:moveTo>
                  <a:lnTo>
                    <a:pt x="0" y="835461"/>
                  </a:lnTo>
                  <a:lnTo>
                    <a:pt x="29210" y="838200"/>
                  </a:lnTo>
                  <a:lnTo>
                    <a:pt x="0" y="805245"/>
                  </a:lnTo>
                  <a:close/>
                </a:path>
                <a:path w="57150" h="838200">
                  <a:moveTo>
                    <a:pt x="0" y="554258"/>
                  </a:moveTo>
                  <a:lnTo>
                    <a:pt x="0" y="652967"/>
                  </a:lnTo>
                  <a:lnTo>
                    <a:pt x="57150" y="644545"/>
                  </a:lnTo>
                  <a:lnTo>
                    <a:pt x="57150" y="592105"/>
                  </a:lnTo>
                  <a:lnTo>
                    <a:pt x="0" y="554258"/>
                  </a:lnTo>
                  <a:close/>
                </a:path>
                <a:path w="57150" h="838200">
                  <a:moveTo>
                    <a:pt x="0" y="364344"/>
                  </a:moveTo>
                  <a:lnTo>
                    <a:pt x="0" y="480218"/>
                  </a:lnTo>
                  <a:lnTo>
                    <a:pt x="57150" y="457488"/>
                  </a:lnTo>
                  <a:lnTo>
                    <a:pt x="57150" y="384707"/>
                  </a:lnTo>
                  <a:lnTo>
                    <a:pt x="0" y="364344"/>
                  </a:lnTo>
                  <a:close/>
                </a:path>
                <a:path w="57150" h="838200">
                  <a:moveTo>
                    <a:pt x="0" y="189475"/>
                  </a:moveTo>
                  <a:lnTo>
                    <a:pt x="0" y="291119"/>
                  </a:lnTo>
                  <a:lnTo>
                    <a:pt x="57150" y="249312"/>
                  </a:lnTo>
                  <a:lnTo>
                    <a:pt x="57150" y="195313"/>
                  </a:lnTo>
                  <a:lnTo>
                    <a:pt x="0" y="189475"/>
                  </a:lnTo>
                  <a:close/>
                </a:path>
                <a:path w="57150" h="838200">
                  <a:moveTo>
                    <a:pt x="29210" y="0"/>
                  </a:moveTo>
                  <a:lnTo>
                    <a:pt x="0" y="3926"/>
                  </a:lnTo>
                  <a:lnTo>
                    <a:pt x="0" y="36189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BB4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988820" y="1909294"/>
              <a:ext cx="55880" cy="450850"/>
            </a:xfrm>
            <a:custGeom>
              <a:avLst/>
              <a:gdLst/>
              <a:ahLst/>
              <a:cxnLst/>
              <a:rect l="l" t="t" r="r" b="b"/>
              <a:pathLst>
                <a:path w="55880" h="450850">
                  <a:moveTo>
                    <a:pt x="0" y="393946"/>
                  </a:moveTo>
                  <a:lnTo>
                    <a:pt x="0" y="450498"/>
                  </a:lnTo>
                  <a:lnTo>
                    <a:pt x="55880" y="442263"/>
                  </a:lnTo>
                  <a:lnTo>
                    <a:pt x="55880" y="430953"/>
                  </a:lnTo>
                  <a:lnTo>
                    <a:pt x="0" y="393946"/>
                  </a:lnTo>
                  <a:close/>
                </a:path>
                <a:path w="55880" h="450850">
                  <a:moveTo>
                    <a:pt x="0" y="188102"/>
                  </a:moveTo>
                  <a:lnTo>
                    <a:pt x="0" y="264714"/>
                  </a:lnTo>
                  <a:lnTo>
                    <a:pt x="55880" y="242489"/>
                  </a:lnTo>
                  <a:lnTo>
                    <a:pt x="55880" y="208014"/>
                  </a:lnTo>
                  <a:lnTo>
                    <a:pt x="0" y="188102"/>
                  </a:lnTo>
                  <a:close/>
                </a:path>
                <a:path w="55880" h="450850">
                  <a:moveTo>
                    <a:pt x="0" y="0"/>
                  </a:moveTo>
                  <a:lnTo>
                    <a:pt x="0" y="58233"/>
                  </a:lnTo>
                  <a:lnTo>
                    <a:pt x="55880" y="17354"/>
                  </a:lnTo>
                  <a:lnTo>
                    <a:pt x="55880" y="5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4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39620" y="1914484"/>
              <a:ext cx="50800" cy="438150"/>
            </a:xfrm>
            <a:custGeom>
              <a:avLst/>
              <a:gdLst/>
              <a:ahLst/>
              <a:cxnLst/>
              <a:rect l="l" t="t" r="r" b="b"/>
              <a:pathLst>
                <a:path w="50800" h="438150">
                  <a:moveTo>
                    <a:pt x="0" y="422400"/>
                  </a:moveTo>
                  <a:lnTo>
                    <a:pt x="0" y="437823"/>
                  </a:lnTo>
                  <a:lnTo>
                    <a:pt x="19050" y="435015"/>
                  </a:lnTo>
                  <a:lnTo>
                    <a:pt x="0" y="422400"/>
                  </a:lnTo>
                  <a:close/>
                </a:path>
                <a:path w="50800" h="438150">
                  <a:moveTo>
                    <a:pt x="0" y="201014"/>
                  </a:moveTo>
                  <a:lnTo>
                    <a:pt x="0" y="239320"/>
                  </a:lnTo>
                  <a:lnTo>
                    <a:pt x="50800" y="219115"/>
                  </a:lnTo>
                  <a:lnTo>
                    <a:pt x="0" y="201014"/>
                  </a:lnTo>
                  <a:close/>
                </a:path>
                <a:path w="50800" h="438150">
                  <a:moveTo>
                    <a:pt x="0" y="0"/>
                  </a:moveTo>
                  <a:lnTo>
                    <a:pt x="0" y="15881"/>
                  </a:lnTo>
                  <a:lnTo>
                    <a:pt x="19050" y="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2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28600" y="1295400"/>
              <a:ext cx="1861820" cy="1676400"/>
            </a:xfrm>
            <a:custGeom>
              <a:avLst/>
              <a:gdLst/>
              <a:ahLst/>
              <a:cxnLst/>
              <a:rect l="l" t="t" r="r" b="b"/>
              <a:pathLst>
                <a:path w="1861820" h="1676400">
                  <a:moveTo>
                    <a:pt x="0" y="838200"/>
                  </a:moveTo>
                  <a:lnTo>
                    <a:pt x="219709" y="916939"/>
                  </a:lnTo>
                  <a:lnTo>
                    <a:pt x="31750" y="1054100"/>
                  </a:lnTo>
                  <a:lnTo>
                    <a:pt x="266700" y="1079500"/>
                  </a:lnTo>
                  <a:lnTo>
                    <a:pt x="124460" y="1257300"/>
                  </a:lnTo>
                  <a:lnTo>
                    <a:pt x="359409" y="1225550"/>
                  </a:lnTo>
                  <a:lnTo>
                    <a:pt x="271780" y="1430020"/>
                  </a:lnTo>
                  <a:lnTo>
                    <a:pt x="490220" y="1344929"/>
                  </a:lnTo>
                  <a:lnTo>
                    <a:pt x="464820" y="1563370"/>
                  </a:lnTo>
                  <a:lnTo>
                    <a:pt x="651510" y="1431289"/>
                  </a:lnTo>
                  <a:lnTo>
                    <a:pt x="689610" y="1647189"/>
                  </a:lnTo>
                  <a:lnTo>
                    <a:pt x="831850" y="1475739"/>
                  </a:lnTo>
                  <a:lnTo>
                    <a:pt x="930910" y="1676400"/>
                  </a:lnTo>
                  <a:lnTo>
                    <a:pt x="1018540" y="1477010"/>
                  </a:lnTo>
                  <a:lnTo>
                    <a:pt x="1172210" y="1647189"/>
                  </a:lnTo>
                  <a:lnTo>
                    <a:pt x="1198880" y="1435100"/>
                  </a:lnTo>
                  <a:lnTo>
                    <a:pt x="1397000" y="1563370"/>
                  </a:lnTo>
                  <a:lnTo>
                    <a:pt x="1361440" y="1352550"/>
                  </a:lnTo>
                  <a:lnTo>
                    <a:pt x="1588770" y="1430020"/>
                  </a:lnTo>
                  <a:lnTo>
                    <a:pt x="1494789" y="1234439"/>
                  </a:lnTo>
                  <a:lnTo>
                    <a:pt x="1737360" y="1257300"/>
                  </a:lnTo>
                  <a:lnTo>
                    <a:pt x="1590039" y="1089660"/>
                  </a:lnTo>
                  <a:lnTo>
                    <a:pt x="1830070" y="1054100"/>
                  </a:lnTo>
                  <a:lnTo>
                    <a:pt x="1639570" y="927100"/>
                  </a:lnTo>
                  <a:lnTo>
                    <a:pt x="1861820" y="838200"/>
                  </a:lnTo>
                  <a:lnTo>
                    <a:pt x="1640839" y="759460"/>
                  </a:lnTo>
                  <a:lnTo>
                    <a:pt x="1830070" y="621029"/>
                  </a:lnTo>
                  <a:lnTo>
                    <a:pt x="1593850" y="596900"/>
                  </a:lnTo>
                  <a:lnTo>
                    <a:pt x="1737360" y="419100"/>
                  </a:lnTo>
                  <a:lnTo>
                    <a:pt x="1502410" y="449579"/>
                  </a:lnTo>
                  <a:lnTo>
                    <a:pt x="1588770" y="245110"/>
                  </a:lnTo>
                  <a:lnTo>
                    <a:pt x="1371600" y="330200"/>
                  </a:lnTo>
                  <a:lnTo>
                    <a:pt x="1397000" y="111760"/>
                  </a:lnTo>
                  <a:lnTo>
                    <a:pt x="1210310" y="245110"/>
                  </a:lnTo>
                  <a:lnTo>
                    <a:pt x="1172210" y="27939"/>
                  </a:lnTo>
                  <a:lnTo>
                    <a:pt x="1029969" y="199389"/>
                  </a:lnTo>
                  <a:lnTo>
                    <a:pt x="930910" y="0"/>
                  </a:lnTo>
                  <a:lnTo>
                    <a:pt x="843280" y="198120"/>
                  </a:lnTo>
                  <a:lnTo>
                    <a:pt x="689610" y="27939"/>
                  </a:lnTo>
                  <a:lnTo>
                    <a:pt x="662940" y="240029"/>
                  </a:lnTo>
                  <a:lnTo>
                    <a:pt x="464820" y="111760"/>
                  </a:lnTo>
                  <a:lnTo>
                    <a:pt x="500380" y="322579"/>
                  </a:lnTo>
                  <a:lnTo>
                    <a:pt x="271780" y="245110"/>
                  </a:lnTo>
                  <a:lnTo>
                    <a:pt x="367030" y="440689"/>
                  </a:lnTo>
                  <a:lnTo>
                    <a:pt x="124460" y="419100"/>
                  </a:lnTo>
                  <a:lnTo>
                    <a:pt x="271780" y="585470"/>
                  </a:lnTo>
                  <a:lnTo>
                    <a:pt x="31750" y="621029"/>
                  </a:lnTo>
                  <a:lnTo>
                    <a:pt x="222250" y="748029"/>
                  </a:lnTo>
                  <a:lnTo>
                    <a:pt x="0" y="838200"/>
                  </a:lnTo>
                  <a:close/>
                </a:path>
                <a:path w="1861820" h="1676400">
                  <a:moveTo>
                    <a:pt x="0" y="0"/>
                  </a:moveTo>
                  <a:lnTo>
                    <a:pt x="0" y="0"/>
                  </a:lnTo>
                </a:path>
                <a:path w="1861820" h="1676400">
                  <a:moveTo>
                    <a:pt x="1861820" y="1676400"/>
                  </a:moveTo>
                  <a:lnTo>
                    <a:pt x="1861820" y="1676400"/>
                  </a:lnTo>
                </a:path>
              </a:pathLst>
            </a:custGeom>
            <a:ln w="9344">
              <a:solidFill>
                <a:srgbClr val="A0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2133600" y="4419600"/>
            <a:ext cx="803910" cy="452120"/>
          </a:xfrm>
          <a:prstGeom prst="rect">
            <a:avLst/>
          </a:prstGeom>
          <a:solidFill>
            <a:srgbClr val="99CCFF"/>
          </a:solidFill>
          <a:ln w="9344">
            <a:solidFill>
              <a:srgbClr val="FF33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09855" marR="104139" algn="ctr">
              <a:lnSpc>
                <a:spcPts val="969"/>
              </a:lnSpc>
              <a:spcBef>
                <a:spcPts val="334"/>
              </a:spcBef>
            </a:pPr>
            <a:r>
              <a:rPr sz="900" spc="-5" dirty="0">
                <a:latin typeface="Verdana"/>
                <a:cs typeface="Verdana"/>
              </a:rPr>
              <a:t>Real TCP  Socket  </a:t>
            </a:r>
            <a:r>
              <a:rPr sz="900" spc="-5" dirty="0">
                <a:latin typeface="Arial"/>
                <a:cs typeface="Arial"/>
              </a:rPr>
              <a:t>Con</a:t>
            </a:r>
            <a:r>
              <a:rPr sz="900" spc="5" dirty="0">
                <a:latin typeface="Arial"/>
                <a:cs typeface="Arial"/>
              </a:rPr>
              <a:t>n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c</a:t>
            </a:r>
            <a:r>
              <a:rPr sz="900" spc="-5" dirty="0">
                <a:latin typeface="Arial"/>
                <a:cs typeface="Arial"/>
              </a:rPr>
              <a:t>t</a:t>
            </a:r>
            <a:r>
              <a:rPr sz="900" spc="5" dirty="0">
                <a:latin typeface="Arial"/>
                <a:cs typeface="Arial"/>
              </a:rPr>
              <a:t>i</a:t>
            </a:r>
            <a:r>
              <a:rPr sz="900" spc="-5" dirty="0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356100" y="2561589"/>
            <a:ext cx="803910" cy="452120"/>
          </a:xfrm>
          <a:prstGeom prst="rect">
            <a:avLst/>
          </a:prstGeom>
          <a:solidFill>
            <a:srgbClr val="99CCFF"/>
          </a:solidFill>
          <a:ln w="9344">
            <a:solidFill>
              <a:srgbClr val="FF33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09855" marR="104139" indent="635" algn="ctr">
              <a:lnSpc>
                <a:spcPct val="89400"/>
              </a:lnSpc>
              <a:spcBef>
                <a:spcPts val="334"/>
              </a:spcBef>
            </a:pPr>
            <a:r>
              <a:rPr sz="900" spc="-5" dirty="0">
                <a:latin typeface="Verdana"/>
                <a:cs typeface="Verdana"/>
              </a:rPr>
              <a:t>Real TCP  Socket  </a:t>
            </a:r>
            <a:r>
              <a:rPr sz="900" spc="-5" dirty="0">
                <a:latin typeface="Arial"/>
                <a:cs typeface="Arial"/>
              </a:rPr>
              <a:t>Co</a:t>
            </a:r>
            <a:r>
              <a:rPr sz="900" spc="5" dirty="0">
                <a:latin typeface="Arial"/>
                <a:cs typeface="Arial"/>
              </a:rPr>
              <a:t>n</a:t>
            </a:r>
            <a:r>
              <a:rPr sz="900" spc="-5" dirty="0">
                <a:latin typeface="Arial"/>
                <a:cs typeface="Arial"/>
              </a:rPr>
              <a:t>n</a:t>
            </a:r>
            <a:r>
              <a:rPr sz="900" spc="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 rot="21060000">
            <a:off x="497940" y="1776325"/>
            <a:ext cx="111639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190" dirty="0">
                <a:latin typeface="Georgia"/>
                <a:cs typeface="Georgia"/>
              </a:rPr>
              <a:t>2</a:t>
            </a:r>
            <a:r>
              <a:rPr sz="2000" spc="95" dirty="0">
                <a:latin typeface="Georgia"/>
                <a:cs typeface="Georgia"/>
              </a:rPr>
              <a:t> </a:t>
            </a:r>
            <a:r>
              <a:rPr sz="2000" spc="105" dirty="0">
                <a:latin typeface="Georgia"/>
                <a:cs typeface="Georgia"/>
              </a:rPr>
              <a:t>tea</a:t>
            </a:r>
            <a:r>
              <a:rPr sz="3000" spc="157" baseline="1388" dirty="0">
                <a:latin typeface="Georgia"/>
                <a:cs typeface="Georgia"/>
              </a:rPr>
              <a:t>ms,</a:t>
            </a:r>
            <a:endParaRPr sz="3000" baseline="1388">
              <a:latin typeface="Georgia"/>
              <a:cs typeface="Georgia"/>
            </a:endParaRPr>
          </a:p>
        </p:txBody>
      </p:sp>
      <p:sp>
        <p:nvSpPr>
          <p:cNvPr id="184" name="object 184"/>
          <p:cNvSpPr txBox="1"/>
          <p:nvPr/>
        </p:nvSpPr>
        <p:spPr>
          <a:xfrm rot="21060000">
            <a:off x="358203" y="2039980"/>
            <a:ext cx="15675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450" dirty="0">
                <a:latin typeface="Georgia"/>
                <a:cs typeface="Georgia"/>
              </a:rPr>
              <a:t>1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120" dirty="0">
                <a:latin typeface="Georgia"/>
                <a:cs typeface="Georgia"/>
              </a:rPr>
              <a:t>in</a:t>
            </a:r>
            <a:r>
              <a:rPr sz="3000" spc="179" baseline="1388" dirty="0">
                <a:latin typeface="Georgia"/>
                <a:cs typeface="Georgia"/>
              </a:rPr>
              <a:t>structor</a:t>
            </a:r>
            <a:endParaRPr sz="3000" baseline="1388">
              <a:latin typeface="Georgia"/>
              <a:cs typeface="Georgia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7047547" y="1366837"/>
            <a:ext cx="1945005" cy="1708785"/>
            <a:chOff x="7047547" y="1366837"/>
            <a:chExt cx="1945005" cy="1708785"/>
          </a:xfrm>
        </p:grpSpPr>
        <p:sp>
          <p:nvSpPr>
            <p:cNvPr id="186" name="object 186"/>
            <p:cNvSpPr/>
            <p:nvPr/>
          </p:nvSpPr>
          <p:spPr>
            <a:xfrm>
              <a:off x="7124699" y="1394459"/>
              <a:ext cx="1861820" cy="1677670"/>
            </a:xfrm>
            <a:custGeom>
              <a:avLst/>
              <a:gdLst/>
              <a:ahLst/>
              <a:cxnLst/>
              <a:rect l="l" t="t" r="r" b="b"/>
              <a:pathLst>
                <a:path w="1861820" h="1677670">
                  <a:moveTo>
                    <a:pt x="1193929" y="1475739"/>
                  </a:moveTo>
                  <a:lnTo>
                    <a:pt x="830579" y="1475739"/>
                  </a:lnTo>
                  <a:lnTo>
                    <a:pt x="930909" y="1677669"/>
                  </a:lnTo>
                  <a:lnTo>
                    <a:pt x="1017270" y="1478279"/>
                  </a:lnTo>
                  <a:lnTo>
                    <a:pt x="1193609" y="1478279"/>
                  </a:lnTo>
                  <a:lnTo>
                    <a:pt x="1193929" y="1475739"/>
                  </a:lnTo>
                  <a:close/>
                </a:path>
                <a:path w="1861820" h="1677670">
                  <a:moveTo>
                    <a:pt x="1374507" y="1431289"/>
                  </a:moveTo>
                  <a:lnTo>
                    <a:pt x="651509" y="1431289"/>
                  </a:lnTo>
                  <a:lnTo>
                    <a:pt x="689609" y="1648460"/>
                  </a:lnTo>
                  <a:lnTo>
                    <a:pt x="830579" y="1475739"/>
                  </a:lnTo>
                  <a:lnTo>
                    <a:pt x="1193929" y="1475739"/>
                  </a:lnTo>
                  <a:lnTo>
                    <a:pt x="1198879" y="1436369"/>
                  </a:lnTo>
                  <a:lnTo>
                    <a:pt x="1375364" y="1436369"/>
                  </a:lnTo>
                  <a:lnTo>
                    <a:pt x="1374507" y="1431289"/>
                  </a:lnTo>
                  <a:close/>
                </a:path>
                <a:path w="1861820" h="1677670">
                  <a:moveTo>
                    <a:pt x="1193609" y="1478279"/>
                  </a:moveTo>
                  <a:lnTo>
                    <a:pt x="1017270" y="1478279"/>
                  </a:lnTo>
                  <a:lnTo>
                    <a:pt x="1172209" y="1648460"/>
                  </a:lnTo>
                  <a:lnTo>
                    <a:pt x="1193609" y="1478279"/>
                  </a:lnTo>
                  <a:close/>
                </a:path>
                <a:path w="1861820" h="1677670">
                  <a:moveTo>
                    <a:pt x="1548146" y="1346200"/>
                  </a:moveTo>
                  <a:lnTo>
                    <a:pt x="490220" y="1346200"/>
                  </a:lnTo>
                  <a:lnTo>
                    <a:pt x="464820" y="1564639"/>
                  </a:lnTo>
                  <a:lnTo>
                    <a:pt x="651509" y="1431289"/>
                  </a:lnTo>
                  <a:lnTo>
                    <a:pt x="1374507" y="1431289"/>
                  </a:lnTo>
                  <a:lnTo>
                    <a:pt x="1361440" y="1353819"/>
                  </a:lnTo>
                  <a:lnTo>
                    <a:pt x="1551784" y="1353819"/>
                  </a:lnTo>
                  <a:lnTo>
                    <a:pt x="1548146" y="1346200"/>
                  </a:lnTo>
                  <a:close/>
                </a:path>
                <a:path w="1861820" h="1677670">
                  <a:moveTo>
                    <a:pt x="1375364" y="1436369"/>
                  </a:moveTo>
                  <a:lnTo>
                    <a:pt x="1198879" y="1436369"/>
                  </a:lnTo>
                  <a:lnTo>
                    <a:pt x="1397000" y="1564639"/>
                  </a:lnTo>
                  <a:lnTo>
                    <a:pt x="1375364" y="1436369"/>
                  </a:lnTo>
                  <a:close/>
                </a:path>
                <a:path w="1861820" h="1677670">
                  <a:moveTo>
                    <a:pt x="1709458" y="1226819"/>
                  </a:moveTo>
                  <a:lnTo>
                    <a:pt x="359409" y="1226819"/>
                  </a:lnTo>
                  <a:lnTo>
                    <a:pt x="271779" y="1431289"/>
                  </a:lnTo>
                  <a:lnTo>
                    <a:pt x="490220" y="1346200"/>
                  </a:lnTo>
                  <a:lnTo>
                    <a:pt x="1548146" y="1346200"/>
                  </a:lnTo>
                  <a:lnTo>
                    <a:pt x="1494790" y="1234439"/>
                  </a:lnTo>
                  <a:lnTo>
                    <a:pt x="1716154" y="1234439"/>
                  </a:lnTo>
                  <a:lnTo>
                    <a:pt x="1709458" y="1226819"/>
                  </a:lnTo>
                  <a:close/>
                </a:path>
                <a:path w="1861820" h="1677670">
                  <a:moveTo>
                    <a:pt x="1551784" y="1353819"/>
                  </a:moveTo>
                  <a:lnTo>
                    <a:pt x="1361440" y="1353819"/>
                  </a:lnTo>
                  <a:lnTo>
                    <a:pt x="1588770" y="1431289"/>
                  </a:lnTo>
                  <a:lnTo>
                    <a:pt x="1551784" y="1353819"/>
                  </a:lnTo>
                  <a:close/>
                </a:path>
                <a:path w="1861820" h="1677670">
                  <a:moveTo>
                    <a:pt x="124459" y="419100"/>
                  </a:moveTo>
                  <a:lnTo>
                    <a:pt x="271779" y="586739"/>
                  </a:lnTo>
                  <a:lnTo>
                    <a:pt x="30479" y="622300"/>
                  </a:lnTo>
                  <a:lnTo>
                    <a:pt x="222250" y="749300"/>
                  </a:lnTo>
                  <a:lnTo>
                    <a:pt x="0" y="839469"/>
                  </a:lnTo>
                  <a:lnTo>
                    <a:pt x="219709" y="916939"/>
                  </a:lnTo>
                  <a:lnTo>
                    <a:pt x="30479" y="1055369"/>
                  </a:lnTo>
                  <a:lnTo>
                    <a:pt x="266700" y="1079500"/>
                  </a:lnTo>
                  <a:lnTo>
                    <a:pt x="124459" y="1258569"/>
                  </a:lnTo>
                  <a:lnTo>
                    <a:pt x="359409" y="1226819"/>
                  </a:lnTo>
                  <a:lnTo>
                    <a:pt x="1709458" y="1226819"/>
                  </a:lnTo>
                  <a:lnTo>
                    <a:pt x="1590040" y="1090929"/>
                  </a:lnTo>
                  <a:lnTo>
                    <a:pt x="1830070" y="1055369"/>
                  </a:lnTo>
                  <a:lnTo>
                    <a:pt x="1639570" y="928369"/>
                  </a:lnTo>
                  <a:lnTo>
                    <a:pt x="1861820" y="839469"/>
                  </a:lnTo>
                  <a:lnTo>
                    <a:pt x="1640840" y="759460"/>
                  </a:lnTo>
                  <a:lnTo>
                    <a:pt x="1830070" y="622300"/>
                  </a:lnTo>
                  <a:lnTo>
                    <a:pt x="1593850" y="596900"/>
                  </a:lnTo>
                  <a:lnTo>
                    <a:pt x="1711733" y="450850"/>
                  </a:lnTo>
                  <a:lnTo>
                    <a:pt x="1502409" y="450850"/>
                  </a:lnTo>
                  <a:lnTo>
                    <a:pt x="1506164" y="441960"/>
                  </a:lnTo>
                  <a:lnTo>
                    <a:pt x="368300" y="441960"/>
                  </a:lnTo>
                  <a:lnTo>
                    <a:pt x="124459" y="419100"/>
                  </a:lnTo>
                  <a:close/>
                </a:path>
                <a:path w="1861820" h="1677670">
                  <a:moveTo>
                    <a:pt x="1716154" y="1234439"/>
                  </a:moveTo>
                  <a:lnTo>
                    <a:pt x="1494790" y="1234439"/>
                  </a:lnTo>
                  <a:lnTo>
                    <a:pt x="1737359" y="1258569"/>
                  </a:lnTo>
                  <a:lnTo>
                    <a:pt x="1716154" y="1234439"/>
                  </a:lnTo>
                  <a:close/>
                </a:path>
                <a:path w="1861820" h="1677670">
                  <a:moveTo>
                    <a:pt x="1737359" y="419100"/>
                  </a:moveTo>
                  <a:lnTo>
                    <a:pt x="1502409" y="450850"/>
                  </a:lnTo>
                  <a:lnTo>
                    <a:pt x="1711733" y="450850"/>
                  </a:lnTo>
                  <a:lnTo>
                    <a:pt x="1737359" y="419100"/>
                  </a:lnTo>
                  <a:close/>
                </a:path>
                <a:path w="1861820" h="1677670">
                  <a:moveTo>
                    <a:pt x="271779" y="246379"/>
                  </a:moveTo>
                  <a:lnTo>
                    <a:pt x="368300" y="441960"/>
                  </a:lnTo>
                  <a:lnTo>
                    <a:pt x="1506164" y="441960"/>
                  </a:lnTo>
                  <a:lnTo>
                    <a:pt x="1552831" y="331469"/>
                  </a:lnTo>
                  <a:lnTo>
                    <a:pt x="1371600" y="331469"/>
                  </a:lnTo>
                  <a:lnTo>
                    <a:pt x="1372486" y="323850"/>
                  </a:lnTo>
                  <a:lnTo>
                    <a:pt x="500379" y="323850"/>
                  </a:lnTo>
                  <a:lnTo>
                    <a:pt x="271779" y="246379"/>
                  </a:lnTo>
                  <a:close/>
                </a:path>
                <a:path w="1861820" h="1677670">
                  <a:moveTo>
                    <a:pt x="1588770" y="246379"/>
                  </a:moveTo>
                  <a:lnTo>
                    <a:pt x="1371600" y="331469"/>
                  </a:lnTo>
                  <a:lnTo>
                    <a:pt x="1552831" y="331469"/>
                  </a:lnTo>
                  <a:lnTo>
                    <a:pt x="1588770" y="246379"/>
                  </a:lnTo>
                  <a:close/>
                </a:path>
                <a:path w="1861820" h="1677670">
                  <a:moveTo>
                    <a:pt x="464820" y="113029"/>
                  </a:moveTo>
                  <a:lnTo>
                    <a:pt x="500379" y="323850"/>
                  </a:lnTo>
                  <a:lnTo>
                    <a:pt x="1372486" y="323850"/>
                  </a:lnTo>
                  <a:lnTo>
                    <a:pt x="1381789" y="243839"/>
                  </a:lnTo>
                  <a:lnTo>
                    <a:pt x="1210309" y="243839"/>
                  </a:lnTo>
                  <a:lnTo>
                    <a:pt x="1209861" y="241300"/>
                  </a:lnTo>
                  <a:lnTo>
                    <a:pt x="662940" y="241300"/>
                  </a:lnTo>
                  <a:lnTo>
                    <a:pt x="464820" y="113029"/>
                  </a:lnTo>
                  <a:close/>
                </a:path>
                <a:path w="1861820" h="1677670">
                  <a:moveTo>
                    <a:pt x="1397000" y="113029"/>
                  </a:moveTo>
                  <a:lnTo>
                    <a:pt x="1210309" y="243839"/>
                  </a:lnTo>
                  <a:lnTo>
                    <a:pt x="1381789" y="243839"/>
                  </a:lnTo>
                  <a:lnTo>
                    <a:pt x="1397000" y="113029"/>
                  </a:lnTo>
                  <a:close/>
                </a:path>
                <a:path w="1861820" h="1677670">
                  <a:moveTo>
                    <a:pt x="689609" y="27939"/>
                  </a:moveTo>
                  <a:lnTo>
                    <a:pt x="662940" y="241300"/>
                  </a:lnTo>
                  <a:lnTo>
                    <a:pt x="1209861" y="241300"/>
                  </a:lnTo>
                  <a:lnTo>
                    <a:pt x="1202689" y="200660"/>
                  </a:lnTo>
                  <a:lnTo>
                    <a:pt x="1029970" y="200660"/>
                  </a:lnTo>
                  <a:lnTo>
                    <a:pt x="1029343" y="199389"/>
                  </a:lnTo>
                  <a:lnTo>
                    <a:pt x="843279" y="199389"/>
                  </a:lnTo>
                  <a:lnTo>
                    <a:pt x="689609" y="27939"/>
                  </a:lnTo>
                  <a:close/>
                </a:path>
                <a:path w="1861820" h="1677670">
                  <a:moveTo>
                    <a:pt x="1172209" y="27939"/>
                  </a:moveTo>
                  <a:lnTo>
                    <a:pt x="1029970" y="200660"/>
                  </a:lnTo>
                  <a:lnTo>
                    <a:pt x="1202689" y="200660"/>
                  </a:lnTo>
                  <a:lnTo>
                    <a:pt x="1172209" y="27939"/>
                  </a:lnTo>
                  <a:close/>
                </a:path>
                <a:path w="1861820" h="1677670">
                  <a:moveTo>
                    <a:pt x="930909" y="0"/>
                  </a:moveTo>
                  <a:lnTo>
                    <a:pt x="843279" y="199389"/>
                  </a:lnTo>
                  <a:lnTo>
                    <a:pt x="1029343" y="199389"/>
                  </a:lnTo>
                  <a:lnTo>
                    <a:pt x="930909" y="0"/>
                  </a:lnTo>
                  <a:close/>
                </a:path>
              </a:pathLst>
            </a:custGeom>
            <a:solidFill>
              <a:srgbClr val="7F7F7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124699" y="1394459"/>
              <a:ext cx="1863089" cy="1676400"/>
            </a:xfrm>
            <a:custGeom>
              <a:avLst/>
              <a:gdLst/>
              <a:ahLst/>
              <a:cxnLst/>
              <a:rect l="l" t="t" r="r" b="b"/>
              <a:pathLst>
                <a:path w="1863090" h="1676400">
                  <a:moveTo>
                    <a:pt x="0" y="838200"/>
                  </a:moveTo>
                  <a:lnTo>
                    <a:pt x="220979" y="916939"/>
                  </a:lnTo>
                  <a:lnTo>
                    <a:pt x="31750" y="1055369"/>
                  </a:lnTo>
                  <a:lnTo>
                    <a:pt x="267970" y="1079500"/>
                  </a:lnTo>
                  <a:lnTo>
                    <a:pt x="124459" y="1257300"/>
                  </a:lnTo>
                  <a:lnTo>
                    <a:pt x="359409" y="1225550"/>
                  </a:lnTo>
                  <a:lnTo>
                    <a:pt x="273050" y="1431289"/>
                  </a:lnTo>
                  <a:lnTo>
                    <a:pt x="490220" y="1346200"/>
                  </a:lnTo>
                  <a:lnTo>
                    <a:pt x="466090" y="1564639"/>
                  </a:lnTo>
                  <a:lnTo>
                    <a:pt x="651509" y="1431289"/>
                  </a:lnTo>
                  <a:lnTo>
                    <a:pt x="689609" y="1648460"/>
                  </a:lnTo>
                  <a:lnTo>
                    <a:pt x="831850" y="1475739"/>
                  </a:lnTo>
                  <a:lnTo>
                    <a:pt x="930909" y="1676400"/>
                  </a:lnTo>
                  <a:lnTo>
                    <a:pt x="1018540" y="1477010"/>
                  </a:lnTo>
                  <a:lnTo>
                    <a:pt x="1172209" y="1648460"/>
                  </a:lnTo>
                  <a:lnTo>
                    <a:pt x="1198879" y="1435100"/>
                  </a:lnTo>
                  <a:lnTo>
                    <a:pt x="1397000" y="1564639"/>
                  </a:lnTo>
                  <a:lnTo>
                    <a:pt x="1361440" y="1352550"/>
                  </a:lnTo>
                  <a:lnTo>
                    <a:pt x="1590040" y="1431289"/>
                  </a:lnTo>
                  <a:lnTo>
                    <a:pt x="1494790" y="1234439"/>
                  </a:lnTo>
                  <a:lnTo>
                    <a:pt x="1737359" y="1257300"/>
                  </a:lnTo>
                  <a:lnTo>
                    <a:pt x="1590040" y="1089660"/>
                  </a:lnTo>
                  <a:lnTo>
                    <a:pt x="1830070" y="1055369"/>
                  </a:lnTo>
                  <a:lnTo>
                    <a:pt x="1639570" y="928369"/>
                  </a:lnTo>
                  <a:lnTo>
                    <a:pt x="1863090" y="838200"/>
                  </a:lnTo>
                  <a:lnTo>
                    <a:pt x="1642109" y="759460"/>
                  </a:lnTo>
                  <a:lnTo>
                    <a:pt x="1830070" y="621029"/>
                  </a:lnTo>
                  <a:lnTo>
                    <a:pt x="1595120" y="596900"/>
                  </a:lnTo>
                  <a:lnTo>
                    <a:pt x="1737359" y="419100"/>
                  </a:lnTo>
                  <a:lnTo>
                    <a:pt x="1502409" y="449579"/>
                  </a:lnTo>
                  <a:lnTo>
                    <a:pt x="1590040" y="245110"/>
                  </a:lnTo>
                  <a:lnTo>
                    <a:pt x="1371600" y="330200"/>
                  </a:lnTo>
                  <a:lnTo>
                    <a:pt x="1397000" y="111760"/>
                  </a:lnTo>
                  <a:lnTo>
                    <a:pt x="1210309" y="245110"/>
                  </a:lnTo>
                  <a:lnTo>
                    <a:pt x="1172209" y="27939"/>
                  </a:lnTo>
                  <a:lnTo>
                    <a:pt x="1031240" y="199389"/>
                  </a:lnTo>
                  <a:lnTo>
                    <a:pt x="930909" y="0"/>
                  </a:lnTo>
                  <a:lnTo>
                    <a:pt x="843279" y="198119"/>
                  </a:lnTo>
                  <a:lnTo>
                    <a:pt x="689609" y="27939"/>
                  </a:lnTo>
                  <a:lnTo>
                    <a:pt x="662940" y="240029"/>
                  </a:lnTo>
                  <a:lnTo>
                    <a:pt x="466090" y="111760"/>
                  </a:lnTo>
                  <a:lnTo>
                    <a:pt x="500379" y="323850"/>
                  </a:lnTo>
                  <a:lnTo>
                    <a:pt x="273050" y="245110"/>
                  </a:lnTo>
                  <a:lnTo>
                    <a:pt x="367029" y="441960"/>
                  </a:lnTo>
                  <a:lnTo>
                    <a:pt x="124459" y="419100"/>
                  </a:lnTo>
                  <a:lnTo>
                    <a:pt x="271779" y="586739"/>
                  </a:lnTo>
                  <a:lnTo>
                    <a:pt x="31750" y="621029"/>
                  </a:lnTo>
                  <a:lnTo>
                    <a:pt x="222250" y="748029"/>
                  </a:lnTo>
                  <a:lnTo>
                    <a:pt x="0" y="838200"/>
                  </a:lnTo>
                  <a:close/>
                </a:path>
                <a:path w="1863090" h="1676400">
                  <a:moveTo>
                    <a:pt x="0" y="0"/>
                  </a:moveTo>
                  <a:lnTo>
                    <a:pt x="0" y="0"/>
                  </a:lnTo>
                </a:path>
                <a:path w="1863090" h="1676400">
                  <a:moveTo>
                    <a:pt x="1863090" y="1676400"/>
                  </a:moveTo>
                  <a:lnTo>
                    <a:pt x="1863090" y="167640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052310" y="1982114"/>
              <a:ext cx="105410" cy="452120"/>
            </a:xfrm>
            <a:custGeom>
              <a:avLst/>
              <a:gdLst/>
              <a:ahLst/>
              <a:cxnLst/>
              <a:rect l="l" t="t" r="r" b="b"/>
              <a:pathLst>
                <a:path w="105409" h="452119">
                  <a:moveTo>
                    <a:pt x="105410" y="390194"/>
                  </a:moveTo>
                  <a:lnTo>
                    <a:pt x="54610" y="427024"/>
                  </a:lnTo>
                  <a:lnTo>
                    <a:pt x="49530" y="430707"/>
                  </a:lnTo>
                  <a:lnTo>
                    <a:pt x="31750" y="443585"/>
                  </a:lnTo>
                  <a:lnTo>
                    <a:pt x="49530" y="445516"/>
                  </a:lnTo>
                  <a:lnTo>
                    <a:pt x="105410" y="451561"/>
                  </a:lnTo>
                  <a:lnTo>
                    <a:pt x="105410" y="390194"/>
                  </a:lnTo>
                  <a:close/>
                </a:path>
                <a:path w="105409" h="452119">
                  <a:moveTo>
                    <a:pt x="105410" y="185521"/>
                  </a:moveTo>
                  <a:lnTo>
                    <a:pt x="54610" y="205841"/>
                  </a:lnTo>
                  <a:lnTo>
                    <a:pt x="49530" y="207873"/>
                  </a:lnTo>
                  <a:lnTo>
                    <a:pt x="0" y="227685"/>
                  </a:lnTo>
                  <a:lnTo>
                    <a:pt x="54610" y="247154"/>
                  </a:lnTo>
                  <a:lnTo>
                    <a:pt x="105410" y="265252"/>
                  </a:lnTo>
                  <a:lnTo>
                    <a:pt x="105410" y="185521"/>
                  </a:lnTo>
                  <a:close/>
                </a:path>
                <a:path w="105409" h="452119">
                  <a:moveTo>
                    <a:pt x="105410" y="0"/>
                  </a:moveTo>
                  <a:lnTo>
                    <a:pt x="54610" y="7251"/>
                  </a:lnTo>
                  <a:lnTo>
                    <a:pt x="49530" y="7975"/>
                  </a:lnTo>
                  <a:lnTo>
                    <a:pt x="31750" y="10515"/>
                  </a:lnTo>
                  <a:lnTo>
                    <a:pt x="49530" y="22491"/>
                  </a:lnTo>
                  <a:lnTo>
                    <a:pt x="105410" y="60121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ADD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152639" y="1790700"/>
              <a:ext cx="54610" cy="838200"/>
            </a:xfrm>
            <a:custGeom>
              <a:avLst/>
              <a:gdLst/>
              <a:ahLst/>
              <a:cxnLst/>
              <a:rect l="l" t="t" r="r" b="b"/>
              <a:pathLst>
                <a:path w="54609" h="838200">
                  <a:moveTo>
                    <a:pt x="54609" y="545707"/>
                  </a:moveTo>
                  <a:lnTo>
                    <a:pt x="0" y="585291"/>
                  </a:lnTo>
                  <a:lnTo>
                    <a:pt x="0" y="642414"/>
                  </a:lnTo>
                  <a:lnTo>
                    <a:pt x="54609" y="648317"/>
                  </a:lnTo>
                  <a:lnTo>
                    <a:pt x="54609" y="545707"/>
                  </a:lnTo>
                  <a:close/>
                </a:path>
                <a:path w="54609" h="838200">
                  <a:moveTo>
                    <a:pt x="54609" y="357124"/>
                  </a:moveTo>
                  <a:lnTo>
                    <a:pt x="0" y="378967"/>
                  </a:lnTo>
                  <a:lnTo>
                    <a:pt x="0" y="454849"/>
                  </a:lnTo>
                  <a:lnTo>
                    <a:pt x="54609" y="474308"/>
                  </a:lnTo>
                  <a:lnTo>
                    <a:pt x="54609" y="357124"/>
                  </a:lnTo>
                  <a:close/>
                </a:path>
                <a:path w="54609" h="838200">
                  <a:moveTo>
                    <a:pt x="54609" y="184331"/>
                  </a:moveTo>
                  <a:lnTo>
                    <a:pt x="0" y="192132"/>
                  </a:lnTo>
                  <a:lnTo>
                    <a:pt x="0" y="248107"/>
                  </a:lnTo>
                  <a:lnTo>
                    <a:pt x="54609" y="284877"/>
                  </a:lnTo>
                  <a:lnTo>
                    <a:pt x="54609" y="184331"/>
                  </a:lnTo>
                  <a:close/>
                </a:path>
                <a:path w="54609" h="838200">
                  <a:moveTo>
                    <a:pt x="24129" y="0"/>
                  </a:moveTo>
                  <a:lnTo>
                    <a:pt x="54609" y="34684"/>
                  </a:lnTo>
                  <a:lnTo>
                    <a:pt x="54609" y="2872"/>
                  </a:lnTo>
                  <a:lnTo>
                    <a:pt x="24129" y="0"/>
                  </a:lnTo>
                  <a:close/>
                </a:path>
                <a:path w="54609" h="838200">
                  <a:moveTo>
                    <a:pt x="54609" y="800100"/>
                  </a:moveTo>
                  <a:lnTo>
                    <a:pt x="24129" y="838200"/>
                  </a:lnTo>
                  <a:lnTo>
                    <a:pt x="54609" y="834245"/>
                  </a:lnTo>
                  <a:lnTo>
                    <a:pt x="54609" y="800100"/>
                  </a:lnTo>
                  <a:close/>
                </a:path>
              </a:pathLst>
            </a:custGeom>
            <a:solidFill>
              <a:srgbClr val="ACD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203439" y="1793213"/>
              <a:ext cx="54610" cy="832485"/>
            </a:xfrm>
            <a:custGeom>
              <a:avLst/>
              <a:gdLst/>
              <a:ahLst/>
              <a:cxnLst/>
              <a:rect l="l" t="t" r="r" b="b"/>
              <a:pathLst>
                <a:path w="54609" h="832485">
                  <a:moveTo>
                    <a:pt x="54609" y="734086"/>
                  </a:moveTo>
                  <a:lnTo>
                    <a:pt x="0" y="802349"/>
                  </a:lnTo>
                  <a:lnTo>
                    <a:pt x="0" y="832226"/>
                  </a:lnTo>
                  <a:lnTo>
                    <a:pt x="54609" y="825142"/>
                  </a:lnTo>
                  <a:lnTo>
                    <a:pt x="54609" y="734086"/>
                  </a:lnTo>
                  <a:close/>
                </a:path>
                <a:path w="54609" h="832485">
                  <a:moveTo>
                    <a:pt x="54609" y="506373"/>
                  </a:moveTo>
                  <a:lnTo>
                    <a:pt x="0" y="545956"/>
                  </a:lnTo>
                  <a:lnTo>
                    <a:pt x="0" y="645392"/>
                  </a:lnTo>
                  <a:lnTo>
                    <a:pt x="54609" y="651296"/>
                  </a:lnTo>
                  <a:lnTo>
                    <a:pt x="54609" y="506373"/>
                  </a:lnTo>
                  <a:close/>
                </a:path>
                <a:path w="54609" h="832485">
                  <a:moveTo>
                    <a:pt x="54609" y="334290"/>
                  </a:moveTo>
                  <a:lnTo>
                    <a:pt x="0" y="356134"/>
                  </a:lnTo>
                  <a:lnTo>
                    <a:pt x="0" y="470437"/>
                  </a:lnTo>
                  <a:lnTo>
                    <a:pt x="54609" y="489896"/>
                  </a:lnTo>
                  <a:lnTo>
                    <a:pt x="54609" y="334290"/>
                  </a:lnTo>
                  <a:close/>
                </a:path>
                <a:path w="54609" h="832485">
                  <a:moveTo>
                    <a:pt x="54609" y="174560"/>
                  </a:moveTo>
                  <a:lnTo>
                    <a:pt x="0" y="182362"/>
                  </a:lnTo>
                  <a:lnTo>
                    <a:pt x="0" y="279799"/>
                  </a:lnTo>
                  <a:lnTo>
                    <a:pt x="54609" y="316569"/>
                  </a:lnTo>
                  <a:lnTo>
                    <a:pt x="54609" y="174560"/>
                  </a:lnTo>
                  <a:close/>
                </a:path>
                <a:path w="54609" h="832485">
                  <a:moveTo>
                    <a:pt x="0" y="0"/>
                  </a:moveTo>
                  <a:lnTo>
                    <a:pt x="0" y="27835"/>
                  </a:lnTo>
                  <a:lnTo>
                    <a:pt x="54609" y="89977"/>
                  </a:lnTo>
                  <a:lnTo>
                    <a:pt x="54609" y="5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252969" y="1797881"/>
              <a:ext cx="55880" cy="821690"/>
            </a:xfrm>
            <a:custGeom>
              <a:avLst/>
              <a:gdLst/>
              <a:ahLst/>
              <a:cxnLst/>
              <a:rect l="l" t="t" r="r" b="b"/>
              <a:pathLst>
                <a:path w="55879" h="821689">
                  <a:moveTo>
                    <a:pt x="55879" y="665918"/>
                  </a:moveTo>
                  <a:lnTo>
                    <a:pt x="0" y="735768"/>
                  </a:lnTo>
                  <a:lnTo>
                    <a:pt x="0" y="821133"/>
                  </a:lnTo>
                  <a:lnTo>
                    <a:pt x="55879" y="813884"/>
                  </a:lnTo>
                  <a:lnTo>
                    <a:pt x="55879" y="665918"/>
                  </a:lnTo>
                  <a:close/>
                </a:path>
                <a:path w="55879" h="821689">
                  <a:moveTo>
                    <a:pt x="55879" y="162635"/>
                  </a:moveTo>
                  <a:lnTo>
                    <a:pt x="0" y="170618"/>
                  </a:lnTo>
                  <a:lnTo>
                    <a:pt x="0" y="308481"/>
                  </a:lnTo>
                  <a:lnTo>
                    <a:pt x="21589" y="323018"/>
                  </a:lnTo>
                  <a:lnTo>
                    <a:pt x="0" y="331654"/>
                  </a:lnTo>
                  <a:lnTo>
                    <a:pt x="0" y="483418"/>
                  </a:lnTo>
                  <a:lnTo>
                    <a:pt x="20320" y="490658"/>
                  </a:lnTo>
                  <a:lnTo>
                    <a:pt x="0" y="505387"/>
                  </a:lnTo>
                  <a:lnTo>
                    <a:pt x="0" y="646079"/>
                  </a:lnTo>
                  <a:lnTo>
                    <a:pt x="55879" y="652120"/>
                  </a:lnTo>
                  <a:lnTo>
                    <a:pt x="55879" y="162635"/>
                  </a:lnTo>
                  <a:close/>
                </a:path>
                <a:path w="55879" h="821689">
                  <a:moveTo>
                    <a:pt x="0" y="0"/>
                  </a:moveTo>
                  <a:lnTo>
                    <a:pt x="0" y="79529"/>
                  </a:lnTo>
                  <a:lnTo>
                    <a:pt x="55879" y="143116"/>
                  </a:lnTo>
                  <a:lnTo>
                    <a:pt x="55879" y="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9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303769" y="1617979"/>
              <a:ext cx="54610" cy="1184910"/>
            </a:xfrm>
            <a:custGeom>
              <a:avLst/>
              <a:gdLst/>
              <a:ahLst/>
              <a:cxnLst/>
              <a:rect l="l" t="t" r="r" b="b"/>
              <a:pathLst>
                <a:path w="54609" h="1184910">
                  <a:moveTo>
                    <a:pt x="54609" y="1104900"/>
                  </a:moveTo>
                  <a:lnTo>
                    <a:pt x="20320" y="1184910"/>
                  </a:lnTo>
                  <a:lnTo>
                    <a:pt x="54609" y="1171630"/>
                  </a:lnTo>
                  <a:lnTo>
                    <a:pt x="54609" y="1104900"/>
                  </a:lnTo>
                  <a:close/>
                </a:path>
                <a:path w="54609" h="1184910">
                  <a:moveTo>
                    <a:pt x="0" y="184688"/>
                  </a:moveTo>
                  <a:lnTo>
                    <a:pt x="0" y="317237"/>
                  </a:lnTo>
                  <a:lnTo>
                    <a:pt x="20320" y="340360"/>
                  </a:lnTo>
                  <a:lnTo>
                    <a:pt x="0" y="343262"/>
                  </a:lnTo>
                  <a:lnTo>
                    <a:pt x="0" y="831472"/>
                  </a:lnTo>
                  <a:lnTo>
                    <a:pt x="15239" y="833120"/>
                  </a:lnTo>
                  <a:lnTo>
                    <a:pt x="0" y="852169"/>
                  </a:lnTo>
                  <a:lnTo>
                    <a:pt x="0" y="994444"/>
                  </a:lnTo>
                  <a:lnTo>
                    <a:pt x="54609" y="987359"/>
                  </a:lnTo>
                  <a:lnTo>
                    <a:pt x="54609" y="189835"/>
                  </a:lnTo>
                  <a:lnTo>
                    <a:pt x="0" y="184688"/>
                  </a:lnTo>
                  <a:close/>
                </a:path>
                <a:path w="54609" h="1184910">
                  <a:moveTo>
                    <a:pt x="20320" y="0"/>
                  </a:moveTo>
                  <a:lnTo>
                    <a:pt x="54609" y="70408"/>
                  </a:lnTo>
                  <a:lnTo>
                    <a:pt x="54609" y="1162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AAD8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354569" y="1628309"/>
              <a:ext cx="54610" cy="1163320"/>
            </a:xfrm>
            <a:custGeom>
              <a:avLst/>
              <a:gdLst/>
              <a:ahLst/>
              <a:cxnLst/>
              <a:rect l="l" t="t" r="r" b="b"/>
              <a:pathLst>
                <a:path w="54609" h="1163320">
                  <a:moveTo>
                    <a:pt x="54609" y="976037"/>
                  </a:moveTo>
                  <a:lnTo>
                    <a:pt x="0" y="1103460"/>
                  </a:lnTo>
                  <a:lnTo>
                    <a:pt x="0" y="1162776"/>
                  </a:lnTo>
                  <a:lnTo>
                    <a:pt x="54609" y="1141626"/>
                  </a:lnTo>
                  <a:lnTo>
                    <a:pt x="54609" y="976037"/>
                  </a:lnTo>
                  <a:close/>
                </a:path>
                <a:path w="54609" h="1163320">
                  <a:moveTo>
                    <a:pt x="0" y="179146"/>
                  </a:moveTo>
                  <a:lnTo>
                    <a:pt x="0" y="977524"/>
                  </a:lnTo>
                  <a:lnTo>
                    <a:pt x="54609" y="970440"/>
                  </a:lnTo>
                  <a:lnTo>
                    <a:pt x="54609" y="184293"/>
                  </a:lnTo>
                  <a:lnTo>
                    <a:pt x="0" y="179146"/>
                  </a:lnTo>
                  <a:close/>
                </a:path>
                <a:path w="54609" h="1163320">
                  <a:moveTo>
                    <a:pt x="0" y="0"/>
                  </a:moveTo>
                  <a:lnTo>
                    <a:pt x="0" y="52256"/>
                  </a:lnTo>
                  <a:lnTo>
                    <a:pt x="54609" y="164388"/>
                  </a:lnTo>
                  <a:lnTo>
                    <a:pt x="54609" y="1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7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404099" y="1645094"/>
              <a:ext cx="55880" cy="1127125"/>
            </a:xfrm>
            <a:custGeom>
              <a:avLst/>
              <a:gdLst/>
              <a:ahLst/>
              <a:cxnLst/>
              <a:rect l="l" t="t" r="r" b="b"/>
              <a:pathLst>
                <a:path w="55879" h="1127125">
                  <a:moveTo>
                    <a:pt x="55879" y="953325"/>
                  </a:moveTo>
                  <a:lnTo>
                    <a:pt x="7620" y="953325"/>
                  </a:lnTo>
                  <a:lnTo>
                    <a:pt x="0" y="971105"/>
                  </a:lnTo>
                  <a:lnTo>
                    <a:pt x="0" y="1126808"/>
                  </a:lnTo>
                  <a:lnTo>
                    <a:pt x="55879" y="1105167"/>
                  </a:lnTo>
                  <a:lnTo>
                    <a:pt x="55879" y="953325"/>
                  </a:lnTo>
                  <a:close/>
                </a:path>
                <a:path w="55879" h="1127125">
                  <a:moveTo>
                    <a:pt x="0" y="167029"/>
                  </a:moveTo>
                  <a:lnTo>
                    <a:pt x="0" y="954314"/>
                  </a:lnTo>
                  <a:lnTo>
                    <a:pt x="7620" y="953325"/>
                  </a:lnTo>
                  <a:lnTo>
                    <a:pt x="55879" y="953325"/>
                  </a:lnTo>
                  <a:lnTo>
                    <a:pt x="55879" y="168465"/>
                  </a:lnTo>
                  <a:lnTo>
                    <a:pt x="15240" y="168465"/>
                  </a:lnTo>
                  <a:lnTo>
                    <a:pt x="0" y="167029"/>
                  </a:lnTo>
                  <a:close/>
                </a:path>
                <a:path w="55879" h="1127125">
                  <a:moveTo>
                    <a:pt x="0" y="0"/>
                  </a:moveTo>
                  <a:lnTo>
                    <a:pt x="0" y="137172"/>
                  </a:lnTo>
                  <a:lnTo>
                    <a:pt x="15240" y="168465"/>
                  </a:lnTo>
                  <a:lnTo>
                    <a:pt x="55879" y="168465"/>
                  </a:lnTo>
                  <a:lnTo>
                    <a:pt x="55879" y="18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454899" y="1662310"/>
              <a:ext cx="54610" cy="1090295"/>
            </a:xfrm>
            <a:custGeom>
              <a:avLst/>
              <a:gdLst/>
              <a:ahLst/>
              <a:cxnLst/>
              <a:rect l="l" t="t" r="r" b="b"/>
              <a:pathLst>
                <a:path w="54609" h="1090295">
                  <a:moveTo>
                    <a:pt x="0" y="0"/>
                  </a:moveTo>
                  <a:lnTo>
                    <a:pt x="0" y="1089919"/>
                  </a:lnTo>
                  <a:lnTo>
                    <a:pt x="54609" y="1068769"/>
                  </a:lnTo>
                  <a:lnTo>
                    <a:pt x="54609" y="1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505699" y="1484629"/>
              <a:ext cx="54610" cy="1451610"/>
            </a:xfrm>
            <a:custGeom>
              <a:avLst/>
              <a:gdLst/>
              <a:ahLst/>
              <a:cxnLst/>
              <a:rect l="l" t="t" r="r" b="b"/>
              <a:pathLst>
                <a:path w="54609" h="1451610">
                  <a:moveTo>
                    <a:pt x="54609" y="1233170"/>
                  </a:moveTo>
                  <a:lnTo>
                    <a:pt x="38100" y="1233170"/>
                  </a:lnTo>
                  <a:lnTo>
                    <a:pt x="12700" y="1451610"/>
                  </a:lnTo>
                  <a:lnTo>
                    <a:pt x="54609" y="1421469"/>
                  </a:lnTo>
                  <a:lnTo>
                    <a:pt x="54609" y="1233170"/>
                  </a:lnTo>
                  <a:close/>
                </a:path>
                <a:path w="54609" h="1451610">
                  <a:moveTo>
                    <a:pt x="0" y="194895"/>
                  </a:moveTo>
                  <a:lnTo>
                    <a:pt x="0" y="1247925"/>
                  </a:lnTo>
                  <a:lnTo>
                    <a:pt x="38100" y="1233170"/>
                  </a:lnTo>
                  <a:lnTo>
                    <a:pt x="54609" y="1233170"/>
                  </a:lnTo>
                  <a:lnTo>
                    <a:pt x="54609" y="210820"/>
                  </a:lnTo>
                  <a:lnTo>
                    <a:pt x="46990" y="210820"/>
                  </a:lnTo>
                  <a:lnTo>
                    <a:pt x="0" y="194895"/>
                  </a:lnTo>
                  <a:close/>
                </a:path>
                <a:path w="54609" h="1451610">
                  <a:moveTo>
                    <a:pt x="12700" y="0"/>
                  </a:moveTo>
                  <a:lnTo>
                    <a:pt x="46990" y="210820"/>
                  </a:lnTo>
                  <a:lnTo>
                    <a:pt x="54609" y="210820"/>
                  </a:lnTo>
                  <a:lnTo>
                    <a:pt x="54609" y="2730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A7D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555229" y="1508628"/>
              <a:ext cx="55880" cy="1401445"/>
            </a:xfrm>
            <a:custGeom>
              <a:avLst/>
              <a:gdLst/>
              <a:ahLst/>
              <a:cxnLst/>
              <a:rect l="l" t="t" r="r" b="b"/>
              <a:pathLst>
                <a:path w="55879" h="1401445">
                  <a:moveTo>
                    <a:pt x="0" y="0"/>
                  </a:moveTo>
                  <a:lnTo>
                    <a:pt x="0" y="1401123"/>
                  </a:lnTo>
                  <a:lnTo>
                    <a:pt x="55879" y="1360936"/>
                  </a:lnTo>
                  <a:lnTo>
                    <a:pt x="55879" y="3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D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606029" y="1541730"/>
              <a:ext cx="54610" cy="1331595"/>
            </a:xfrm>
            <a:custGeom>
              <a:avLst/>
              <a:gdLst/>
              <a:ahLst/>
              <a:cxnLst/>
              <a:rect l="l" t="t" r="r" b="b"/>
              <a:pathLst>
                <a:path w="54609" h="1331595">
                  <a:moveTo>
                    <a:pt x="0" y="0"/>
                  </a:moveTo>
                  <a:lnTo>
                    <a:pt x="0" y="1331487"/>
                  </a:lnTo>
                  <a:lnTo>
                    <a:pt x="54610" y="1292213"/>
                  </a:lnTo>
                  <a:lnTo>
                    <a:pt x="54610" y="3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2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656829" y="1574832"/>
              <a:ext cx="54610" cy="1271905"/>
            </a:xfrm>
            <a:custGeom>
              <a:avLst/>
              <a:gdLst/>
              <a:ahLst/>
              <a:cxnLst/>
              <a:rect l="l" t="t" r="r" b="b"/>
              <a:pathLst>
                <a:path w="54609" h="1271905">
                  <a:moveTo>
                    <a:pt x="54610" y="1228057"/>
                  </a:moveTo>
                  <a:lnTo>
                    <a:pt x="46990" y="1228057"/>
                  </a:lnTo>
                  <a:lnTo>
                    <a:pt x="54610" y="1271491"/>
                  </a:lnTo>
                  <a:lnTo>
                    <a:pt x="54610" y="1228057"/>
                  </a:lnTo>
                  <a:close/>
                </a:path>
                <a:path w="54609" h="1271905">
                  <a:moveTo>
                    <a:pt x="0" y="0"/>
                  </a:moveTo>
                  <a:lnTo>
                    <a:pt x="0" y="1261851"/>
                  </a:lnTo>
                  <a:lnTo>
                    <a:pt x="46990" y="1228057"/>
                  </a:lnTo>
                  <a:lnTo>
                    <a:pt x="54610" y="1228057"/>
                  </a:lnTo>
                  <a:lnTo>
                    <a:pt x="54610" y="3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706359" y="1400809"/>
              <a:ext cx="55880" cy="1619250"/>
            </a:xfrm>
            <a:custGeom>
              <a:avLst/>
              <a:gdLst/>
              <a:ahLst/>
              <a:cxnLst/>
              <a:rect l="l" t="t" r="r" b="b"/>
              <a:pathLst>
                <a:path w="55879" h="1619250">
                  <a:moveTo>
                    <a:pt x="0" y="206297"/>
                  </a:moveTo>
                  <a:lnTo>
                    <a:pt x="0" y="1416557"/>
                  </a:lnTo>
                  <a:lnTo>
                    <a:pt x="35560" y="1619250"/>
                  </a:lnTo>
                  <a:lnTo>
                    <a:pt x="55880" y="1594757"/>
                  </a:lnTo>
                  <a:lnTo>
                    <a:pt x="55880" y="212089"/>
                  </a:lnTo>
                  <a:lnTo>
                    <a:pt x="8890" y="212089"/>
                  </a:lnTo>
                  <a:lnTo>
                    <a:pt x="0" y="206297"/>
                  </a:lnTo>
                  <a:close/>
                </a:path>
                <a:path w="55879" h="1619250">
                  <a:moveTo>
                    <a:pt x="35560" y="0"/>
                  </a:moveTo>
                  <a:lnTo>
                    <a:pt x="8890" y="212089"/>
                  </a:lnTo>
                  <a:lnTo>
                    <a:pt x="55880" y="212089"/>
                  </a:lnTo>
                  <a:lnTo>
                    <a:pt x="55880" y="22503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A4D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757159" y="1417687"/>
              <a:ext cx="54610" cy="1584325"/>
            </a:xfrm>
            <a:custGeom>
              <a:avLst/>
              <a:gdLst/>
              <a:ahLst/>
              <a:cxnLst/>
              <a:rect l="l" t="t" r="r" b="b"/>
              <a:pathLst>
                <a:path w="54609" h="1584325">
                  <a:moveTo>
                    <a:pt x="0" y="0"/>
                  </a:moveTo>
                  <a:lnTo>
                    <a:pt x="0" y="1584003"/>
                  </a:lnTo>
                  <a:lnTo>
                    <a:pt x="54610" y="1518178"/>
                  </a:lnTo>
                  <a:lnTo>
                    <a:pt x="54610" y="6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807959" y="1473945"/>
              <a:ext cx="54610" cy="1466850"/>
            </a:xfrm>
            <a:custGeom>
              <a:avLst/>
              <a:gdLst/>
              <a:ahLst/>
              <a:cxnLst/>
              <a:rect l="l" t="t" r="r" b="b"/>
              <a:pathLst>
                <a:path w="54609" h="1466850">
                  <a:moveTo>
                    <a:pt x="0" y="0"/>
                  </a:moveTo>
                  <a:lnTo>
                    <a:pt x="0" y="1466513"/>
                  </a:lnTo>
                  <a:lnTo>
                    <a:pt x="54610" y="1400688"/>
                  </a:lnTo>
                  <a:lnTo>
                    <a:pt x="54610" y="60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857489" y="1528796"/>
              <a:ext cx="55880" cy="1379220"/>
            </a:xfrm>
            <a:custGeom>
              <a:avLst/>
              <a:gdLst/>
              <a:ahLst/>
              <a:cxnLst/>
              <a:rect l="l" t="t" r="r" b="b"/>
              <a:pathLst>
                <a:path w="55879" h="1379220">
                  <a:moveTo>
                    <a:pt x="55879" y="1319813"/>
                  </a:moveTo>
                  <a:lnTo>
                    <a:pt x="26669" y="1319813"/>
                  </a:lnTo>
                  <a:lnTo>
                    <a:pt x="55879" y="1378607"/>
                  </a:lnTo>
                  <a:lnTo>
                    <a:pt x="55879" y="1319813"/>
                  </a:lnTo>
                  <a:close/>
                </a:path>
                <a:path w="55879" h="1379220">
                  <a:moveTo>
                    <a:pt x="0" y="0"/>
                  </a:moveTo>
                  <a:lnTo>
                    <a:pt x="0" y="1351960"/>
                  </a:lnTo>
                  <a:lnTo>
                    <a:pt x="26669" y="1319813"/>
                  </a:lnTo>
                  <a:lnTo>
                    <a:pt x="55879" y="1319813"/>
                  </a:lnTo>
                  <a:lnTo>
                    <a:pt x="55879" y="42193"/>
                  </a:lnTo>
                  <a:lnTo>
                    <a:pt x="38100" y="42193"/>
                  </a:lnTo>
                  <a:lnTo>
                    <a:pt x="0" y="0"/>
                  </a:lnTo>
                  <a:close/>
                </a:path>
                <a:path w="55879" h="1379220">
                  <a:moveTo>
                    <a:pt x="55879" y="1737"/>
                  </a:moveTo>
                  <a:lnTo>
                    <a:pt x="38100" y="42193"/>
                  </a:lnTo>
                  <a:lnTo>
                    <a:pt x="55879" y="42193"/>
                  </a:lnTo>
                  <a:lnTo>
                    <a:pt x="55879" y="1737"/>
                  </a:lnTo>
                  <a:close/>
                </a:path>
              </a:pathLst>
            </a:custGeom>
            <a:solidFill>
              <a:srgbClr val="A2C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908289" y="1414945"/>
              <a:ext cx="55880" cy="1595120"/>
            </a:xfrm>
            <a:custGeom>
              <a:avLst/>
              <a:gdLst/>
              <a:ahLst/>
              <a:cxnLst/>
              <a:rect l="l" t="t" r="r" b="b"/>
              <a:pathLst>
                <a:path w="55879" h="1595120">
                  <a:moveTo>
                    <a:pt x="55879" y="0"/>
                  </a:moveTo>
                  <a:lnTo>
                    <a:pt x="0" y="127147"/>
                  </a:lnTo>
                  <a:lnTo>
                    <a:pt x="0" y="1482233"/>
                  </a:lnTo>
                  <a:lnTo>
                    <a:pt x="55879" y="159471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A1C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959089" y="1371600"/>
              <a:ext cx="54610" cy="1676400"/>
            </a:xfrm>
            <a:custGeom>
              <a:avLst/>
              <a:gdLst/>
              <a:ahLst/>
              <a:cxnLst/>
              <a:rect l="l" t="t" r="r" b="b"/>
              <a:pathLst>
                <a:path w="54609" h="1676400">
                  <a:moveTo>
                    <a:pt x="24129" y="0"/>
                  </a:moveTo>
                  <a:lnTo>
                    <a:pt x="0" y="54904"/>
                  </a:lnTo>
                  <a:lnTo>
                    <a:pt x="0" y="1627830"/>
                  </a:lnTo>
                  <a:lnTo>
                    <a:pt x="24129" y="1676400"/>
                  </a:lnTo>
                  <a:lnTo>
                    <a:pt x="54609" y="1607488"/>
                  </a:lnTo>
                  <a:lnTo>
                    <a:pt x="54609" y="61741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A0C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009889" y="1425623"/>
              <a:ext cx="54610" cy="1562100"/>
            </a:xfrm>
            <a:custGeom>
              <a:avLst/>
              <a:gdLst/>
              <a:ahLst/>
              <a:cxnLst/>
              <a:rect l="l" t="t" r="r" b="b"/>
              <a:pathLst>
                <a:path w="54609" h="1562100">
                  <a:moveTo>
                    <a:pt x="0" y="0"/>
                  </a:moveTo>
                  <a:lnTo>
                    <a:pt x="0" y="1562078"/>
                  </a:lnTo>
                  <a:lnTo>
                    <a:pt x="54609" y="1438612"/>
                  </a:lnTo>
                  <a:lnTo>
                    <a:pt x="54609" y="110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059419" y="1525953"/>
              <a:ext cx="55880" cy="1373505"/>
            </a:xfrm>
            <a:custGeom>
              <a:avLst/>
              <a:gdLst/>
              <a:ahLst/>
              <a:cxnLst/>
              <a:rect l="l" t="t" r="r" b="b"/>
              <a:pathLst>
                <a:path w="55879" h="1373505">
                  <a:moveTo>
                    <a:pt x="55879" y="1323926"/>
                  </a:moveTo>
                  <a:lnTo>
                    <a:pt x="11429" y="1323926"/>
                  </a:lnTo>
                  <a:lnTo>
                    <a:pt x="55879" y="1373151"/>
                  </a:lnTo>
                  <a:lnTo>
                    <a:pt x="55879" y="1323926"/>
                  </a:lnTo>
                  <a:close/>
                </a:path>
                <a:path w="55879" h="1373505">
                  <a:moveTo>
                    <a:pt x="0" y="0"/>
                  </a:moveTo>
                  <a:lnTo>
                    <a:pt x="0" y="1349767"/>
                  </a:lnTo>
                  <a:lnTo>
                    <a:pt x="11429" y="1323926"/>
                  </a:lnTo>
                  <a:lnTo>
                    <a:pt x="55879" y="1323926"/>
                  </a:lnTo>
                  <a:lnTo>
                    <a:pt x="55879" y="46306"/>
                  </a:lnTo>
                  <a:lnTo>
                    <a:pt x="22859" y="46306"/>
                  </a:lnTo>
                  <a:lnTo>
                    <a:pt x="0" y="0"/>
                  </a:lnTo>
                  <a:close/>
                </a:path>
                <a:path w="55879" h="1373505">
                  <a:moveTo>
                    <a:pt x="55879" y="6505"/>
                  </a:moveTo>
                  <a:lnTo>
                    <a:pt x="22859" y="46306"/>
                  </a:lnTo>
                  <a:lnTo>
                    <a:pt x="55879" y="46306"/>
                  </a:lnTo>
                  <a:lnTo>
                    <a:pt x="55879" y="6505"/>
                  </a:lnTo>
                  <a:close/>
                </a:path>
              </a:pathLst>
            </a:custGeom>
            <a:solidFill>
              <a:srgbClr val="9FC9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110219" y="1472757"/>
              <a:ext cx="54610" cy="1481455"/>
            </a:xfrm>
            <a:custGeom>
              <a:avLst/>
              <a:gdLst/>
              <a:ahLst/>
              <a:cxnLst/>
              <a:rect l="l" t="t" r="r" b="b"/>
              <a:pathLst>
                <a:path w="54609" h="1481455">
                  <a:moveTo>
                    <a:pt x="54609" y="0"/>
                  </a:moveTo>
                  <a:lnTo>
                    <a:pt x="0" y="65824"/>
                  </a:lnTo>
                  <a:lnTo>
                    <a:pt x="0" y="1420722"/>
                  </a:lnTo>
                  <a:lnTo>
                    <a:pt x="54609" y="148119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9EC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161019" y="1411525"/>
              <a:ext cx="54610" cy="1598930"/>
            </a:xfrm>
            <a:custGeom>
              <a:avLst/>
              <a:gdLst/>
              <a:ahLst/>
              <a:cxnLst/>
              <a:rect l="l" t="t" r="r" b="b"/>
              <a:pathLst>
                <a:path w="54609" h="1598930">
                  <a:moveTo>
                    <a:pt x="54609" y="0"/>
                  </a:moveTo>
                  <a:lnTo>
                    <a:pt x="0" y="65824"/>
                  </a:lnTo>
                  <a:lnTo>
                    <a:pt x="0" y="1538212"/>
                  </a:lnTo>
                  <a:lnTo>
                    <a:pt x="54609" y="1598689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9DC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210549" y="1400809"/>
              <a:ext cx="55880" cy="1619250"/>
            </a:xfrm>
            <a:custGeom>
              <a:avLst/>
              <a:gdLst/>
              <a:ahLst/>
              <a:cxnLst/>
              <a:rect l="l" t="t" r="r" b="b"/>
              <a:pathLst>
                <a:path w="55879" h="1619250">
                  <a:moveTo>
                    <a:pt x="13970" y="0"/>
                  </a:moveTo>
                  <a:lnTo>
                    <a:pt x="0" y="16838"/>
                  </a:lnTo>
                  <a:lnTo>
                    <a:pt x="0" y="1603779"/>
                  </a:lnTo>
                  <a:lnTo>
                    <a:pt x="13970" y="1619250"/>
                  </a:lnTo>
                  <a:lnTo>
                    <a:pt x="40640" y="1405889"/>
                  </a:lnTo>
                  <a:lnTo>
                    <a:pt x="55879" y="1405889"/>
                  </a:lnTo>
                  <a:lnTo>
                    <a:pt x="55879" y="215900"/>
                  </a:lnTo>
                  <a:lnTo>
                    <a:pt x="52070" y="215900"/>
                  </a:lnTo>
                  <a:lnTo>
                    <a:pt x="13970" y="0"/>
                  </a:lnTo>
                  <a:close/>
                </a:path>
                <a:path w="55879" h="1619250">
                  <a:moveTo>
                    <a:pt x="55879" y="1405889"/>
                  </a:moveTo>
                  <a:lnTo>
                    <a:pt x="40640" y="1405889"/>
                  </a:lnTo>
                  <a:lnTo>
                    <a:pt x="55879" y="1415854"/>
                  </a:lnTo>
                  <a:lnTo>
                    <a:pt x="55879" y="1405889"/>
                  </a:lnTo>
                  <a:close/>
                </a:path>
                <a:path w="55879" h="1619250">
                  <a:moveTo>
                    <a:pt x="55879" y="213204"/>
                  </a:moveTo>
                  <a:lnTo>
                    <a:pt x="52070" y="215900"/>
                  </a:lnTo>
                  <a:lnTo>
                    <a:pt x="55879" y="215900"/>
                  </a:lnTo>
                  <a:lnTo>
                    <a:pt x="55879" y="213204"/>
                  </a:lnTo>
                  <a:close/>
                </a:path>
              </a:pathLst>
            </a:custGeom>
            <a:solidFill>
              <a:srgbClr val="9DC6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261349" y="1578972"/>
              <a:ext cx="54610" cy="1270635"/>
            </a:xfrm>
            <a:custGeom>
              <a:avLst/>
              <a:gdLst/>
              <a:ahLst/>
              <a:cxnLst/>
              <a:rect l="l" t="t" r="r" b="b"/>
              <a:pathLst>
                <a:path w="54609" h="1270635">
                  <a:moveTo>
                    <a:pt x="0" y="30540"/>
                  </a:moveTo>
                  <a:lnTo>
                    <a:pt x="0" y="1234370"/>
                  </a:lnTo>
                  <a:lnTo>
                    <a:pt x="54609" y="1270076"/>
                  </a:lnTo>
                  <a:lnTo>
                    <a:pt x="54609" y="37737"/>
                  </a:lnTo>
                  <a:lnTo>
                    <a:pt x="1270" y="37737"/>
                  </a:lnTo>
                  <a:lnTo>
                    <a:pt x="0" y="30540"/>
                  </a:lnTo>
                  <a:close/>
                </a:path>
                <a:path w="54609" h="1270635">
                  <a:moveTo>
                    <a:pt x="54609" y="0"/>
                  </a:moveTo>
                  <a:lnTo>
                    <a:pt x="1270" y="37737"/>
                  </a:lnTo>
                  <a:lnTo>
                    <a:pt x="54609" y="37737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9CC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312149" y="1543032"/>
              <a:ext cx="54610" cy="1339850"/>
            </a:xfrm>
            <a:custGeom>
              <a:avLst/>
              <a:gdLst/>
              <a:ahLst/>
              <a:cxnLst/>
              <a:rect l="l" t="t" r="r" b="b"/>
              <a:pathLst>
                <a:path w="54609" h="1339850">
                  <a:moveTo>
                    <a:pt x="54609" y="0"/>
                  </a:moveTo>
                  <a:lnTo>
                    <a:pt x="0" y="38635"/>
                  </a:lnTo>
                  <a:lnTo>
                    <a:pt x="0" y="1303525"/>
                  </a:lnTo>
                  <a:lnTo>
                    <a:pt x="54609" y="1339232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9BC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361679" y="1507092"/>
              <a:ext cx="55880" cy="1408430"/>
            </a:xfrm>
            <a:custGeom>
              <a:avLst/>
              <a:gdLst/>
              <a:ahLst/>
              <a:cxnLst/>
              <a:rect l="l" t="t" r="r" b="b"/>
              <a:pathLst>
                <a:path w="55879" h="1408430">
                  <a:moveTo>
                    <a:pt x="55879" y="0"/>
                  </a:moveTo>
                  <a:lnTo>
                    <a:pt x="0" y="39534"/>
                  </a:lnTo>
                  <a:lnTo>
                    <a:pt x="0" y="1371850"/>
                  </a:lnTo>
                  <a:lnTo>
                    <a:pt x="55879" y="1408387"/>
                  </a:lnTo>
                  <a:lnTo>
                    <a:pt x="55879" y="1239781"/>
                  </a:lnTo>
                  <a:lnTo>
                    <a:pt x="52070" y="1217057"/>
                  </a:lnTo>
                  <a:lnTo>
                    <a:pt x="55879" y="1217057"/>
                  </a:lnTo>
                  <a:lnTo>
                    <a:pt x="55879" y="0"/>
                  </a:lnTo>
                  <a:close/>
                </a:path>
                <a:path w="55879" h="1408430">
                  <a:moveTo>
                    <a:pt x="55879" y="1217057"/>
                  </a:moveTo>
                  <a:lnTo>
                    <a:pt x="52070" y="1217057"/>
                  </a:lnTo>
                  <a:lnTo>
                    <a:pt x="55879" y="1218369"/>
                  </a:lnTo>
                  <a:lnTo>
                    <a:pt x="55879" y="1217057"/>
                  </a:lnTo>
                  <a:close/>
                </a:path>
              </a:pathLst>
            </a:custGeom>
            <a:solidFill>
              <a:srgbClr val="9AC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412479" y="1484629"/>
              <a:ext cx="54610" cy="1451610"/>
            </a:xfrm>
            <a:custGeom>
              <a:avLst/>
              <a:gdLst/>
              <a:ahLst/>
              <a:cxnLst/>
              <a:rect l="l" t="t" r="r" b="b"/>
              <a:pathLst>
                <a:path w="54609" h="1451610">
                  <a:moveTo>
                    <a:pt x="36829" y="0"/>
                  </a:moveTo>
                  <a:lnTo>
                    <a:pt x="0" y="26056"/>
                  </a:lnTo>
                  <a:lnTo>
                    <a:pt x="0" y="1427528"/>
                  </a:lnTo>
                  <a:lnTo>
                    <a:pt x="36829" y="1451610"/>
                  </a:lnTo>
                  <a:lnTo>
                    <a:pt x="1270" y="1239520"/>
                  </a:lnTo>
                  <a:lnTo>
                    <a:pt x="54610" y="1239520"/>
                  </a:lnTo>
                  <a:lnTo>
                    <a:pt x="54610" y="217170"/>
                  </a:lnTo>
                  <a:lnTo>
                    <a:pt x="11429" y="217170"/>
                  </a:lnTo>
                  <a:lnTo>
                    <a:pt x="36829" y="0"/>
                  </a:lnTo>
                  <a:close/>
                </a:path>
                <a:path w="54609" h="1451610">
                  <a:moveTo>
                    <a:pt x="54610" y="1239520"/>
                  </a:moveTo>
                  <a:lnTo>
                    <a:pt x="1270" y="1239520"/>
                  </a:lnTo>
                  <a:lnTo>
                    <a:pt x="54610" y="1257892"/>
                  </a:lnTo>
                  <a:lnTo>
                    <a:pt x="54610" y="1239520"/>
                  </a:lnTo>
                  <a:close/>
                </a:path>
                <a:path w="54609" h="1451610">
                  <a:moveTo>
                    <a:pt x="54610" y="200600"/>
                  </a:moveTo>
                  <a:lnTo>
                    <a:pt x="11429" y="217170"/>
                  </a:lnTo>
                  <a:lnTo>
                    <a:pt x="54610" y="217170"/>
                  </a:lnTo>
                  <a:lnTo>
                    <a:pt x="54610" y="200600"/>
                  </a:lnTo>
                  <a:close/>
                </a:path>
              </a:pathLst>
            </a:custGeom>
            <a:solidFill>
              <a:srgbClr val="9AC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463279" y="1665737"/>
              <a:ext cx="54610" cy="1094740"/>
            </a:xfrm>
            <a:custGeom>
              <a:avLst/>
              <a:gdLst/>
              <a:ahLst/>
              <a:cxnLst/>
              <a:rect l="l" t="t" r="r" b="b"/>
              <a:pathLst>
                <a:path w="54609" h="1094739">
                  <a:moveTo>
                    <a:pt x="54610" y="0"/>
                  </a:moveTo>
                  <a:lnTo>
                    <a:pt x="0" y="20954"/>
                  </a:lnTo>
                  <a:lnTo>
                    <a:pt x="0" y="1075472"/>
                  </a:lnTo>
                  <a:lnTo>
                    <a:pt x="54610" y="109428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99C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12809" y="1646244"/>
              <a:ext cx="55880" cy="1131570"/>
            </a:xfrm>
            <a:custGeom>
              <a:avLst/>
              <a:gdLst/>
              <a:ahLst/>
              <a:cxnLst/>
              <a:rect l="l" t="t" r="r" b="b"/>
              <a:pathLst>
                <a:path w="55879" h="1131570">
                  <a:moveTo>
                    <a:pt x="55880" y="0"/>
                  </a:moveTo>
                  <a:lnTo>
                    <a:pt x="0" y="21442"/>
                  </a:lnTo>
                  <a:lnTo>
                    <a:pt x="0" y="1112025"/>
                  </a:lnTo>
                  <a:lnTo>
                    <a:pt x="55880" y="1131273"/>
                  </a:lnTo>
                  <a:lnTo>
                    <a:pt x="55880" y="1004414"/>
                  </a:lnTo>
                  <a:lnTo>
                    <a:pt x="34290" y="959795"/>
                  </a:lnTo>
                  <a:lnTo>
                    <a:pt x="55880" y="959795"/>
                  </a:lnTo>
                  <a:lnTo>
                    <a:pt x="55880" y="176205"/>
                  </a:lnTo>
                  <a:lnTo>
                    <a:pt x="41910" y="176205"/>
                  </a:lnTo>
                  <a:lnTo>
                    <a:pt x="55880" y="143608"/>
                  </a:lnTo>
                  <a:lnTo>
                    <a:pt x="55880" y="0"/>
                  </a:lnTo>
                  <a:close/>
                </a:path>
                <a:path w="55879" h="1131570">
                  <a:moveTo>
                    <a:pt x="55880" y="959795"/>
                  </a:moveTo>
                  <a:lnTo>
                    <a:pt x="34290" y="959795"/>
                  </a:lnTo>
                  <a:lnTo>
                    <a:pt x="55880" y="961829"/>
                  </a:lnTo>
                  <a:lnTo>
                    <a:pt x="55880" y="959795"/>
                  </a:lnTo>
                  <a:close/>
                </a:path>
                <a:path w="55879" h="1131570">
                  <a:moveTo>
                    <a:pt x="55880" y="174317"/>
                  </a:moveTo>
                  <a:lnTo>
                    <a:pt x="41910" y="176205"/>
                  </a:lnTo>
                  <a:lnTo>
                    <a:pt x="55880" y="176205"/>
                  </a:lnTo>
                  <a:lnTo>
                    <a:pt x="55880" y="174317"/>
                  </a:lnTo>
                  <a:close/>
                </a:path>
              </a:pathLst>
            </a:custGeom>
            <a:solidFill>
              <a:srgbClr val="99C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63609" y="1627239"/>
              <a:ext cx="54610" cy="1167765"/>
            </a:xfrm>
            <a:custGeom>
              <a:avLst/>
              <a:gdLst/>
              <a:ahLst/>
              <a:cxnLst/>
              <a:rect l="l" t="t" r="r" b="b"/>
              <a:pathLst>
                <a:path w="54609" h="1167764">
                  <a:moveTo>
                    <a:pt x="0" y="1012921"/>
                  </a:moveTo>
                  <a:lnTo>
                    <a:pt x="0" y="1148529"/>
                  </a:lnTo>
                  <a:lnTo>
                    <a:pt x="54610" y="1167339"/>
                  </a:lnTo>
                  <a:lnTo>
                    <a:pt x="54610" y="1125782"/>
                  </a:lnTo>
                  <a:lnTo>
                    <a:pt x="0" y="1012921"/>
                  </a:lnTo>
                  <a:close/>
                </a:path>
                <a:path w="54609" h="1167764">
                  <a:moveTo>
                    <a:pt x="54610" y="186629"/>
                  </a:moveTo>
                  <a:lnTo>
                    <a:pt x="0" y="194009"/>
                  </a:lnTo>
                  <a:lnTo>
                    <a:pt x="0" y="980356"/>
                  </a:lnTo>
                  <a:lnTo>
                    <a:pt x="54610" y="985503"/>
                  </a:lnTo>
                  <a:lnTo>
                    <a:pt x="54610" y="186629"/>
                  </a:lnTo>
                  <a:close/>
                </a:path>
                <a:path w="54609" h="1167764">
                  <a:moveTo>
                    <a:pt x="54610" y="0"/>
                  </a:moveTo>
                  <a:lnTo>
                    <a:pt x="0" y="20955"/>
                  </a:lnTo>
                  <a:lnTo>
                    <a:pt x="0" y="174467"/>
                  </a:lnTo>
                  <a:lnTo>
                    <a:pt x="54610" y="47044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97B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614409" y="1617979"/>
              <a:ext cx="54610" cy="1184910"/>
            </a:xfrm>
            <a:custGeom>
              <a:avLst/>
              <a:gdLst/>
              <a:ahLst/>
              <a:cxnLst/>
              <a:rect l="l" t="t" r="r" b="b"/>
              <a:pathLst>
                <a:path w="54609" h="1184910">
                  <a:moveTo>
                    <a:pt x="54610" y="189024"/>
                  </a:moveTo>
                  <a:lnTo>
                    <a:pt x="0" y="196403"/>
                  </a:lnTo>
                  <a:lnTo>
                    <a:pt x="0" y="994403"/>
                  </a:lnTo>
                  <a:lnTo>
                    <a:pt x="54610" y="999549"/>
                  </a:lnTo>
                  <a:lnTo>
                    <a:pt x="54610" y="874668"/>
                  </a:lnTo>
                  <a:lnTo>
                    <a:pt x="27940" y="844550"/>
                  </a:lnTo>
                  <a:lnTo>
                    <a:pt x="54610" y="840457"/>
                  </a:lnTo>
                  <a:lnTo>
                    <a:pt x="54610" y="352618"/>
                  </a:lnTo>
                  <a:lnTo>
                    <a:pt x="34290" y="350520"/>
                  </a:lnTo>
                  <a:lnTo>
                    <a:pt x="54610" y="324891"/>
                  </a:lnTo>
                  <a:lnTo>
                    <a:pt x="54610" y="189024"/>
                  </a:lnTo>
                  <a:close/>
                </a:path>
                <a:path w="54609" h="1184910">
                  <a:moveTo>
                    <a:pt x="0" y="1127167"/>
                  </a:moveTo>
                  <a:lnTo>
                    <a:pt x="0" y="1175286"/>
                  </a:lnTo>
                  <a:lnTo>
                    <a:pt x="27940" y="1184910"/>
                  </a:lnTo>
                  <a:lnTo>
                    <a:pt x="0" y="1127167"/>
                  </a:lnTo>
                  <a:close/>
                </a:path>
                <a:path w="54609" h="1184910">
                  <a:moveTo>
                    <a:pt x="27940" y="0"/>
                  </a:moveTo>
                  <a:lnTo>
                    <a:pt x="0" y="10721"/>
                  </a:lnTo>
                  <a:lnTo>
                    <a:pt x="0" y="65193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97B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663939" y="1800139"/>
              <a:ext cx="55880" cy="822325"/>
            </a:xfrm>
            <a:custGeom>
              <a:avLst/>
              <a:gdLst/>
              <a:ahLst/>
              <a:cxnLst/>
              <a:rect l="l" t="t" r="r" b="b"/>
              <a:pathLst>
                <a:path w="55879" h="822325">
                  <a:moveTo>
                    <a:pt x="0" y="686772"/>
                  </a:moveTo>
                  <a:lnTo>
                    <a:pt x="0" y="816911"/>
                  </a:lnTo>
                  <a:lnTo>
                    <a:pt x="55879" y="822178"/>
                  </a:lnTo>
                  <a:lnTo>
                    <a:pt x="55879" y="749878"/>
                  </a:lnTo>
                  <a:lnTo>
                    <a:pt x="0" y="686772"/>
                  </a:lnTo>
                  <a:close/>
                </a:path>
                <a:path w="55879" h="822325">
                  <a:moveTo>
                    <a:pt x="0" y="169934"/>
                  </a:moveTo>
                  <a:lnTo>
                    <a:pt x="0" y="659078"/>
                  </a:lnTo>
                  <a:lnTo>
                    <a:pt x="55879" y="650503"/>
                  </a:lnTo>
                  <a:lnTo>
                    <a:pt x="55879" y="517187"/>
                  </a:lnTo>
                  <a:lnTo>
                    <a:pt x="27939" y="498560"/>
                  </a:lnTo>
                  <a:lnTo>
                    <a:pt x="55879" y="487448"/>
                  </a:lnTo>
                  <a:lnTo>
                    <a:pt x="55879" y="340369"/>
                  </a:lnTo>
                  <a:lnTo>
                    <a:pt x="29209" y="330920"/>
                  </a:lnTo>
                  <a:lnTo>
                    <a:pt x="55879" y="311410"/>
                  </a:lnTo>
                  <a:lnTo>
                    <a:pt x="55879" y="175704"/>
                  </a:lnTo>
                  <a:lnTo>
                    <a:pt x="0" y="169934"/>
                  </a:lnTo>
                  <a:close/>
                </a:path>
                <a:path w="55879" h="822325">
                  <a:moveTo>
                    <a:pt x="55879" y="0"/>
                  </a:moveTo>
                  <a:lnTo>
                    <a:pt x="0" y="7551"/>
                  </a:lnTo>
                  <a:lnTo>
                    <a:pt x="0" y="149139"/>
                  </a:lnTo>
                  <a:lnTo>
                    <a:pt x="55879" y="7865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96BD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714739" y="1793445"/>
              <a:ext cx="54610" cy="833755"/>
            </a:xfrm>
            <a:custGeom>
              <a:avLst/>
              <a:gdLst/>
              <a:ahLst/>
              <a:cxnLst/>
              <a:rect l="l" t="t" r="r" b="b"/>
              <a:pathLst>
                <a:path w="54609" h="833755">
                  <a:moveTo>
                    <a:pt x="0" y="750834"/>
                  </a:moveTo>
                  <a:lnTo>
                    <a:pt x="0" y="828392"/>
                  </a:lnTo>
                  <a:lnTo>
                    <a:pt x="54609" y="833539"/>
                  </a:lnTo>
                  <a:lnTo>
                    <a:pt x="54609" y="812506"/>
                  </a:lnTo>
                  <a:lnTo>
                    <a:pt x="0" y="750834"/>
                  </a:lnTo>
                  <a:close/>
                </a:path>
                <a:path w="54609" h="833755">
                  <a:moveTo>
                    <a:pt x="0" y="520494"/>
                  </a:moveTo>
                  <a:lnTo>
                    <a:pt x="0" y="657976"/>
                  </a:lnTo>
                  <a:lnTo>
                    <a:pt x="54609" y="649597"/>
                  </a:lnTo>
                  <a:lnTo>
                    <a:pt x="54609" y="556900"/>
                  </a:lnTo>
                  <a:lnTo>
                    <a:pt x="0" y="520494"/>
                  </a:lnTo>
                  <a:close/>
                </a:path>
                <a:path w="54609" h="833755">
                  <a:moveTo>
                    <a:pt x="0" y="345263"/>
                  </a:moveTo>
                  <a:lnTo>
                    <a:pt x="0" y="496162"/>
                  </a:lnTo>
                  <a:lnTo>
                    <a:pt x="54609" y="474442"/>
                  </a:lnTo>
                  <a:lnTo>
                    <a:pt x="54609" y="364610"/>
                  </a:lnTo>
                  <a:lnTo>
                    <a:pt x="0" y="345263"/>
                  </a:lnTo>
                  <a:close/>
                </a:path>
                <a:path w="54609" h="833755">
                  <a:moveTo>
                    <a:pt x="0" y="181873"/>
                  </a:moveTo>
                  <a:lnTo>
                    <a:pt x="0" y="321820"/>
                  </a:lnTo>
                  <a:lnTo>
                    <a:pt x="54609" y="281870"/>
                  </a:lnTo>
                  <a:lnTo>
                    <a:pt x="54609" y="187512"/>
                  </a:lnTo>
                  <a:lnTo>
                    <a:pt x="0" y="181873"/>
                  </a:lnTo>
                  <a:close/>
                </a:path>
                <a:path w="54609" h="833755">
                  <a:moveTo>
                    <a:pt x="54609" y="0"/>
                  </a:moveTo>
                  <a:lnTo>
                    <a:pt x="0" y="7379"/>
                  </a:lnTo>
                  <a:lnTo>
                    <a:pt x="0" y="91760"/>
                  </a:lnTo>
                  <a:lnTo>
                    <a:pt x="54609" y="22882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95B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765539" y="1790700"/>
              <a:ext cx="54610" cy="838200"/>
            </a:xfrm>
            <a:custGeom>
              <a:avLst/>
              <a:gdLst/>
              <a:ahLst/>
              <a:cxnLst/>
              <a:rect l="l" t="t" r="r" b="b"/>
              <a:pathLst>
                <a:path w="54609" h="838200">
                  <a:moveTo>
                    <a:pt x="0" y="810949"/>
                  </a:moveTo>
                  <a:lnTo>
                    <a:pt x="0" y="835925"/>
                  </a:lnTo>
                  <a:lnTo>
                    <a:pt x="24129" y="838200"/>
                  </a:lnTo>
                  <a:lnTo>
                    <a:pt x="0" y="810949"/>
                  </a:lnTo>
                  <a:close/>
                </a:path>
                <a:path w="54609" h="838200">
                  <a:moveTo>
                    <a:pt x="0" y="557106"/>
                  </a:moveTo>
                  <a:lnTo>
                    <a:pt x="0" y="652927"/>
                  </a:lnTo>
                  <a:lnTo>
                    <a:pt x="54609" y="644548"/>
                  </a:lnTo>
                  <a:lnTo>
                    <a:pt x="54609" y="593513"/>
                  </a:lnTo>
                  <a:lnTo>
                    <a:pt x="0" y="557106"/>
                  </a:lnTo>
                  <a:close/>
                </a:path>
                <a:path w="54609" h="838200">
                  <a:moveTo>
                    <a:pt x="0" y="366006"/>
                  </a:moveTo>
                  <a:lnTo>
                    <a:pt x="0" y="478703"/>
                  </a:lnTo>
                  <a:lnTo>
                    <a:pt x="54609" y="456983"/>
                  </a:lnTo>
                  <a:lnTo>
                    <a:pt x="54609" y="385354"/>
                  </a:lnTo>
                  <a:lnTo>
                    <a:pt x="0" y="366006"/>
                  </a:lnTo>
                  <a:close/>
                </a:path>
                <a:path w="54609" h="838200">
                  <a:moveTo>
                    <a:pt x="0" y="189864"/>
                  </a:moveTo>
                  <a:lnTo>
                    <a:pt x="0" y="287403"/>
                  </a:lnTo>
                  <a:lnTo>
                    <a:pt x="54609" y="247453"/>
                  </a:lnTo>
                  <a:lnTo>
                    <a:pt x="54609" y="195504"/>
                  </a:lnTo>
                  <a:lnTo>
                    <a:pt x="0" y="189864"/>
                  </a:lnTo>
                  <a:close/>
                </a:path>
                <a:path w="54609" h="838200">
                  <a:moveTo>
                    <a:pt x="24129" y="0"/>
                  </a:moveTo>
                  <a:lnTo>
                    <a:pt x="0" y="3260"/>
                  </a:lnTo>
                  <a:lnTo>
                    <a:pt x="0" y="30434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94B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815069" y="1985679"/>
              <a:ext cx="55880" cy="450850"/>
            </a:xfrm>
            <a:custGeom>
              <a:avLst/>
              <a:gdLst/>
              <a:ahLst/>
              <a:cxnLst/>
              <a:rect l="l" t="t" r="r" b="b"/>
              <a:pathLst>
                <a:path w="55879" h="450850">
                  <a:moveTo>
                    <a:pt x="0" y="395147"/>
                  </a:moveTo>
                  <a:lnTo>
                    <a:pt x="0" y="450348"/>
                  </a:lnTo>
                  <a:lnTo>
                    <a:pt x="55879" y="441774"/>
                  </a:lnTo>
                  <a:lnTo>
                    <a:pt x="55879" y="432400"/>
                  </a:lnTo>
                  <a:lnTo>
                    <a:pt x="0" y="395147"/>
                  </a:lnTo>
                  <a:close/>
                </a:path>
                <a:path w="55879" h="450850">
                  <a:moveTo>
                    <a:pt x="0" y="188575"/>
                  </a:moveTo>
                  <a:lnTo>
                    <a:pt x="0" y="264024"/>
                  </a:lnTo>
                  <a:lnTo>
                    <a:pt x="55879" y="241799"/>
                  </a:lnTo>
                  <a:lnTo>
                    <a:pt x="55879" y="208372"/>
                  </a:lnTo>
                  <a:lnTo>
                    <a:pt x="0" y="188575"/>
                  </a:lnTo>
                  <a:close/>
                </a:path>
                <a:path w="55879" h="450850">
                  <a:moveTo>
                    <a:pt x="0" y="0"/>
                  </a:moveTo>
                  <a:lnTo>
                    <a:pt x="0" y="56190"/>
                  </a:lnTo>
                  <a:lnTo>
                    <a:pt x="55879" y="15312"/>
                  </a:lnTo>
                  <a:lnTo>
                    <a:pt x="55879" y="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865869" y="1990925"/>
              <a:ext cx="49530" cy="437515"/>
            </a:xfrm>
            <a:custGeom>
              <a:avLst/>
              <a:gdLst/>
              <a:ahLst/>
              <a:cxnLst/>
              <a:rect l="l" t="t" r="r" b="b"/>
              <a:pathLst>
                <a:path w="49529" h="437514">
                  <a:moveTo>
                    <a:pt x="0" y="423768"/>
                  </a:moveTo>
                  <a:lnTo>
                    <a:pt x="0" y="437308"/>
                  </a:lnTo>
                  <a:lnTo>
                    <a:pt x="16509" y="434774"/>
                  </a:lnTo>
                  <a:lnTo>
                    <a:pt x="0" y="423768"/>
                  </a:lnTo>
                  <a:close/>
                </a:path>
                <a:path w="49529" h="437514">
                  <a:moveTo>
                    <a:pt x="0" y="201327"/>
                  </a:moveTo>
                  <a:lnTo>
                    <a:pt x="0" y="238574"/>
                  </a:lnTo>
                  <a:lnTo>
                    <a:pt x="49529" y="218874"/>
                  </a:lnTo>
                  <a:lnTo>
                    <a:pt x="0" y="201327"/>
                  </a:lnTo>
                  <a:close/>
                </a:path>
                <a:path w="49529" h="437514">
                  <a:moveTo>
                    <a:pt x="0" y="0"/>
                  </a:moveTo>
                  <a:lnTo>
                    <a:pt x="0" y="13782"/>
                  </a:lnTo>
                  <a:lnTo>
                    <a:pt x="16509" y="1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052309" y="1371600"/>
              <a:ext cx="1863089" cy="1676400"/>
            </a:xfrm>
            <a:custGeom>
              <a:avLst/>
              <a:gdLst/>
              <a:ahLst/>
              <a:cxnLst/>
              <a:rect l="l" t="t" r="r" b="b"/>
              <a:pathLst>
                <a:path w="1863090" h="1676400">
                  <a:moveTo>
                    <a:pt x="0" y="838200"/>
                  </a:moveTo>
                  <a:lnTo>
                    <a:pt x="220980" y="916939"/>
                  </a:lnTo>
                  <a:lnTo>
                    <a:pt x="31750" y="1055370"/>
                  </a:lnTo>
                  <a:lnTo>
                    <a:pt x="267970" y="1079500"/>
                  </a:lnTo>
                  <a:lnTo>
                    <a:pt x="124460" y="1257300"/>
                  </a:lnTo>
                  <a:lnTo>
                    <a:pt x="360680" y="1225550"/>
                  </a:lnTo>
                  <a:lnTo>
                    <a:pt x="273050" y="1430020"/>
                  </a:lnTo>
                  <a:lnTo>
                    <a:pt x="490220" y="1346200"/>
                  </a:lnTo>
                  <a:lnTo>
                    <a:pt x="466090" y="1563370"/>
                  </a:lnTo>
                  <a:lnTo>
                    <a:pt x="651510" y="1431289"/>
                  </a:lnTo>
                  <a:lnTo>
                    <a:pt x="690880" y="1647189"/>
                  </a:lnTo>
                  <a:lnTo>
                    <a:pt x="831850" y="1475739"/>
                  </a:lnTo>
                  <a:lnTo>
                    <a:pt x="932180" y="1676400"/>
                  </a:lnTo>
                  <a:lnTo>
                    <a:pt x="1018540" y="1477010"/>
                  </a:lnTo>
                  <a:lnTo>
                    <a:pt x="1172210" y="1647189"/>
                  </a:lnTo>
                  <a:lnTo>
                    <a:pt x="1200150" y="1435100"/>
                  </a:lnTo>
                  <a:lnTo>
                    <a:pt x="1397000" y="1563370"/>
                  </a:lnTo>
                  <a:lnTo>
                    <a:pt x="1362710" y="1352550"/>
                  </a:lnTo>
                  <a:lnTo>
                    <a:pt x="1590040" y="1430020"/>
                  </a:lnTo>
                  <a:lnTo>
                    <a:pt x="1496060" y="1234439"/>
                  </a:lnTo>
                  <a:lnTo>
                    <a:pt x="1738630" y="1257300"/>
                  </a:lnTo>
                  <a:lnTo>
                    <a:pt x="1590040" y="1089660"/>
                  </a:lnTo>
                  <a:lnTo>
                    <a:pt x="1831340" y="1055370"/>
                  </a:lnTo>
                  <a:lnTo>
                    <a:pt x="1640840" y="927100"/>
                  </a:lnTo>
                  <a:lnTo>
                    <a:pt x="1863090" y="838200"/>
                  </a:lnTo>
                  <a:lnTo>
                    <a:pt x="1642110" y="759460"/>
                  </a:lnTo>
                  <a:lnTo>
                    <a:pt x="1831340" y="621029"/>
                  </a:lnTo>
                  <a:lnTo>
                    <a:pt x="1595120" y="596900"/>
                  </a:lnTo>
                  <a:lnTo>
                    <a:pt x="1738630" y="419100"/>
                  </a:lnTo>
                  <a:lnTo>
                    <a:pt x="1503680" y="449579"/>
                  </a:lnTo>
                  <a:lnTo>
                    <a:pt x="1590040" y="245110"/>
                  </a:lnTo>
                  <a:lnTo>
                    <a:pt x="1372870" y="330200"/>
                  </a:lnTo>
                  <a:lnTo>
                    <a:pt x="1397000" y="111760"/>
                  </a:lnTo>
                  <a:lnTo>
                    <a:pt x="1211580" y="245110"/>
                  </a:lnTo>
                  <a:lnTo>
                    <a:pt x="1172210" y="27939"/>
                  </a:lnTo>
                  <a:lnTo>
                    <a:pt x="1031240" y="199389"/>
                  </a:lnTo>
                  <a:lnTo>
                    <a:pt x="932180" y="0"/>
                  </a:lnTo>
                  <a:lnTo>
                    <a:pt x="844550" y="198120"/>
                  </a:lnTo>
                  <a:lnTo>
                    <a:pt x="690880" y="27939"/>
                  </a:lnTo>
                  <a:lnTo>
                    <a:pt x="662940" y="240029"/>
                  </a:lnTo>
                  <a:lnTo>
                    <a:pt x="466090" y="111760"/>
                  </a:lnTo>
                  <a:lnTo>
                    <a:pt x="500380" y="323850"/>
                  </a:lnTo>
                  <a:lnTo>
                    <a:pt x="273050" y="245110"/>
                  </a:lnTo>
                  <a:lnTo>
                    <a:pt x="367030" y="441960"/>
                  </a:lnTo>
                  <a:lnTo>
                    <a:pt x="124460" y="419100"/>
                  </a:lnTo>
                  <a:lnTo>
                    <a:pt x="273050" y="585470"/>
                  </a:lnTo>
                  <a:lnTo>
                    <a:pt x="31750" y="621029"/>
                  </a:lnTo>
                  <a:lnTo>
                    <a:pt x="223520" y="748029"/>
                  </a:lnTo>
                  <a:lnTo>
                    <a:pt x="0" y="838200"/>
                  </a:lnTo>
                  <a:close/>
                </a:path>
                <a:path w="1863090" h="1676400">
                  <a:moveTo>
                    <a:pt x="0" y="0"/>
                  </a:moveTo>
                  <a:lnTo>
                    <a:pt x="0" y="0"/>
                  </a:lnTo>
                </a:path>
                <a:path w="1863090" h="1676400">
                  <a:moveTo>
                    <a:pt x="1863090" y="1676400"/>
                  </a:moveTo>
                  <a:lnTo>
                    <a:pt x="1863090" y="1676400"/>
                  </a:lnTo>
                </a:path>
              </a:pathLst>
            </a:custGeom>
            <a:ln w="9344">
              <a:solidFill>
                <a:srgbClr val="85A9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/>
          <p:nvPr/>
        </p:nvSpPr>
        <p:spPr>
          <a:xfrm rot="21060000">
            <a:off x="7816642" y="1904470"/>
            <a:ext cx="305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204" dirty="0"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26" name="object 226"/>
          <p:cNvSpPr txBox="1"/>
          <p:nvPr/>
        </p:nvSpPr>
        <p:spPr>
          <a:xfrm rot="21060000">
            <a:off x="7441263" y="2176517"/>
            <a:ext cx="114795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105" dirty="0">
                <a:latin typeface="Georgia"/>
                <a:cs typeface="Georgia"/>
              </a:rPr>
              <a:t>diffe</a:t>
            </a:r>
            <a:r>
              <a:rPr sz="3000" spc="157" baseline="1388" dirty="0">
                <a:latin typeface="Georgia"/>
                <a:cs typeface="Georgia"/>
              </a:rPr>
              <a:t>rent</a:t>
            </a:r>
            <a:endParaRPr sz="3000" baseline="1388">
              <a:latin typeface="Georgia"/>
              <a:cs typeface="Georgia"/>
            </a:endParaRPr>
          </a:p>
        </p:txBody>
      </p:sp>
      <p:sp>
        <p:nvSpPr>
          <p:cNvPr id="227" name="object 227"/>
          <p:cNvSpPr txBox="1"/>
          <p:nvPr/>
        </p:nvSpPr>
        <p:spPr>
          <a:xfrm rot="21060000">
            <a:off x="7607885" y="2447234"/>
            <a:ext cx="904443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90" dirty="0">
                <a:latin typeface="Georgia"/>
                <a:cs typeface="Georgia"/>
              </a:rPr>
              <a:t>class</a:t>
            </a:r>
            <a:r>
              <a:rPr sz="3000" spc="135" baseline="1388" dirty="0">
                <a:latin typeface="Georgia"/>
                <a:cs typeface="Georgia"/>
              </a:rPr>
              <a:t>es</a:t>
            </a:r>
            <a:endParaRPr sz="3000" baseline="1388">
              <a:latin typeface="Georgia"/>
              <a:cs typeface="Georgia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5100727" y="4868317"/>
            <a:ext cx="1943735" cy="1710055"/>
            <a:chOff x="5100727" y="4868317"/>
            <a:chExt cx="1943735" cy="1710055"/>
          </a:xfrm>
        </p:grpSpPr>
        <p:sp>
          <p:nvSpPr>
            <p:cNvPr id="229" name="object 229"/>
            <p:cNvSpPr/>
            <p:nvPr/>
          </p:nvSpPr>
          <p:spPr>
            <a:xfrm>
              <a:off x="5177790" y="4895849"/>
              <a:ext cx="1861820" cy="1677670"/>
            </a:xfrm>
            <a:custGeom>
              <a:avLst/>
              <a:gdLst/>
              <a:ahLst/>
              <a:cxnLst/>
              <a:rect l="l" t="t" r="r" b="b"/>
              <a:pathLst>
                <a:path w="1861820" h="1677670">
                  <a:moveTo>
                    <a:pt x="1193526" y="1477010"/>
                  </a:moveTo>
                  <a:lnTo>
                    <a:pt x="830580" y="1477010"/>
                  </a:lnTo>
                  <a:lnTo>
                    <a:pt x="930910" y="1677670"/>
                  </a:lnTo>
                  <a:lnTo>
                    <a:pt x="1017270" y="1478280"/>
                  </a:lnTo>
                  <a:lnTo>
                    <a:pt x="1193358" y="1478280"/>
                  </a:lnTo>
                  <a:lnTo>
                    <a:pt x="1193526" y="1477010"/>
                  </a:lnTo>
                  <a:close/>
                </a:path>
                <a:path w="1861820" h="1677670">
                  <a:moveTo>
                    <a:pt x="1374040" y="1431290"/>
                  </a:moveTo>
                  <a:lnTo>
                    <a:pt x="651510" y="1431290"/>
                  </a:lnTo>
                  <a:lnTo>
                    <a:pt x="689610" y="1648460"/>
                  </a:lnTo>
                  <a:lnTo>
                    <a:pt x="830580" y="1477010"/>
                  </a:lnTo>
                  <a:lnTo>
                    <a:pt x="1193526" y="1477010"/>
                  </a:lnTo>
                  <a:lnTo>
                    <a:pt x="1198880" y="1436370"/>
                  </a:lnTo>
                  <a:lnTo>
                    <a:pt x="1374866" y="1436370"/>
                  </a:lnTo>
                  <a:lnTo>
                    <a:pt x="1374040" y="1431290"/>
                  </a:lnTo>
                  <a:close/>
                </a:path>
                <a:path w="1861820" h="1677670">
                  <a:moveTo>
                    <a:pt x="1193358" y="1478280"/>
                  </a:moveTo>
                  <a:lnTo>
                    <a:pt x="1017270" y="1478280"/>
                  </a:lnTo>
                  <a:lnTo>
                    <a:pt x="1170939" y="1648460"/>
                  </a:lnTo>
                  <a:lnTo>
                    <a:pt x="1193358" y="1478280"/>
                  </a:lnTo>
                  <a:close/>
                </a:path>
                <a:path w="1861820" h="1677670">
                  <a:moveTo>
                    <a:pt x="1547882" y="1346200"/>
                  </a:moveTo>
                  <a:lnTo>
                    <a:pt x="490220" y="1346200"/>
                  </a:lnTo>
                  <a:lnTo>
                    <a:pt x="464820" y="1564640"/>
                  </a:lnTo>
                  <a:lnTo>
                    <a:pt x="651510" y="1431290"/>
                  </a:lnTo>
                  <a:lnTo>
                    <a:pt x="1374040" y="1431290"/>
                  </a:lnTo>
                  <a:lnTo>
                    <a:pt x="1361439" y="1353820"/>
                  </a:lnTo>
                  <a:lnTo>
                    <a:pt x="1551544" y="1353820"/>
                  </a:lnTo>
                  <a:lnTo>
                    <a:pt x="1547882" y="1346200"/>
                  </a:lnTo>
                  <a:close/>
                </a:path>
                <a:path w="1861820" h="1677670">
                  <a:moveTo>
                    <a:pt x="1374866" y="1436370"/>
                  </a:moveTo>
                  <a:lnTo>
                    <a:pt x="1198880" y="1436370"/>
                  </a:lnTo>
                  <a:lnTo>
                    <a:pt x="1395730" y="1564640"/>
                  </a:lnTo>
                  <a:lnTo>
                    <a:pt x="1374866" y="1436370"/>
                  </a:lnTo>
                  <a:close/>
                </a:path>
                <a:path w="1861820" h="1677670">
                  <a:moveTo>
                    <a:pt x="1709458" y="1226820"/>
                  </a:moveTo>
                  <a:lnTo>
                    <a:pt x="359410" y="1226820"/>
                  </a:lnTo>
                  <a:lnTo>
                    <a:pt x="271780" y="1431290"/>
                  </a:lnTo>
                  <a:lnTo>
                    <a:pt x="490220" y="1346200"/>
                  </a:lnTo>
                  <a:lnTo>
                    <a:pt x="1547882" y="1346200"/>
                  </a:lnTo>
                  <a:lnTo>
                    <a:pt x="1494789" y="1235710"/>
                  </a:lnTo>
                  <a:lnTo>
                    <a:pt x="1717270" y="1235710"/>
                  </a:lnTo>
                  <a:lnTo>
                    <a:pt x="1709458" y="1226820"/>
                  </a:lnTo>
                  <a:close/>
                </a:path>
                <a:path w="1861820" h="1677670">
                  <a:moveTo>
                    <a:pt x="1551544" y="1353820"/>
                  </a:moveTo>
                  <a:lnTo>
                    <a:pt x="1361439" y="1353820"/>
                  </a:lnTo>
                  <a:lnTo>
                    <a:pt x="1588769" y="1431290"/>
                  </a:lnTo>
                  <a:lnTo>
                    <a:pt x="1551544" y="1353820"/>
                  </a:lnTo>
                  <a:close/>
                </a:path>
                <a:path w="1861820" h="1677670">
                  <a:moveTo>
                    <a:pt x="124460" y="419100"/>
                  </a:moveTo>
                  <a:lnTo>
                    <a:pt x="271780" y="586740"/>
                  </a:lnTo>
                  <a:lnTo>
                    <a:pt x="31750" y="622300"/>
                  </a:lnTo>
                  <a:lnTo>
                    <a:pt x="222250" y="749300"/>
                  </a:lnTo>
                  <a:lnTo>
                    <a:pt x="0" y="839469"/>
                  </a:lnTo>
                  <a:lnTo>
                    <a:pt x="220980" y="916940"/>
                  </a:lnTo>
                  <a:lnTo>
                    <a:pt x="31750" y="1055370"/>
                  </a:lnTo>
                  <a:lnTo>
                    <a:pt x="266700" y="1080770"/>
                  </a:lnTo>
                  <a:lnTo>
                    <a:pt x="124460" y="1258570"/>
                  </a:lnTo>
                  <a:lnTo>
                    <a:pt x="359410" y="1226820"/>
                  </a:lnTo>
                  <a:lnTo>
                    <a:pt x="1709458" y="1226820"/>
                  </a:lnTo>
                  <a:lnTo>
                    <a:pt x="1590039" y="1090930"/>
                  </a:lnTo>
                  <a:lnTo>
                    <a:pt x="1830069" y="1055370"/>
                  </a:lnTo>
                  <a:lnTo>
                    <a:pt x="1639569" y="928369"/>
                  </a:lnTo>
                  <a:lnTo>
                    <a:pt x="1861819" y="839469"/>
                  </a:lnTo>
                  <a:lnTo>
                    <a:pt x="1640839" y="760730"/>
                  </a:lnTo>
                  <a:lnTo>
                    <a:pt x="1830069" y="622300"/>
                  </a:lnTo>
                  <a:lnTo>
                    <a:pt x="1593850" y="596900"/>
                  </a:lnTo>
                  <a:lnTo>
                    <a:pt x="1711733" y="450850"/>
                  </a:lnTo>
                  <a:lnTo>
                    <a:pt x="1502410" y="450850"/>
                  </a:lnTo>
                  <a:lnTo>
                    <a:pt x="1506164" y="441959"/>
                  </a:lnTo>
                  <a:lnTo>
                    <a:pt x="367030" y="441959"/>
                  </a:lnTo>
                  <a:lnTo>
                    <a:pt x="124460" y="419100"/>
                  </a:lnTo>
                  <a:close/>
                </a:path>
                <a:path w="1861820" h="1677670">
                  <a:moveTo>
                    <a:pt x="1717270" y="1235710"/>
                  </a:moveTo>
                  <a:lnTo>
                    <a:pt x="1494789" y="1235710"/>
                  </a:lnTo>
                  <a:lnTo>
                    <a:pt x="1737360" y="1258570"/>
                  </a:lnTo>
                  <a:lnTo>
                    <a:pt x="1717270" y="1235710"/>
                  </a:lnTo>
                  <a:close/>
                </a:path>
                <a:path w="1861820" h="1677670">
                  <a:moveTo>
                    <a:pt x="1737360" y="419100"/>
                  </a:moveTo>
                  <a:lnTo>
                    <a:pt x="1502410" y="450850"/>
                  </a:lnTo>
                  <a:lnTo>
                    <a:pt x="1711733" y="450850"/>
                  </a:lnTo>
                  <a:lnTo>
                    <a:pt x="1737360" y="419100"/>
                  </a:lnTo>
                  <a:close/>
                </a:path>
                <a:path w="1861820" h="1677670">
                  <a:moveTo>
                    <a:pt x="271780" y="246380"/>
                  </a:moveTo>
                  <a:lnTo>
                    <a:pt x="367030" y="441959"/>
                  </a:lnTo>
                  <a:lnTo>
                    <a:pt x="1506164" y="441959"/>
                  </a:lnTo>
                  <a:lnTo>
                    <a:pt x="1552831" y="331469"/>
                  </a:lnTo>
                  <a:lnTo>
                    <a:pt x="1371600" y="331469"/>
                  </a:lnTo>
                  <a:lnTo>
                    <a:pt x="1372441" y="323850"/>
                  </a:lnTo>
                  <a:lnTo>
                    <a:pt x="500380" y="323850"/>
                  </a:lnTo>
                  <a:lnTo>
                    <a:pt x="271780" y="246380"/>
                  </a:lnTo>
                  <a:close/>
                </a:path>
                <a:path w="1861820" h="1677670">
                  <a:moveTo>
                    <a:pt x="1588769" y="246380"/>
                  </a:moveTo>
                  <a:lnTo>
                    <a:pt x="1371600" y="331469"/>
                  </a:lnTo>
                  <a:lnTo>
                    <a:pt x="1552831" y="331469"/>
                  </a:lnTo>
                  <a:lnTo>
                    <a:pt x="1588769" y="246380"/>
                  </a:lnTo>
                  <a:close/>
                </a:path>
                <a:path w="1861820" h="1677670">
                  <a:moveTo>
                    <a:pt x="464820" y="113030"/>
                  </a:moveTo>
                  <a:lnTo>
                    <a:pt x="500380" y="323850"/>
                  </a:lnTo>
                  <a:lnTo>
                    <a:pt x="1372441" y="323850"/>
                  </a:lnTo>
                  <a:lnTo>
                    <a:pt x="1381139" y="245110"/>
                  </a:lnTo>
                  <a:lnTo>
                    <a:pt x="1210310" y="245110"/>
                  </a:lnTo>
                  <a:lnTo>
                    <a:pt x="1209615" y="241300"/>
                  </a:lnTo>
                  <a:lnTo>
                    <a:pt x="662939" y="241300"/>
                  </a:lnTo>
                  <a:lnTo>
                    <a:pt x="464820" y="113030"/>
                  </a:lnTo>
                  <a:close/>
                </a:path>
                <a:path w="1861820" h="1677670">
                  <a:moveTo>
                    <a:pt x="1395730" y="113030"/>
                  </a:moveTo>
                  <a:lnTo>
                    <a:pt x="1210310" y="245110"/>
                  </a:lnTo>
                  <a:lnTo>
                    <a:pt x="1381139" y="245110"/>
                  </a:lnTo>
                  <a:lnTo>
                    <a:pt x="1395730" y="113030"/>
                  </a:lnTo>
                  <a:close/>
                </a:path>
                <a:path w="1861820" h="1677670">
                  <a:moveTo>
                    <a:pt x="689610" y="29210"/>
                  </a:moveTo>
                  <a:lnTo>
                    <a:pt x="662939" y="241300"/>
                  </a:lnTo>
                  <a:lnTo>
                    <a:pt x="1209615" y="241300"/>
                  </a:lnTo>
                  <a:lnTo>
                    <a:pt x="1202204" y="200660"/>
                  </a:lnTo>
                  <a:lnTo>
                    <a:pt x="1029970" y="200660"/>
                  </a:lnTo>
                  <a:lnTo>
                    <a:pt x="1029343" y="199389"/>
                  </a:lnTo>
                  <a:lnTo>
                    <a:pt x="843280" y="199389"/>
                  </a:lnTo>
                  <a:lnTo>
                    <a:pt x="689610" y="29210"/>
                  </a:lnTo>
                  <a:close/>
                </a:path>
                <a:path w="1861820" h="1677670">
                  <a:moveTo>
                    <a:pt x="1170939" y="29210"/>
                  </a:moveTo>
                  <a:lnTo>
                    <a:pt x="1029970" y="200660"/>
                  </a:lnTo>
                  <a:lnTo>
                    <a:pt x="1202204" y="200660"/>
                  </a:lnTo>
                  <a:lnTo>
                    <a:pt x="1170939" y="29210"/>
                  </a:lnTo>
                  <a:close/>
                </a:path>
                <a:path w="1861820" h="1677670">
                  <a:moveTo>
                    <a:pt x="930910" y="0"/>
                  </a:moveTo>
                  <a:lnTo>
                    <a:pt x="843280" y="199389"/>
                  </a:lnTo>
                  <a:lnTo>
                    <a:pt x="1029343" y="199389"/>
                  </a:lnTo>
                  <a:lnTo>
                    <a:pt x="930910" y="0"/>
                  </a:lnTo>
                  <a:close/>
                </a:path>
              </a:pathLst>
            </a:custGeom>
            <a:solidFill>
              <a:srgbClr val="7F7F7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177790" y="4895849"/>
              <a:ext cx="1861820" cy="1677670"/>
            </a:xfrm>
            <a:custGeom>
              <a:avLst/>
              <a:gdLst/>
              <a:ahLst/>
              <a:cxnLst/>
              <a:rect l="l" t="t" r="r" b="b"/>
              <a:pathLst>
                <a:path w="1861820" h="1677670">
                  <a:moveTo>
                    <a:pt x="0" y="839469"/>
                  </a:moveTo>
                  <a:lnTo>
                    <a:pt x="220980" y="916940"/>
                  </a:lnTo>
                  <a:lnTo>
                    <a:pt x="31750" y="1055370"/>
                  </a:lnTo>
                  <a:lnTo>
                    <a:pt x="266700" y="1080770"/>
                  </a:lnTo>
                  <a:lnTo>
                    <a:pt x="124460" y="1258570"/>
                  </a:lnTo>
                  <a:lnTo>
                    <a:pt x="359410" y="1226820"/>
                  </a:lnTo>
                  <a:lnTo>
                    <a:pt x="271780" y="1431290"/>
                  </a:lnTo>
                  <a:lnTo>
                    <a:pt x="490220" y="1346200"/>
                  </a:lnTo>
                  <a:lnTo>
                    <a:pt x="464820" y="1564640"/>
                  </a:lnTo>
                  <a:lnTo>
                    <a:pt x="651510" y="1431290"/>
                  </a:lnTo>
                  <a:lnTo>
                    <a:pt x="689610" y="1648460"/>
                  </a:lnTo>
                  <a:lnTo>
                    <a:pt x="830580" y="1477010"/>
                  </a:lnTo>
                  <a:lnTo>
                    <a:pt x="930910" y="1677670"/>
                  </a:lnTo>
                  <a:lnTo>
                    <a:pt x="1017270" y="1478280"/>
                  </a:lnTo>
                  <a:lnTo>
                    <a:pt x="1170939" y="1648460"/>
                  </a:lnTo>
                  <a:lnTo>
                    <a:pt x="1198880" y="1436370"/>
                  </a:lnTo>
                  <a:lnTo>
                    <a:pt x="1395730" y="1564640"/>
                  </a:lnTo>
                  <a:lnTo>
                    <a:pt x="1361439" y="1353820"/>
                  </a:lnTo>
                  <a:lnTo>
                    <a:pt x="1588769" y="1431290"/>
                  </a:lnTo>
                  <a:lnTo>
                    <a:pt x="1494789" y="1235710"/>
                  </a:lnTo>
                  <a:lnTo>
                    <a:pt x="1737360" y="1258570"/>
                  </a:lnTo>
                  <a:lnTo>
                    <a:pt x="1590039" y="1090930"/>
                  </a:lnTo>
                  <a:lnTo>
                    <a:pt x="1830069" y="1055370"/>
                  </a:lnTo>
                  <a:lnTo>
                    <a:pt x="1639569" y="928369"/>
                  </a:lnTo>
                  <a:lnTo>
                    <a:pt x="1861819" y="839469"/>
                  </a:lnTo>
                  <a:lnTo>
                    <a:pt x="1640839" y="760730"/>
                  </a:lnTo>
                  <a:lnTo>
                    <a:pt x="1830069" y="622300"/>
                  </a:lnTo>
                  <a:lnTo>
                    <a:pt x="1593850" y="596900"/>
                  </a:lnTo>
                  <a:lnTo>
                    <a:pt x="1737360" y="419100"/>
                  </a:lnTo>
                  <a:lnTo>
                    <a:pt x="1502410" y="450850"/>
                  </a:lnTo>
                  <a:lnTo>
                    <a:pt x="1588769" y="246380"/>
                  </a:lnTo>
                  <a:lnTo>
                    <a:pt x="1371600" y="331469"/>
                  </a:lnTo>
                  <a:lnTo>
                    <a:pt x="1395730" y="113030"/>
                  </a:lnTo>
                  <a:lnTo>
                    <a:pt x="1210310" y="245110"/>
                  </a:lnTo>
                  <a:lnTo>
                    <a:pt x="1170939" y="29210"/>
                  </a:lnTo>
                  <a:lnTo>
                    <a:pt x="1029970" y="200660"/>
                  </a:lnTo>
                  <a:lnTo>
                    <a:pt x="930910" y="0"/>
                  </a:lnTo>
                  <a:lnTo>
                    <a:pt x="843280" y="199389"/>
                  </a:lnTo>
                  <a:lnTo>
                    <a:pt x="689610" y="29210"/>
                  </a:lnTo>
                  <a:lnTo>
                    <a:pt x="662939" y="241300"/>
                  </a:lnTo>
                  <a:lnTo>
                    <a:pt x="464820" y="113030"/>
                  </a:lnTo>
                  <a:lnTo>
                    <a:pt x="500380" y="323850"/>
                  </a:lnTo>
                  <a:lnTo>
                    <a:pt x="271780" y="246380"/>
                  </a:lnTo>
                  <a:lnTo>
                    <a:pt x="367030" y="441959"/>
                  </a:lnTo>
                  <a:lnTo>
                    <a:pt x="124460" y="419100"/>
                  </a:lnTo>
                  <a:lnTo>
                    <a:pt x="271780" y="586740"/>
                  </a:lnTo>
                  <a:lnTo>
                    <a:pt x="31750" y="622300"/>
                  </a:lnTo>
                  <a:lnTo>
                    <a:pt x="222250" y="749300"/>
                  </a:lnTo>
                  <a:lnTo>
                    <a:pt x="0" y="839469"/>
                  </a:lnTo>
                  <a:close/>
                </a:path>
                <a:path w="1861820" h="1677670">
                  <a:moveTo>
                    <a:pt x="0" y="0"/>
                  </a:moveTo>
                  <a:lnTo>
                    <a:pt x="0" y="0"/>
                  </a:lnTo>
                </a:path>
                <a:path w="1861820" h="1677670">
                  <a:moveTo>
                    <a:pt x="1861819" y="1677670"/>
                  </a:moveTo>
                  <a:lnTo>
                    <a:pt x="1861819" y="1677670"/>
                  </a:lnTo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105400" y="4872989"/>
              <a:ext cx="1861820" cy="1677670"/>
            </a:xfrm>
            <a:custGeom>
              <a:avLst/>
              <a:gdLst/>
              <a:ahLst/>
              <a:cxnLst/>
              <a:rect l="l" t="t" r="r" b="b"/>
              <a:pathLst>
                <a:path w="1861820" h="1677670">
                  <a:moveTo>
                    <a:pt x="1193769" y="1477010"/>
                  </a:moveTo>
                  <a:lnTo>
                    <a:pt x="831850" y="1477010"/>
                  </a:lnTo>
                  <a:lnTo>
                    <a:pt x="930910" y="1677670"/>
                  </a:lnTo>
                  <a:lnTo>
                    <a:pt x="1018539" y="1478280"/>
                  </a:lnTo>
                  <a:lnTo>
                    <a:pt x="1193609" y="1478280"/>
                  </a:lnTo>
                  <a:lnTo>
                    <a:pt x="1193769" y="1477010"/>
                  </a:lnTo>
                  <a:close/>
                </a:path>
                <a:path w="1861820" h="1677670">
                  <a:moveTo>
                    <a:pt x="1374507" y="1431290"/>
                  </a:moveTo>
                  <a:lnTo>
                    <a:pt x="651510" y="1431290"/>
                  </a:lnTo>
                  <a:lnTo>
                    <a:pt x="689610" y="1648460"/>
                  </a:lnTo>
                  <a:lnTo>
                    <a:pt x="831850" y="1477010"/>
                  </a:lnTo>
                  <a:lnTo>
                    <a:pt x="1193769" y="1477010"/>
                  </a:lnTo>
                  <a:lnTo>
                    <a:pt x="1198879" y="1436370"/>
                  </a:lnTo>
                  <a:lnTo>
                    <a:pt x="1375364" y="1436370"/>
                  </a:lnTo>
                  <a:lnTo>
                    <a:pt x="1374507" y="1431290"/>
                  </a:lnTo>
                  <a:close/>
                </a:path>
                <a:path w="1861820" h="1677670">
                  <a:moveTo>
                    <a:pt x="1193609" y="1478280"/>
                  </a:moveTo>
                  <a:lnTo>
                    <a:pt x="1018539" y="1478280"/>
                  </a:lnTo>
                  <a:lnTo>
                    <a:pt x="1172210" y="1648460"/>
                  </a:lnTo>
                  <a:lnTo>
                    <a:pt x="1193609" y="1478280"/>
                  </a:lnTo>
                  <a:close/>
                </a:path>
                <a:path w="1861820" h="1677670">
                  <a:moveTo>
                    <a:pt x="1548600" y="1346200"/>
                  </a:moveTo>
                  <a:lnTo>
                    <a:pt x="490220" y="1346200"/>
                  </a:lnTo>
                  <a:lnTo>
                    <a:pt x="466089" y="1564640"/>
                  </a:lnTo>
                  <a:lnTo>
                    <a:pt x="651510" y="1431290"/>
                  </a:lnTo>
                  <a:lnTo>
                    <a:pt x="1374507" y="1431290"/>
                  </a:lnTo>
                  <a:lnTo>
                    <a:pt x="1361439" y="1353820"/>
                  </a:lnTo>
                  <a:lnTo>
                    <a:pt x="1552311" y="1353820"/>
                  </a:lnTo>
                  <a:lnTo>
                    <a:pt x="1548600" y="1346200"/>
                  </a:lnTo>
                  <a:close/>
                </a:path>
                <a:path w="1861820" h="1677670">
                  <a:moveTo>
                    <a:pt x="1375364" y="1436370"/>
                  </a:moveTo>
                  <a:lnTo>
                    <a:pt x="1198879" y="1436370"/>
                  </a:lnTo>
                  <a:lnTo>
                    <a:pt x="1397000" y="1564640"/>
                  </a:lnTo>
                  <a:lnTo>
                    <a:pt x="1375364" y="1436370"/>
                  </a:lnTo>
                  <a:close/>
                </a:path>
                <a:path w="1861820" h="1677670">
                  <a:moveTo>
                    <a:pt x="1710370" y="1226820"/>
                  </a:moveTo>
                  <a:lnTo>
                    <a:pt x="359410" y="1226820"/>
                  </a:lnTo>
                  <a:lnTo>
                    <a:pt x="273050" y="1431290"/>
                  </a:lnTo>
                  <a:lnTo>
                    <a:pt x="490220" y="1346200"/>
                  </a:lnTo>
                  <a:lnTo>
                    <a:pt x="1548600" y="1346200"/>
                  </a:lnTo>
                  <a:lnTo>
                    <a:pt x="1494790" y="1235710"/>
                  </a:lnTo>
                  <a:lnTo>
                    <a:pt x="1718242" y="1235710"/>
                  </a:lnTo>
                  <a:lnTo>
                    <a:pt x="1710370" y="1226820"/>
                  </a:lnTo>
                  <a:close/>
                </a:path>
                <a:path w="1861820" h="1677670">
                  <a:moveTo>
                    <a:pt x="1552311" y="1353820"/>
                  </a:moveTo>
                  <a:lnTo>
                    <a:pt x="1361439" y="1353820"/>
                  </a:lnTo>
                  <a:lnTo>
                    <a:pt x="1590040" y="1431290"/>
                  </a:lnTo>
                  <a:lnTo>
                    <a:pt x="1552311" y="1353820"/>
                  </a:lnTo>
                  <a:close/>
                </a:path>
                <a:path w="1861820" h="1677670">
                  <a:moveTo>
                    <a:pt x="124460" y="419100"/>
                  </a:moveTo>
                  <a:lnTo>
                    <a:pt x="271779" y="586740"/>
                  </a:lnTo>
                  <a:lnTo>
                    <a:pt x="31750" y="622300"/>
                  </a:lnTo>
                  <a:lnTo>
                    <a:pt x="222250" y="749300"/>
                  </a:lnTo>
                  <a:lnTo>
                    <a:pt x="0" y="838200"/>
                  </a:lnTo>
                  <a:lnTo>
                    <a:pt x="220979" y="916940"/>
                  </a:lnTo>
                  <a:lnTo>
                    <a:pt x="31750" y="1055370"/>
                  </a:lnTo>
                  <a:lnTo>
                    <a:pt x="267970" y="1079500"/>
                  </a:lnTo>
                  <a:lnTo>
                    <a:pt x="124460" y="1257300"/>
                  </a:lnTo>
                  <a:lnTo>
                    <a:pt x="359410" y="1226820"/>
                  </a:lnTo>
                  <a:lnTo>
                    <a:pt x="1710370" y="1226820"/>
                  </a:lnTo>
                  <a:lnTo>
                    <a:pt x="1590040" y="1090930"/>
                  </a:lnTo>
                  <a:lnTo>
                    <a:pt x="1830070" y="1055370"/>
                  </a:lnTo>
                  <a:lnTo>
                    <a:pt x="1639570" y="928370"/>
                  </a:lnTo>
                  <a:lnTo>
                    <a:pt x="1861820" y="838200"/>
                  </a:lnTo>
                  <a:lnTo>
                    <a:pt x="1640840" y="759460"/>
                  </a:lnTo>
                  <a:lnTo>
                    <a:pt x="1830070" y="622300"/>
                  </a:lnTo>
                  <a:lnTo>
                    <a:pt x="1595120" y="596900"/>
                  </a:lnTo>
                  <a:lnTo>
                    <a:pt x="1711959" y="450850"/>
                  </a:lnTo>
                  <a:lnTo>
                    <a:pt x="1502409" y="450850"/>
                  </a:lnTo>
                  <a:lnTo>
                    <a:pt x="1506219" y="441960"/>
                  </a:lnTo>
                  <a:lnTo>
                    <a:pt x="367029" y="441960"/>
                  </a:lnTo>
                  <a:lnTo>
                    <a:pt x="124460" y="419100"/>
                  </a:lnTo>
                  <a:close/>
                </a:path>
                <a:path w="1861820" h="1677670">
                  <a:moveTo>
                    <a:pt x="1718242" y="1235710"/>
                  </a:moveTo>
                  <a:lnTo>
                    <a:pt x="1494790" y="1235710"/>
                  </a:lnTo>
                  <a:lnTo>
                    <a:pt x="1737359" y="1257300"/>
                  </a:lnTo>
                  <a:lnTo>
                    <a:pt x="1718242" y="1235710"/>
                  </a:lnTo>
                  <a:close/>
                </a:path>
                <a:path w="1861820" h="1677670">
                  <a:moveTo>
                    <a:pt x="1737359" y="419100"/>
                  </a:moveTo>
                  <a:lnTo>
                    <a:pt x="1502409" y="450850"/>
                  </a:lnTo>
                  <a:lnTo>
                    <a:pt x="1711959" y="450850"/>
                  </a:lnTo>
                  <a:lnTo>
                    <a:pt x="1737359" y="419100"/>
                  </a:lnTo>
                  <a:close/>
                </a:path>
                <a:path w="1861820" h="1677670">
                  <a:moveTo>
                    <a:pt x="273050" y="246380"/>
                  </a:moveTo>
                  <a:lnTo>
                    <a:pt x="367029" y="441960"/>
                  </a:lnTo>
                  <a:lnTo>
                    <a:pt x="1506219" y="441960"/>
                  </a:lnTo>
                  <a:lnTo>
                    <a:pt x="1554117" y="330200"/>
                  </a:lnTo>
                  <a:lnTo>
                    <a:pt x="1371600" y="330200"/>
                  </a:lnTo>
                  <a:lnTo>
                    <a:pt x="1372342" y="323850"/>
                  </a:lnTo>
                  <a:lnTo>
                    <a:pt x="500379" y="323850"/>
                  </a:lnTo>
                  <a:lnTo>
                    <a:pt x="273050" y="246380"/>
                  </a:lnTo>
                  <a:close/>
                </a:path>
                <a:path w="1861820" h="1677670">
                  <a:moveTo>
                    <a:pt x="1590040" y="246380"/>
                  </a:moveTo>
                  <a:lnTo>
                    <a:pt x="1371600" y="330200"/>
                  </a:lnTo>
                  <a:lnTo>
                    <a:pt x="1554117" y="330200"/>
                  </a:lnTo>
                  <a:lnTo>
                    <a:pt x="1590040" y="246380"/>
                  </a:lnTo>
                  <a:close/>
                </a:path>
                <a:path w="1861820" h="1677670">
                  <a:moveTo>
                    <a:pt x="466089" y="113030"/>
                  </a:moveTo>
                  <a:lnTo>
                    <a:pt x="500379" y="323850"/>
                  </a:lnTo>
                  <a:lnTo>
                    <a:pt x="1372342" y="323850"/>
                  </a:lnTo>
                  <a:lnTo>
                    <a:pt x="1381552" y="245110"/>
                  </a:lnTo>
                  <a:lnTo>
                    <a:pt x="1210310" y="245110"/>
                  </a:lnTo>
                  <a:lnTo>
                    <a:pt x="1209637" y="241300"/>
                  </a:lnTo>
                  <a:lnTo>
                    <a:pt x="662939" y="241300"/>
                  </a:lnTo>
                  <a:lnTo>
                    <a:pt x="466089" y="113030"/>
                  </a:lnTo>
                  <a:close/>
                </a:path>
                <a:path w="1861820" h="1677670">
                  <a:moveTo>
                    <a:pt x="1397000" y="113030"/>
                  </a:moveTo>
                  <a:lnTo>
                    <a:pt x="1210310" y="245110"/>
                  </a:lnTo>
                  <a:lnTo>
                    <a:pt x="1381552" y="245110"/>
                  </a:lnTo>
                  <a:lnTo>
                    <a:pt x="1397000" y="113030"/>
                  </a:lnTo>
                  <a:close/>
                </a:path>
                <a:path w="1861820" h="1677670">
                  <a:moveTo>
                    <a:pt x="689610" y="29210"/>
                  </a:moveTo>
                  <a:lnTo>
                    <a:pt x="662939" y="241300"/>
                  </a:lnTo>
                  <a:lnTo>
                    <a:pt x="1209637" y="241300"/>
                  </a:lnTo>
                  <a:lnTo>
                    <a:pt x="1202465" y="200660"/>
                  </a:lnTo>
                  <a:lnTo>
                    <a:pt x="1031239" y="200660"/>
                  </a:lnTo>
                  <a:lnTo>
                    <a:pt x="1030604" y="199390"/>
                  </a:lnTo>
                  <a:lnTo>
                    <a:pt x="844550" y="199390"/>
                  </a:lnTo>
                  <a:lnTo>
                    <a:pt x="689610" y="29210"/>
                  </a:lnTo>
                  <a:close/>
                </a:path>
                <a:path w="1861820" h="1677670">
                  <a:moveTo>
                    <a:pt x="1172210" y="29210"/>
                  </a:moveTo>
                  <a:lnTo>
                    <a:pt x="1031239" y="200660"/>
                  </a:lnTo>
                  <a:lnTo>
                    <a:pt x="1202465" y="200660"/>
                  </a:lnTo>
                  <a:lnTo>
                    <a:pt x="1172210" y="29210"/>
                  </a:lnTo>
                  <a:close/>
                </a:path>
                <a:path w="1861820" h="1677670">
                  <a:moveTo>
                    <a:pt x="930910" y="0"/>
                  </a:moveTo>
                  <a:lnTo>
                    <a:pt x="844550" y="199390"/>
                  </a:lnTo>
                  <a:lnTo>
                    <a:pt x="1030604" y="199390"/>
                  </a:lnTo>
                  <a:lnTo>
                    <a:pt x="930910" y="0"/>
                  </a:lnTo>
                  <a:close/>
                </a:path>
              </a:pathLst>
            </a:custGeom>
            <a:solidFill>
              <a:srgbClr val="EEB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105400" y="4872989"/>
              <a:ext cx="1861820" cy="1677670"/>
            </a:xfrm>
            <a:custGeom>
              <a:avLst/>
              <a:gdLst/>
              <a:ahLst/>
              <a:cxnLst/>
              <a:rect l="l" t="t" r="r" b="b"/>
              <a:pathLst>
                <a:path w="1861820" h="1677670">
                  <a:moveTo>
                    <a:pt x="0" y="838200"/>
                  </a:moveTo>
                  <a:lnTo>
                    <a:pt x="220979" y="916940"/>
                  </a:lnTo>
                  <a:lnTo>
                    <a:pt x="31750" y="1055370"/>
                  </a:lnTo>
                  <a:lnTo>
                    <a:pt x="267970" y="1079500"/>
                  </a:lnTo>
                  <a:lnTo>
                    <a:pt x="124460" y="1257300"/>
                  </a:lnTo>
                  <a:lnTo>
                    <a:pt x="359410" y="1226820"/>
                  </a:lnTo>
                  <a:lnTo>
                    <a:pt x="273050" y="1431290"/>
                  </a:lnTo>
                  <a:lnTo>
                    <a:pt x="490220" y="1346200"/>
                  </a:lnTo>
                  <a:lnTo>
                    <a:pt x="466089" y="1564640"/>
                  </a:lnTo>
                  <a:lnTo>
                    <a:pt x="651510" y="1431290"/>
                  </a:lnTo>
                  <a:lnTo>
                    <a:pt x="689610" y="1648460"/>
                  </a:lnTo>
                  <a:lnTo>
                    <a:pt x="831850" y="1477010"/>
                  </a:lnTo>
                  <a:lnTo>
                    <a:pt x="930910" y="1677670"/>
                  </a:lnTo>
                  <a:lnTo>
                    <a:pt x="1018539" y="1478280"/>
                  </a:lnTo>
                  <a:lnTo>
                    <a:pt x="1172210" y="1648460"/>
                  </a:lnTo>
                  <a:lnTo>
                    <a:pt x="1198879" y="1436370"/>
                  </a:lnTo>
                  <a:lnTo>
                    <a:pt x="1397000" y="1564640"/>
                  </a:lnTo>
                  <a:lnTo>
                    <a:pt x="1361439" y="1353820"/>
                  </a:lnTo>
                  <a:lnTo>
                    <a:pt x="1590040" y="1431290"/>
                  </a:lnTo>
                  <a:lnTo>
                    <a:pt x="1494790" y="1235710"/>
                  </a:lnTo>
                  <a:lnTo>
                    <a:pt x="1737359" y="1257300"/>
                  </a:lnTo>
                  <a:lnTo>
                    <a:pt x="1590040" y="1090930"/>
                  </a:lnTo>
                  <a:lnTo>
                    <a:pt x="1830070" y="1055370"/>
                  </a:lnTo>
                  <a:lnTo>
                    <a:pt x="1639570" y="928370"/>
                  </a:lnTo>
                  <a:lnTo>
                    <a:pt x="1861820" y="838200"/>
                  </a:lnTo>
                  <a:lnTo>
                    <a:pt x="1640840" y="759460"/>
                  </a:lnTo>
                  <a:lnTo>
                    <a:pt x="1830070" y="622300"/>
                  </a:lnTo>
                  <a:lnTo>
                    <a:pt x="1595120" y="596900"/>
                  </a:lnTo>
                  <a:lnTo>
                    <a:pt x="1737359" y="419100"/>
                  </a:lnTo>
                  <a:lnTo>
                    <a:pt x="1502409" y="450850"/>
                  </a:lnTo>
                  <a:lnTo>
                    <a:pt x="1590040" y="246380"/>
                  </a:lnTo>
                  <a:lnTo>
                    <a:pt x="1371600" y="330200"/>
                  </a:lnTo>
                  <a:lnTo>
                    <a:pt x="1397000" y="113030"/>
                  </a:lnTo>
                  <a:lnTo>
                    <a:pt x="1210310" y="245110"/>
                  </a:lnTo>
                  <a:lnTo>
                    <a:pt x="1172210" y="29210"/>
                  </a:lnTo>
                  <a:lnTo>
                    <a:pt x="1031239" y="200660"/>
                  </a:lnTo>
                  <a:lnTo>
                    <a:pt x="930910" y="0"/>
                  </a:lnTo>
                  <a:lnTo>
                    <a:pt x="844550" y="199390"/>
                  </a:lnTo>
                  <a:lnTo>
                    <a:pt x="689610" y="29210"/>
                  </a:lnTo>
                  <a:lnTo>
                    <a:pt x="662939" y="241300"/>
                  </a:lnTo>
                  <a:lnTo>
                    <a:pt x="466089" y="113030"/>
                  </a:lnTo>
                  <a:lnTo>
                    <a:pt x="500379" y="323850"/>
                  </a:lnTo>
                  <a:lnTo>
                    <a:pt x="273050" y="246380"/>
                  </a:lnTo>
                  <a:lnTo>
                    <a:pt x="367029" y="441960"/>
                  </a:lnTo>
                  <a:lnTo>
                    <a:pt x="124460" y="419100"/>
                  </a:lnTo>
                  <a:lnTo>
                    <a:pt x="271779" y="586740"/>
                  </a:lnTo>
                  <a:lnTo>
                    <a:pt x="31750" y="622300"/>
                  </a:lnTo>
                  <a:lnTo>
                    <a:pt x="222250" y="749300"/>
                  </a:lnTo>
                  <a:lnTo>
                    <a:pt x="0" y="838200"/>
                  </a:lnTo>
                  <a:close/>
                </a:path>
                <a:path w="1861820" h="1677670">
                  <a:moveTo>
                    <a:pt x="0" y="0"/>
                  </a:moveTo>
                  <a:lnTo>
                    <a:pt x="0" y="0"/>
                  </a:lnTo>
                </a:path>
                <a:path w="1861820" h="1677670">
                  <a:moveTo>
                    <a:pt x="1861820" y="1677670"/>
                  </a:moveTo>
                  <a:lnTo>
                    <a:pt x="1861820" y="1677670"/>
                  </a:lnTo>
                </a:path>
              </a:pathLst>
            </a:custGeom>
            <a:ln w="9344">
              <a:solidFill>
                <a:srgbClr val="6799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 rot="21060000">
            <a:off x="5333827" y="5378412"/>
            <a:ext cx="1355603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204" dirty="0">
                <a:latin typeface="Georgia"/>
                <a:cs typeface="Georgia"/>
              </a:rPr>
              <a:t>3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stu</a:t>
            </a:r>
            <a:r>
              <a:rPr sz="3000" spc="142" baseline="1388" dirty="0">
                <a:latin typeface="Georgia"/>
                <a:cs typeface="Georgia"/>
              </a:rPr>
              <a:t>dents</a:t>
            </a:r>
            <a:endParaRPr sz="3000" baseline="1388">
              <a:latin typeface="Georgia"/>
              <a:cs typeface="Georgia"/>
            </a:endParaRPr>
          </a:p>
        </p:txBody>
      </p:sp>
      <p:sp>
        <p:nvSpPr>
          <p:cNvPr id="240" name="object 2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1" name="object 241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234" name="object 234"/>
          <p:cNvSpPr txBox="1"/>
          <p:nvPr/>
        </p:nvSpPr>
        <p:spPr>
          <a:xfrm rot="21060000">
            <a:off x="5337750" y="5649641"/>
            <a:ext cx="143677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135" dirty="0">
                <a:latin typeface="Georgia"/>
                <a:cs typeface="Georgia"/>
              </a:rPr>
              <a:t>from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3000" spc="187" baseline="1388" dirty="0">
                <a:latin typeface="Georgia"/>
                <a:cs typeface="Georgia"/>
              </a:rPr>
              <a:t>home</a:t>
            </a:r>
            <a:endParaRPr sz="3000" baseline="1388">
              <a:latin typeface="Georgia"/>
              <a:cs typeface="Georgi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886460" y="4271009"/>
            <a:ext cx="529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latin typeface="Georgia"/>
                <a:cs typeface="Georgia"/>
              </a:rPr>
              <a:t>PC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360" dirty="0"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973059" y="4194809"/>
            <a:ext cx="529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latin typeface="Georgia"/>
                <a:cs typeface="Georgia"/>
              </a:rPr>
              <a:t>PC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155" dirty="0"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234179" y="5871209"/>
            <a:ext cx="529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latin typeface="Georgia"/>
                <a:cs typeface="Georgia"/>
              </a:rPr>
              <a:t>PC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165" dirty="0"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38" name="object 238"/>
          <p:cNvSpPr txBox="1">
            <a:spLocks noGrp="1"/>
          </p:cNvSpPr>
          <p:nvPr>
            <p:ph type="title"/>
          </p:nvPr>
        </p:nvSpPr>
        <p:spPr>
          <a:xfrm>
            <a:off x="755650" y="525779"/>
            <a:ext cx="567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Multiuser</a:t>
            </a:r>
            <a:r>
              <a:rPr spc="-4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239" name="object 239"/>
          <p:cNvSpPr txBox="1"/>
          <p:nvPr/>
        </p:nvSpPr>
        <p:spPr>
          <a:xfrm>
            <a:off x="2188210" y="1250950"/>
            <a:ext cx="471297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340" algn="ctr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Packet Tracer </a:t>
            </a:r>
            <a:r>
              <a:rPr sz="1800" spc="-10" dirty="0">
                <a:latin typeface="Arial"/>
                <a:cs typeface="Arial"/>
              </a:rPr>
              <a:t>instances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interacting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via </a:t>
            </a:r>
            <a:r>
              <a:rPr sz="1800" spc="-10" dirty="0">
                <a:latin typeface="Arial"/>
                <a:cs typeface="Arial"/>
              </a:rPr>
              <a:t>Packet </a:t>
            </a:r>
            <a:r>
              <a:rPr sz="1800" dirty="0">
                <a:latin typeface="Arial"/>
                <a:cs typeface="Arial"/>
              </a:rPr>
              <a:t>Tracer </a:t>
            </a:r>
            <a:r>
              <a:rPr sz="1800" spc="-10" dirty="0">
                <a:latin typeface="Arial"/>
                <a:cs typeface="Arial"/>
              </a:rPr>
              <a:t>Messaging Protocol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(PTMP)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1905000"/>
            <a:ext cx="9145270" cy="4954270"/>
            <a:chOff x="-1270" y="1905000"/>
            <a:chExt cx="9145270" cy="495427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9599" y="1905000"/>
              <a:ext cx="3446779" cy="278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05400" y="1905000"/>
              <a:ext cx="3446779" cy="278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81600" y="2209800"/>
              <a:ext cx="3053079" cy="198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xfrm>
            <a:off x="678180" y="754379"/>
            <a:ext cx="70935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Multiuser </a:t>
            </a:r>
            <a:r>
              <a:rPr dirty="0"/>
              <a:t>Games </a:t>
            </a:r>
            <a:r>
              <a:rPr spc="-5" dirty="0"/>
              <a:t>for Social</a:t>
            </a:r>
            <a:r>
              <a:rPr spc="-3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5184140" y="5029200"/>
            <a:ext cx="3268345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3782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Instructor console </a:t>
            </a:r>
            <a:r>
              <a:rPr sz="1800" spc="-10" dirty="0">
                <a:latin typeface="Arial"/>
                <a:cs typeface="Arial"/>
              </a:rPr>
              <a:t>view </a:t>
            </a:r>
            <a:r>
              <a:rPr sz="1800" spc="-5" dirty="0">
                <a:latin typeface="Arial"/>
                <a:cs typeface="Arial"/>
              </a:rPr>
              <a:t>of  multiuser “King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Hill”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73760" y="5029200"/>
            <a:ext cx="297688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905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Instructor console </a:t>
            </a:r>
            <a:r>
              <a:rPr sz="1800" dirty="0">
                <a:latin typeface="Arial"/>
                <a:cs typeface="Arial"/>
              </a:rPr>
              <a:t>view </a:t>
            </a:r>
            <a:r>
              <a:rPr sz="1800" spc="-5" dirty="0">
                <a:latin typeface="Arial"/>
                <a:cs typeface="Arial"/>
              </a:rPr>
              <a:t>of  multiuser </a:t>
            </a:r>
            <a:r>
              <a:rPr sz="1800" spc="-10" dirty="0">
                <a:latin typeface="Arial"/>
                <a:cs typeface="Arial"/>
              </a:rPr>
              <a:t>“Relay Race”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1696720"/>
            <a:ext cx="9145270" cy="5161280"/>
            <a:chOff x="-1270" y="1696720"/>
            <a:chExt cx="9145270" cy="5161280"/>
          </a:xfrm>
        </p:grpSpPr>
        <p:sp>
          <p:nvSpPr>
            <p:cNvPr id="3" name="object 3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>
            <a:spLocks noGrp="1"/>
          </p:cNvSpPr>
          <p:nvPr>
            <p:ph type="title"/>
          </p:nvPr>
        </p:nvSpPr>
        <p:spPr>
          <a:xfrm>
            <a:off x="725169" y="906779"/>
            <a:ext cx="4500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</a:t>
            </a:r>
            <a:r>
              <a:rPr spc="-85" dirty="0"/>
              <a:t> </a:t>
            </a:r>
            <a:r>
              <a:rPr dirty="0"/>
              <a:t>Features</a:t>
            </a:r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0" name="object 190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92" name="object 1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88" name="object 188"/>
          <p:cNvSpPr txBox="1"/>
          <p:nvPr/>
        </p:nvSpPr>
        <p:spPr>
          <a:xfrm>
            <a:off x="716280" y="1631950"/>
            <a:ext cx="6198870" cy="44411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88290" indent="-237490">
              <a:lnSpc>
                <a:spcPct val="100000"/>
              </a:lnSpc>
              <a:spcBef>
                <a:spcPts val="110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dirty="0">
                <a:latin typeface="Arial"/>
                <a:cs typeface="Arial"/>
              </a:rPr>
              <a:t>Logical and Physical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Workspaces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00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Real-Time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Simulation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Modes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01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dirty="0">
                <a:latin typeface="Arial"/>
                <a:cs typeface="Arial"/>
              </a:rPr>
              <a:t>User friendly Command </a:t>
            </a:r>
            <a:r>
              <a:rPr sz="2000" spc="-5" dirty="0">
                <a:latin typeface="Arial"/>
                <a:cs typeface="Arial"/>
              </a:rPr>
              <a:t>Line Interface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(CLI)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00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Global </a:t>
            </a:r>
            <a:r>
              <a:rPr sz="2000" dirty="0">
                <a:latin typeface="Arial"/>
                <a:cs typeface="Arial"/>
              </a:rPr>
              <a:t>event list (packet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sniffer)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dirty="0">
                <a:latin typeface="Arial"/>
                <a:cs typeface="Arial"/>
              </a:rPr>
              <a:t>LAN, </a:t>
            </a:r>
            <a:r>
              <a:rPr sz="2000" spc="-5" dirty="0">
                <a:latin typeface="Arial"/>
                <a:cs typeface="Arial"/>
              </a:rPr>
              <a:t>switching, TCP/IP, </a:t>
            </a:r>
            <a:r>
              <a:rPr sz="2000" dirty="0">
                <a:latin typeface="Arial"/>
                <a:cs typeface="Arial"/>
              </a:rPr>
              <a:t>routing, and </a:t>
            </a:r>
            <a:r>
              <a:rPr sz="2000" spc="-5" dirty="0">
                <a:latin typeface="Arial"/>
                <a:cs typeface="Arial"/>
              </a:rPr>
              <a:t>WAN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Activity Wizard, </a:t>
            </a:r>
            <a:r>
              <a:rPr sz="2000" dirty="0">
                <a:latin typeface="Arial"/>
                <a:cs typeface="Arial"/>
              </a:rPr>
              <a:t>Lab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grading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Multiuser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10" dirty="0">
                <a:latin typeface="Arial"/>
                <a:cs typeface="Arial"/>
              </a:rPr>
              <a:t>Multiple </a:t>
            </a:r>
            <a:r>
              <a:rPr sz="2000" spc="-5" dirty="0">
                <a:latin typeface="Arial"/>
                <a:cs typeface="Arial"/>
              </a:rPr>
              <a:t>platform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10" dirty="0">
                <a:latin typeface="Arial"/>
                <a:cs typeface="Arial"/>
              </a:rPr>
              <a:t>Multiple </a:t>
            </a:r>
            <a:r>
              <a:rPr sz="2000" dirty="0">
                <a:latin typeface="Arial"/>
                <a:cs typeface="Arial"/>
              </a:rPr>
              <a:t>language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  <a:p>
            <a:pPr marL="288290" indent="-237490">
              <a:lnSpc>
                <a:spcPct val="10000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Integrated </a:t>
            </a:r>
            <a:r>
              <a:rPr sz="2000" dirty="0">
                <a:latin typeface="Arial"/>
                <a:cs typeface="Arial"/>
              </a:rPr>
              <a:t>Help and </a:t>
            </a:r>
            <a:r>
              <a:rPr sz="2000" spc="-5" dirty="0">
                <a:latin typeface="Arial"/>
                <a:cs typeface="Arial"/>
              </a:rPr>
              <a:t>Tutorials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1696720"/>
            <a:ext cx="9145270" cy="5161280"/>
            <a:chOff x="-1270" y="1696720"/>
            <a:chExt cx="9145270" cy="5161280"/>
          </a:xfrm>
        </p:grpSpPr>
        <p:sp>
          <p:nvSpPr>
            <p:cNvPr id="3" name="object 3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>
            <a:spLocks noGrp="1"/>
          </p:cNvSpPr>
          <p:nvPr>
            <p:ph type="title"/>
          </p:nvPr>
        </p:nvSpPr>
        <p:spPr>
          <a:xfrm>
            <a:off x="725169" y="906779"/>
            <a:ext cx="537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08CA1"/>
                </a:solidFill>
              </a:rPr>
              <a:t>Key </a:t>
            </a:r>
            <a:r>
              <a:rPr spc="-5" dirty="0">
                <a:solidFill>
                  <a:srgbClr val="708CA1"/>
                </a:solidFill>
              </a:rPr>
              <a:t>E-Learning</a:t>
            </a:r>
            <a:r>
              <a:rPr spc="-55" dirty="0">
                <a:solidFill>
                  <a:srgbClr val="708CA1"/>
                </a:solidFill>
              </a:rPr>
              <a:t> </a:t>
            </a:r>
            <a:r>
              <a:rPr spc="-5" dirty="0">
                <a:solidFill>
                  <a:srgbClr val="708CA1"/>
                </a:solidFill>
              </a:rPr>
              <a:t>Component</a:t>
            </a:r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0" name="object 190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92" name="object 1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88" name="object 188"/>
          <p:cNvSpPr txBox="1"/>
          <p:nvPr/>
        </p:nvSpPr>
        <p:spPr>
          <a:xfrm>
            <a:off x="725169" y="1697990"/>
            <a:ext cx="7569200" cy="415417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230"/>
              </a:spcBef>
              <a:buClr>
                <a:srgbClr val="6F8BA0"/>
              </a:buClr>
              <a:buFont typeface="UnDotum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Learning </a:t>
            </a:r>
            <a:r>
              <a:rPr sz="2000" spc="-5" dirty="0">
                <a:latin typeface="Arial"/>
                <a:cs typeface="Arial"/>
              </a:rPr>
              <a:t>theories stress </a:t>
            </a:r>
            <a:r>
              <a:rPr sz="2000" dirty="0">
                <a:latin typeface="Arial"/>
                <a:cs typeface="Arial"/>
              </a:rPr>
              <a:t>early hands-on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experiences</a:t>
            </a:r>
            <a:endParaRPr sz="2000">
              <a:latin typeface="Arial"/>
              <a:cs typeface="Arial"/>
            </a:endParaRPr>
          </a:p>
          <a:p>
            <a:pPr marL="248920" marR="488315" indent="-236220">
              <a:lnSpc>
                <a:spcPts val="2280"/>
              </a:lnSpc>
              <a:spcBef>
                <a:spcPts val="1305"/>
              </a:spcBef>
              <a:buClr>
                <a:srgbClr val="6F8BA0"/>
              </a:buClr>
              <a:buFont typeface="UnDotum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Key components of </a:t>
            </a:r>
            <a:r>
              <a:rPr sz="2000" spc="-5" dirty="0">
                <a:latin typeface="Arial"/>
                <a:cs typeface="Arial"/>
              </a:rPr>
              <a:t>Networking </a:t>
            </a:r>
            <a:r>
              <a:rPr sz="2000" dirty="0">
                <a:latin typeface="Arial"/>
                <a:cs typeface="Arial"/>
              </a:rPr>
              <a:t>Academy e-learning </a:t>
            </a:r>
            <a:r>
              <a:rPr sz="2000" spc="-5" dirty="0">
                <a:latin typeface="Arial"/>
                <a:cs typeface="Arial"/>
              </a:rPr>
              <a:t>strategy  include</a:t>
            </a:r>
            <a:endParaRPr sz="2000">
              <a:latin typeface="Arial"/>
              <a:cs typeface="Arial"/>
            </a:endParaRPr>
          </a:p>
          <a:p>
            <a:pPr marL="532765" marR="2470785">
              <a:lnSpc>
                <a:spcPts val="2950"/>
              </a:lnSpc>
              <a:spcBef>
                <a:spcPts val="165"/>
              </a:spcBef>
            </a:pPr>
            <a:r>
              <a:rPr sz="1800" spc="-5" dirty="0">
                <a:latin typeface="Arial"/>
                <a:cs typeface="Arial"/>
              </a:rPr>
              <a:t>In-person, </a:t>
            </a:r>
            <a:r>
              <a:rPr sz="1800" spc="-10" dirty="0">
                <a:latin typeface="Arial"/>
                <a:cs typeface="Arial"/>
              </a:rPr>
              <a:t>hands-on labs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real </a:t>
            </a:r>
            <a:r>
              <a:rPr sz="1800" spc="-10" dirty="0">
                <a:latin typeface="Arial"/>
                <a:cs typeface="Arial"/>
              </a:rPr>
              <a:t>equipment  </a:t>
            </a:r>
            <a:r>
              <a:rPr sz="1800" spc="-5" dirty="0">
                <a:latin typeface="Arial"/>
                <a:cs typeface="Arial"/>
              </a:rPr>
              <a:t>Online curriculum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assessment</a:t>
            </a:r>
            <a:endParaRPr sz="1800">
              <a:latin typeface="Arial"/>
              <a:cs typeface="Arial"/>
            </a:endParaRPr>
          </a:p>
          <a:p>
            <a:pPr marL="53276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"/>
                <a:cs typeface="Arial"/>
              </a:rPr>
              <a:t>Cisco Packet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Tracer</a:t>
            </a:r>
            <a:endParaRPr sz="1800">
              <a:latin typeface="Arial"/>
              <a:cs typeface="Arial"/>
            </a:endParaRPr>
          </a:p>
          <a:p>
            <a:pPr marL="532765" marR="5063490">
              <a:lnSpc>
                <a:spcPct val="1361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Instructor  </a:t>
            </a:r>
            <a:r>
              <a:rPr sz="1800" spc="-10" dirty="0">
                <a:latin typeface="Arial"/>
                <a:cs typeface="Arial"/>
              </a:rPr>
              <a:t>Collaboration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248920" marR="5080" indent="-236220">
              <a:lnSpc>
                <a:spcPct val="100000"/>
              </a:lnSpc>
              <a:spcBef>
                <a:spcPts val="1250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502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Learning cycles </a:t>
            </a:r>
            <a:r>
              <a:rPr sz="2000" spc="-5" dirty="0">
                <a:latin typeface="Arial"/>
                <a:cs typeface="Arial"/>
              </a:rPr>
              <a:t>alternating both </a:t>
            </a:r>
            <a:r>
              <a:rPr sz="2000" dirty="0">
                <a:latin typeface="Arial"/>
                <a:cs typeface="Arial"/>
              </a:rPr>
              <a:t>Packet Tracer </a:t>
            </a:r>
            <a:r>
              <a:rPr sz="2000" spc="-5" dirty="0">
                <a:latin typeface="Arial"/>
                <a:cs typeface="Arial"/>
              </a:rPr>
              <a:t>activities </a:t>
            </a:r>
            <a:r>
              <a:rPr sz="2000" dirty="0">
                <a:latin typeface="Arial"/>
                <a:cs typeface="Arial"/>
              </a:rPr>
              <a:t>and in-  person, hands-on lab experiences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real equipment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a best  practice </a:t>
            </a:r>
            <a:r>
              <a:rPr sz="2000" spc="-5" dirty="0">
                <a:latin typeface="Arial"/>
                <a:cs typeface="Arial"/>
              </a:rPr>
              <a:t>for teaching CCNA-level networking 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beginners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890" y="6701790"/>
            <a:ext cx="743965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8795" algn="l"/>
                <a:tab pos="693991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 Overview	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</a:t>
            </a:r>
            <a:r>
              <a:rPr sz="700" spc="3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	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6" name="object 6"/>
            <p:cNvSpPr/>
            <p:nvPr/>
          </p:nvSpPr>
          <p:spPr>
            <a:xfrm>
              <a:off x="579120" y="5697219"/>
              <a:ext cx="4213860" cy="4457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70829" y="5695950"/>
              <a:ext cx="3105150" cy="4457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54990" y="6469379"/>
              <a:ext cx="8014970" cy="209550"/>
            </a:xfrm>
            <a:custGeom>
              <a:avLst/>
              <a:gdLst/>
              <a:ahLst/>
              <a:cxnLst/>
              <a:rect l="l" t="t" r="r" b="b"/>
              <a:pathLst>
                <a:path w="8014970" h="209550">
                  <a:moveTo>
                    <a:pt x="8014970" y="0"/>
                  </a:moveTo>
                  <a:lnTo>
                    <a:pt x="8012430" y="0"/>
                  </a:lnTo>
                  <a:lnTo>
                    <a:pt x="8012430" y="1270"/>
                  </a:lnTo>
                  <a:lnTo>
                    <a:pt x="8012430" y="207010"/>
                  </a:lnTo>
                  <a:lnTo>
                    <a:pt x="1270" y="207010"/>
                  </a:lnTo>
                  <a:lnTo>
                    <a:pt x="1270" y="1270"/>
                  </a:lnTo>
                  <a:lnTo>
                    <a:pt x="8012430" y="1270"/>
                  </a:lnTo>
                  <a:lnTo>
                    <a:pt x="80124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7010"/>
                  </a:lnTo>
                  <a:lnTo>
                    <a:pt x="0" y="209550"/>
                  </a:lnTo>
                  <a:lnTo>
                    <a:pt x="8014970" y="209550"/>
                  </a:lnTo>
                  <a:lnTo>
                    <a:pt x="8014970" y="207010"/>
                  </a:lnTo>
                  <a:lnTo>
                    <a:pt x="8014970" y="1270"/>
                  </a:lnTo>
                  <a:lnTo>
                    <a:pt x="80149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56260" y="6470650"/>
              <a:ext cx="8011159" cy="205740"/>
            </a:xfrm>
            <a:custGeom>
              <a:avLst/>
              <a:gdLst/>
              <a:ahLst/>
              <a:cxnLst/>
              <a:rect l="l" t="t" r="r" b="b"/>
              <a:pathLst>
                <a:path w="8011159" h="205740">
                  <a:moveTo>
                    <a:pt x="8011160" y="0"/>
                  </a:moveTo>
                  <a:lnTo>
                    <a:pt x="8008620" y="0"/>
                  </a:lnTo>
                  <a:lnTo>
                    <a:pt x="8008620" y="1270"/>
                  </a:lnTo>
                  <a:lnTo>
                    <a:pt x="8008620" y="204470"/>
                  </a:lnTo>
                  <a:lnTo>
                    <a:pt x="2540" y="204470"/>
                  </a:lnTo>
                  <a:lnTo>
                    <a:pt x="2540" y="1270"/>
                  </a:lnTo>
                  <a:lnTo>
                    <a:pt x="8008620" y="1270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4470"/>
                  </a:lnTo>
                  <a:lnTo>
                    <a:pt x="0" y="205740"/>
                  </a:lnTo>
                  <a:lnTo>
                    <a:pt x="8011160" y="205740"/>
                  </a:lnTo>
                  <a:lnTo>
                    <a:pt x="8011160" y="204482"/>
                  </a:lnTo>
                  <a:lnTo>
                    <a:pt x="8011160" y="1270"/>
                  </a:lnTo>
                  <a:lnTo>
                    <a:pt x="801116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58800" y="6471919"/>
              <a:ext cx="8006080" cy="203200"/>
            </a:xfrm>
            <a:custGeom>
              <a:avLst/>
              <a:gdLst/>
              <a:ahLst/>
              <a:cxnLst/>
              <a:rect l="l" t="t" r="r" b="b"/>
              <a:pathLst>
                <a:path w="8006080" h="203200">
                  <a:moveTo>
                    <a:pt x="8006080" y="0"/>
                  </a:moveTo>
                  <a:lnTo>
                    <a:pt x="8004810" y="0"/>
                  </a:lnTo>
                  <a:lnTo>
                    <a:pt x="8004810" y="2540"/>
                  </a:lnTo>
                  <a:lnTo>
                    <a:pt x="8004810" y="201930"/>
                  </a:lnTo>
                  <a:lnTo>
                    <a:pt x="1270" y="201930"/>
                  </a:lnTo>
                  <a:lnTo>
                    <a:pt x="1270" y="2540"/>
                  </a:lnTo>
                  <a:lnTo>
                    <a:pt x="8004810" y="2540"/>
                  </a:lnTo>
                  <a:lnTo>
                    <a:pt x="8004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1930"/>
                  </a:lnTo>
                  <a:lnTo>
                    <a:pt x="0" y="203200"/>
                  </a:lnTo>
                  <a:lnTo>
                    <a:pt x="8006080" y="203200"/>
                  </a:lnTo>
                  <a:lnTo>
                    <a:pt x="8006080" y="201942"/>
                  </a:lnTo>
                  <a:lnTo>
                    <a:pt x="8006080" y="2540"/>
                  </a:lnTo>
                  <a:lnTo>
                    <a:pt x="800608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0070" y="6474459"/>
              <a:ext cx="8003540" cy="199390"/>
            </a:xfrm>
            <a:custGeom>
              <a:avLst/>
              <a:gdLst/>
              <a:ahLst/>
              <a:cxnLst/>
              <a:rect l="l" t="t" r="r" b="b"/>
              <a:pathLst>
                <a:path w="8003540" h="199390">
                  <a:moveTo>
                    <a:pt x="8003540" y="0"/>
                  </a:moveTo>
                  <a:lnTo>
                    <a:pt x="8002270" y="0"/>
                  </a:lnTo>
                  <a:lnTo>
                    <a:pt x="8002270" y="1270"/>
                  </a:lnTo>
                  <a:lnTo>
                    <a:pt x="800227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8002270" y="1270"/>
                  </a:lnTo>
                  <a:lnTo>
                    <a:pt x="8002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003540" y="199390"/>
                  </a:lnTo>
                  <a:lnTo>
                    <a:pt x="8003540" y="196850"/>
                  </a:lnTo>
                  <a:lnTo>
                    <a:pt x="8003540" y="1270"/>
                  </a:lnTo>
                  <a:lnTo>
                    <a:pt x="800354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1340" y="6475729"/>
              <a:ext cx="8001000" cy="195580"/>
            </a:xfrm>
            <a:custGeom>
              <a:avLst/>
              <a:gdLst/>
              <a:ahLst/>
              <a:cxnLst/>
              <a:rect l="l" t="t" r="r" b="b"/>
              <a:pathLst>
                <a:path w="8001000" h="195579">
                  <a:moveTo>
                    <a:pt x="8001000" y="0"/>
                  </a:moveTo>
                  <a:lnTo>
                    <a:pt x="7998460" y="0"/>
                  </a:lnTo>
                  <a:lnTo>
                    <a:pt x="7998460" y="2540"/>
                  </a:lnTo>
                  <a:lnTo>
                    <a:pt x="7998460" y="194310"/>
                  </a:lnTo>
                  <a:lnTo>
                    <a:pt x="2540" y="194310"/>
                  </a:lnTo>
                  <a:lnTo>
                    <a:pt x="2540" y="2540"/>
                  </a:lnTo>
                  <a:lnTo>
                    <a:pt x="7998460" y="2540"/>
                  </a:lnTo>
                  <a:lnTo>
                    <a:pt x="79984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001000" y="195580"/>
                  </a:lnTo>
                  <a:lnTo>
                    <a:pt x="8001000" y="194310"/>
                  </a:lnTo>
                  <a:lnTo>
                    <a:pt x="8001000" y="254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3880" y="6478269"/>
              <a:ext cx="7995920" cy="191770"/>
            </a:xfrm>
            <a:custGeom>
              <a:avLst/>
              <a:gdLst/>
              <a:ahLst/>
              <a:cxnLst/>
              <a:rect l="l" t="t" r="r" b="b"/>
              <a:pathLst>
                <a:path w="7995920" h="191770">
                  <a:moveTo>
                    <a:pt x="7995920" y="0"/>
                  </a:moveTo>
                  <a:lnTo>
                    <a:pt x="7994650" y="0"/>
                  </a:lnTo>
                  <a:lnTo>
                    <a:pt x="7994650" y="1270"/>
                  </a:lnTo>
                  <a:lnTo>
                    <a:pt x="7994650" y="189230"/>
                  </a:lnTo>
                  <a:lnTo>
                    <a:pt x="1270" y="189230"/>
                  </a:lnTo>
                  <a:lnTo>
                    <a:pt x="1270" y="1270"/>
                  </a:lnTo>
                  <a:lnTo>
                    <a:pt x="7994650" y="1270"/>
                  </a:lnTo>
                  <a:lnTo>
                    <a:pt x="7994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9230"/>
                  </a:lnTo>
                  <a:lnTo>
                    <a:pt x="0" y="191770"/>
                  </a:lnTo>
                  <a:lnTo>
                    <a:pt x="7995920" y="191770"/>
                  </a:lnTo>
                  <a:lnTo>
                    <a:pt x="7995920" y="189230"/>
                  </a:lnTo>
                  <a:lnTo>
                    <a:pt x="7995920" y="1270"/>
                  </a:lnTo>
                  <a:lnTo>
                    <a:pt x="799592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5150" y="6479539"/>
              <a:ext cx="7993380" cy="187960"/>
            </a:xfrm>
            <a:custGeom>
              <a:avLst/>
              <a:gdLst/>
              <a:ahLst/>
              <a:cxnLst/>
              <a:rect l="l" t="t" r="r" b="b"/>
              <a:pathLst>
                <a:path w="7993380" h="187959">
                  <a:moveTo>
                    <a:pt x="7993380" y="0"/>
                  </a:moveTo>
                  <a:lnTo>
                    <a:pt x="7990840" y="0"/>
                  </a:lnTo>
                  <a:lnTo>
                    <a:pt x="7990840" y="1270"/>
                  </a:lnTo>
                  <a:lnTo>
                    <a:pt x="7990840" y="186690"/>
                  </a:lnTo>
                  <a:lnTo>
                    <a:pt x="2540" y="186690"/>
                  </a:lnTo>
                  <a:lnTo>
                    <a:pt x="2540" y="1270"/>
                  </a:lnTo>
                  <a:lnTo>
                    <a:pt x="7990840" y="1270"/>
                  </a:lnTo>
                  <a:lnTo>
                    <a:pt x="7990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7993380" y="187960"/>
                  </a:lnTo>
                  <a:lnTo>
                    <a:pt x="7993380" y="186690"/>
                  </a:lnTo>
                  <a:lnTo>
                    <a:pt x="7993380" y="127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7690" y="6480809"/>
              <a:ext cx="7988300" cy="185420"/>
            </a:xfrm>
            <a:custGeom>
              <a:avLst/>
              <a:gdLst/>
              <a:ahLst/>
              <a:cxnLst/>
              <a:rect l="l" t="t" r="r" b="b"/>
              <a:pathLst>
                <a:path w="7988300" h="185420">
                  <a:moveTo>
                    <a:pt x="7988300" y="0"/>
                  </a:moveTo>
                  <a:lnTo>
                    <a:pt x="7987030" y="0"/>
                  </a:lnTo>
                  <a:lnTo>
                    <a:pt x="7987030" y="2540"/>
                  </a:lnTo>
                  <a:lnTo>
                    <a:pt x="7987030" y="182880"/>
                  </a:lnTo>
                  <a:lnTo>
                    <a:pt x="1270" y="182880"/>
                  </a:lnTo>
                  <a:lnTo>
                    <a:pt x="1270" y="2540"/>
                  </a:lnTo>
                  <a:lnTo>
                    <a:pt x="7987030" y="2540"/>
                  </a:lnTo>
                  <a:lnTo>
                    <a:pt x="7987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2880"/>
                  </a:lnTo>
                  <a:lnTo>
                    <a:pt x="0" y="185420"/>
                  </a:lnTo>
                  <a:lnTo>
                    <a:pt x="7988300" y="185420"/>
                  </a:lnTo>
                  <a:lnTo>
                    <a:pt x="7988300" y="182880"/>
                  </a:lnTo>
                  <a:lnTo>
                    <a:pt x="7988300" y="2540"/>
                  </a:lnTo>
                  <a:lnTo>
                    <a:pt x="798830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8960" y="6483350"/>
              <a:ext cx="7985759" cy="180340"/>
            </a:xfrm>
            <a:custGeom>
              <a:avLst/>
              <a:gdLst/>
              <a:ahLst/>
              <a:cxnLst/>
              <a:rect l="l" t="t" r="r" b="b"/>
              <a:pathLst>
                <a:path w="7985759" h="180340">
                  <a:moveTo>
                    <a:pt x="7985760" y="0"/>
                  </a:moveTo>
                  <a:lnTo>
                    <a:pt x="7984490" y="0"/>
                  </a:lnTo>
                  <a:lnTo>
                    <a:pt x="7984490" y="1270"/>
                  </a:lnTo>
                  <a:lnTo>
                    <a:pt x="7984490" y="179070"/>
                  </a:lnTo>
                  <a:lnTo>
                    <a:pt x="2540" y="179070"/>
                  </a:lnTo>
                  <a:lnTo>
                    <a:pt x="2540" y="1270"/>
                  </a:lnTo>
                  <a:lnTo>
                    <a:pt x="7984490" y="1270"/>
                  </a:lnTo>
                  <a:lnTo>
                    <a:pt x="7984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9070"/>
                  </a:lnTo>
                  <a:lnTo>
                    <a:pt x="0" y="180340"/>
                  </a:lnTo>
                  <a:lnTo>
                    <a:pt x="7985760" y="180340"/>
                  </a:lnTo>
                  <a:lnTo>
                    <a:pt x="7985760" y="179082"/>
                  </a:lnTo>
                  <a:lnTo>
                    <a:pt x="7985760" y="1270"/>
                  </a:lnTo>
                  <a:lnTo>
                    <a:pt x="798576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1500" y="6484619"/>
              <a:ext cx="7981950" cy="177800"/>
            </a:xfrm>
            <a:custGeom>
              <a:avLst/>
              <a:gdLst/>
              <a:ahLst/>
              <a:cxnLst/>
              <a:rect l="l" t="t" r="r" b="b"/>
              <a:pathLst>
                <a:path w="7981950" h="177800">
                  <a:moveTo>
                    <a:pt x="7981950" y="0"/>
                  </a:moveTo>
                  <a:lnTo>
                    <a:pt x="7979410" y="0"/>
                  </a:lnTo>
                  <a:lnTo>
                    <a:pt x="7979410" y="2540"/>
                  </a:lnTo>
                  <a:lnTo>
                    <a:pt x="7979410" y="176530"/>
                  </a:lnTo>
                  <a:lnTo>
                    <a:pt x="1270" y="176530"/>
                  </a:lnTo>
                  <a:lnTo>
                    <a:pt x="1270" y="2540"/>
                  </a:lnTo>
                  <a:lnTo>
                    <a:pt x="7979410" y="2540"/>
                  </a:lnTo>
                  <a:lnTo>
                    <a:pt x="79794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7981950" y="177800"/>
                  </a:lnTo>
                  <a:lnTo>
                    <a:pt x="7981950" y="176530"/>
                  </a:lnTo>
                  <a:lnTo>
                    <a:pt x="7981950" y="2540"/>
                  </a:lnTo>
                  <a:lnTo>
                    <a:pt x="79819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2770" y="6487159"/>
              <a:ext cx="7978140" cy="173990"/>
            </a:xfrm>
            <a:custGeom>
              <a:avLst/>
              <a:gdLst/>
              <a:ahLst/>
              <a:cxnLst/>
              <a:rect l="l" t="t" r="r" b="b"/>
              <a:pathLst>
                <a:path w="7978140" h="173990">
                  <a:moveTo>
                    <a:pt x="7978140" y="0"/>
                  </a:moveTo>
                  <a:lnTo>
                    <a:pt x="7976870" y="0"/>
                  </a:lnTo>
                  <a:lnTo>
                    <a:pt x="7976870" y="1270"/>
                  </a:lnTo>
                  <a:lnTo>
                    <a:pt x="797687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7976870" y="1270"/>
                  </a:lnTo>
                  <a:lnTo>
                    <a:pt x="7976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7978140" y="173990"/>
                  </a:lnTo>
                  <a:lnTo>
                    <a:pt x="7978140" y="171462"/>
                  </a:lnTo>
                  <a:lnTo>
                    <a:pt x="7978140" y="1270"/>
                  </a:lnTo>
                  <a:lnTo>
                    <a:pt x="79781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4039" y="6488429"/>
              <a:ext cx="7975600" cy="170180"/>
            </a:xfrm>
            <a:custGeom>
              <a:avLst/>
              <a:gdLst/>
              <a:ahLst/>
              <a:cxnLst/>
              <a:rect l="l" t="t" r="r" b="b"/>
              <a:pathLst>
                <a:path w="7975600" h="170179">
                  <a:moveTo>
                    <a:pt x="7975600" y="0"/>
                  </a:moveTo>
                  <a:lnTo>
                    <a:pt x="0" y="0"/>
                  </a:lnTo>
                  <a:lnTo>
                    <a:pt x="0" y="170180"/>
                  </a:lnTo>
                  <a:lnTo>
                    <a:pt x="7975600" y="170180"/>
                  </a:lnTo>
                  <a:lnTo>
                    <a:pt x="7975600" y="168910"/>
                  </a:lnTo>
                  <a:lnTo>
                    <a:pt x="2539" y="168910"/>
                  </a:lnTo>
                  <a:lnTo>
                    <a:pt x="2539" y="2540"/>
                  </a:lnTo>
                  <a:lnTo>
                    <a:pt x="7975600" y="2540"/>
                  </a:lnTo>
                  <a:lnTo>
                    <a:pt x="7975600" y="0"/>
                  </a:lnTo>
                  <a:close/>
                </a:path>
                <a:path w="7975600" h="170179">
                  <a:moveTo>
                    <a:pt x="7975600" y="2540"/>
                  </a:moveTo>
                  <a:lnTo>
                    <a:pt x="7973059" y="2540"/>
                  </a:lnTo>
                  <a:lnTo>
                    <a:pt x="7973059" y="168910"/>
                  </a:lnTo>
                  <a:lnTo>
                    <a:pt x="7975600" y="168910"/>
                  </a:lnTo>
                  <a:lnTo>
                    <a:pt x="7975600" y="254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6580" y="6490970"/>
              <a:ext cx="7970520" cy="166370"/>
            </a:xfrm>
            <a:custGeom>
              <a:avLst/>
              <a:gdLst/>
              <a:ahLst/>
              <a:cxnLst/>
              <a:rect l="l" t="t" r="r" b="b"/>
              <a:pathLst>
                <a:path w="7970520" h="166370">
                  <a:moveTo>
                    <a:pt x="7970520" y="0"/>
                  </a:moveTo>
                  <a:lnTo>
                    <a:pt x="7969250" y="0"/>
                  </a:lnTo>
                  <a:lnTo>
                    <a:pt x="7969250" y="1270"/>
                  </a:lnTo>
                  <a:lnTo>
                    <a:pt x="7969250" y="163830"/>
                  </a:lnTo>
                  <a:lnTo>
                    <a:pt x="1270" y="163830"/>
                  </a:lnTo>
                  <a:lnTo>
                    <a:pt x="1270" y="1270"/>
                  </a:lnTo>
                  <a:lnTo>
                    <a:pt x="7969250" y="1270"/>
                  </a:lnTo>
                  <a:lnTo>
                    <a:pt x="7969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3830"/>
                  </a:lnTo>
                  <a:lnTo>
                    <a:pt x="0" y="166370"/>
                  </a:lnTo>
                  <a:lnTo>
                    <a:pt x="7970520" y="166370"/>
                  </a:lnTo>
                  <a:lnTo>
                    <a:pt x="7970520" y="163830"/>
                  </a:lnTo>
                  <a:lnTo>
                    <a:pt x="7970520" y="1270"/>
                  </a:lnTo>
                  <a:lnTo>
                    <a:pt x="797052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7850" y="6492239"/>
              <a:ext cx="7967980" cy="162560"/>
            </a:xfrm>
            <a:custGeom>
              <a:avLst/>
              <a:gdLst/>
              <a:ahLst/>
              <a:cxnLst/>
              <a:rect l="l" t="t" r="r" b="b"/>
              <a:pathLst>
                <a:path w="7967980" h="162559">
                  <a:moveTo>
                    <a:pt x="7967980" y="0"/>
                  </a:moveTo>
                  <a:lnTo>
                    <a:pt x="7965440" y="0"/>
                  </a:lnTo>
                  <a:lnTo>
                    <a:pt x="7965440" y="1270"/>
                  </a:lnTo>
                  <a:lnTo>
                    <a:pt x="7965440" y="161290"/>
                  </a:lnTo>
                  <a:lnTo>
                    <a:pt x="2540" y="161290"/>
                  </a:lnTo>
                  <a:lnTo>
                    <a:pt x="2540" y="1270"/>
                  </a:lnTo>
                  <a:lnTo>
                    <a:pt x="7965440" y="1270"/>
                  </a:lnTo>
                  <a:lnTo>
                    <a:pt x="7965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0" y="162560"/>
                  </a:lnTo>
                  <a:lnTo>
                    <a:pt x="7967980" y="162560"/>
                  </a:lnTo>
                  <a:lnTo>
                    <a:pt x="7967980" y="161290"/>
                  </a:lnTo>
                  <a:lnTo>
                    <a:pt x="7967980" y="1270"/>
                  </a:lnTo>
                  <a:lnTo>
                    <a:pt x="796798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0390" y="6493509"/>
              <a:ext cx="7962900" cy="160020"/>
            </a:xfrm>
            <a:custGeom>
              <a:avLst/>
              <a:gdLst/>
              <a:ahLst/>
              <a:cxnLst/>
              <a:rect l="l" t="t" r="r" b="b"/>
              <a:pathLst>
                <a:path w="7962900" h="160020">
                  <a:moveTo>
                    <a:pt x="7962900" y="0"/>
                  </a:moveTo>
                  <a:lnTo>
                    <a:pt x="7961630" y="0"/>
                  </a:lnTo>
                  <a:lnTo>
                    <a:pt x="7961630" y="2540"/>
                  </a:lnTo>
                  <a:lnTo>
                    <a:pt x="7961630" y="158750"/>
                  </a:lnTo>
                  <a:lnTo>
                    <a:pt x="1270" y="158750"/>
                  </a:lnTo>
                  <a:lnTo>
                    <a:pt x="1270" y="2540"/>
                  </a:lnTo>
                  <a:lnTo>
                    <a:pt x="7961630" y="2540"/>
                  </a:lnTo>
                  <a:lnTo>
                    <a:pt x="7961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8750"/>
                  </a:lnTo>
                  <a:lnTo>
                    <a:pt x="0" y="160020"/>
                  </a:lnTo>
                  <a:lnTo>
                    <a:pt x="7962900" y="160020"/>
                  </a:lnTo>
                  <a:lnTo>
                    <a:pt x="7962900" y="158762"/>
                  </a:lnTo>
                  <a:lnTo>
                    <a:pt x="7962900" y="254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1660" y="6496050"/>
              <a:ext cx="7960359" cy="156210"/>
            </a:xfrm>
            <a:custGeom>
              <a:avLst/>
              <a:gdLst/>
              <a:ahLst/>
              <a:cxnLst/>
              <a:rect l="l" t="t" r="r" b="b"/>
              <a:pathLst>
                <a:path w="7960359" h="156209">
                  <a:moveTo>
                    <a:pt x="7960360" y="0"/>
                  </a:moveTo>
                  <a:lnTo>
                    <a:pt x="7959090" y="0"/>
                  </a:lnTo>
                  <a:lnTo>
                    <a:pt x="7959090" y="1270"/>
                  </a:lnTo>
                  <a:lnTo>
                    <a:pt x="795909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7959090" y="1270"/>
                  </a:lnTo>
                  <a:lnTo>
                    <a:pt x="7959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7960360" y="156210"/>
                  </a:lnTo>
                  <a:lnTo>
                    <a:pt x="7960360" y="153670"/>
                  </a:lnTo>
                  <a:lnTo>
                    <a:pt x="7960360" y="1270"/>
                  </a:lnTo>
                  <a:lnTo>
                    <a:pt x="796036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930" y="6497320"/>
              <a:ext cx="7957820" cy="152400"/>
            </a:xfrm>
            <a:custGeom>
              <a:avLst/>
              <a:gdLst/>
              <a:ahLst/>
              <a:cxnLst/>
              <a:rect l="l" t="t" r="r" b="b"/>
              <a:pathLst>
                <a:path w="7957820" h="152400">
                  <a:moveTo>
                    <a:pt x="7957820" y="0"/>
                  </a:moveTo>
                  <a:lnTo>
                    <a:pt x="7955280" y="0"/>
                  </a:lnTo>
                  <a:lnTo>
                    <a:pt x="7955280" y="2540"/>
                  </a:lnTo>
                  <a:lnTo>
                    <a:pt x="7955280" y="151130"/>
                  </a:lnTo>
                  <a:lnTo>
                    <a:pt x="2540" y="151130"/>
                  </a:lnTo>
                  <a:lnTo>
                    <a:pt x="2540" y="2540"/>
                  </a:lnTo>
                  <a:lnTo>
                    <a:pt x="7955280" y="2540"/>
                  </a:lnTo>
                  <a:lnTo>
                    <a:pt x="79552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7957820" y="152400"/>
                  </a:lnTo>
                  <a:lnTo>
                    <a:pt x="7957820" y="151130"/>
                  </a:lnTo>
                  <a:lnTo>
                    <a:pt x="7957820" y="2540"/>
                  </a:lnTo>
                  <a:lnTo>
                    <a:pt x="795782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5470" y="6499859"/>
              <a:ext cx="7952740" cy="148590"/>
            </a:xfrm>
            <a:custGeom>
              <a:avLst/>
              <a:gdLst/>
              <a:ahLst/>
              <a:cxnLst/>
              <a:rect l="l" t="t" r="r" b="b"/>
              <a:pathLst>
                <a:path w="7952740" h="148590">
                  <a:moveTo>
                    <a:pt x="7952740" y="0"/>
                  </a:moveTo>
                  <a:lnTo>
                    <a:pt x="7951470" y="0"/>
                  </a:lnTo>
                  <a:lnTo>
                    <a:pt x="7951470" y="1270"/>
                  </a:lnTo>
                  <a:lnTo>
                    <a:pt x="7951470" y="146050"/>
                  </a:lnTo>
                  <a:lnTo>
                    <a:pt x="1270" y="146050"/>
                  </a:lnTo>
                  <a:lnTo>
                    <a:pt x="1270" y="1270"/>
                  </a:lnTo>
                  <a:lnTo>
                    <a:pt x="7951470" y="1270"/>
                  </a:lnTo>
                  <a:lnTo>
                    <a:pt x="7951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7952740" y="148590"/>
                  </a:lnTo>
                  <a:lnTo>
                    <a:pt x="7952740" y="146050"/>
                  </a:lnTo>
                  <a:lnTo>
                    <a:pt x="7952740" y="1270"/>
                  </a:lnTo>
                  <a:lnTo>
                    <a:pt x="795274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86739" y="6501129"/>
              <a:ext cx="7950200" cy="144780"/>
            </a:xfrm>
            <a:custGeom>
              <a:avLst/>
              <a:gdLst/>
              <a:ahLst/>
              <a:cxnLst/>
              <a:rect l="l" t="t" r="r" b="b"/>
              <a:pathLst>
                <a:path w="7950200" h="144779">
                  <a:moveTo>
                    <a:pt x="795020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7950200" y="144780"/>
                  </a:lnTo>
                  <a:lnTo>
                    <a:pt x="7950200" y="143510"/>
                  </a:lnTo>
                  <a:lnTo>
                    <a:pt x="2539" y="143510"/>
                  </a:lnTo>
                  <a:lnTo>
                    <a:pt x="2539" y="2540"/>
                  </a:lnTo>
                  <a:lnTo>
                    <a:pt x="7950200" y="2540"/>
                  </a:lnTo>
                  <a:lnTo>
                    <a:pt x="7950200" y="0"/>
                  </a:lnTo>
                  <a:close/>
                </a:path>
                <a:path w="7950200" h="144779">
                  <a:moveTo>
                    <a:pt x="7950200" y="2540"/>
                  </a:moveTo>
                  <a:lnTo>
                    <a:pt x="7947659" y="2540"/>
                  </a:lnTo>
                  <a:lnTo>
                    <a:pt x="7947659" y="143510"/>
                  </a:lnTo>
                  <a:lnTo>
                    <a:pt x="7950200" y="143510"/>
                  </a:lnTo>
                  <a:lnTo>
                    <a:pt x="7950200" y="254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89280" y="6563359"/>
              <a:ext cx="7945120" cy="81280"/>
            </a:xfrm>
            <a:custGeom>
              <a:avLst/>
              <a:gdLst/>
              <a:ahLst/>
              <a:cxnLst/>
              <a:rect l="l" t="t" r="r" b="b"/>
              <a:pathLst>
                <a:path w="7945120" h="81279">
                  <a:moveTo>
                    <a:pt x="7945120" y="0"/>
                  </a:moveTo>
                  <a:lnTo>
                    <a:pt x="7943850" y="0"/>
                  </a:lnTo>
                  <a:lnTo>
                    <a:pt x="7943850" y="78740"/>
                  </a:lnTo>
                  <a:lnTo>
                    <a:pt x="1270" y="787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78740"/>
                  </a:lnTo>
                  <a:lnTo>
                    <a:pt x="0" y="81280"/>
                  </a:lnTo>
                  <a:lnTo>
                    <a:pt x="7945120" y="81280"/>
                  </a:lnTo>
                  <a:lnTo>
                    <a:pt x="7945120" y="78740"/>
                  </a:lnTo>
                  <a:lnTo>
                    <a:pt x="794512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0550" y="6563359"/>
              <a:ext cx="7942580" cy="78740"/>
            </a:xfrm>
            <a:custGeom>
              <a:avLst/>
              <a:gdLst/>
              <a:ahLst/>
              <a:cxnLst/>
              <a:rect l="l" t="t" r="r" b="b"/>
              <a:pathLst>
                <a:path w="7942580" h="78740">
                  <a:moveTo>
                    <a:pt x="7942580" y="0"/>
                  </a:moveTo>
                  <a:lnTo>
                    <a:pt x="7941310" y="0"/>
                  </a:lnTo>
                  <a:lnTo>
                    <a:pt x="7941310" y="77470"/>
                  </a:lnTo>
                  <a:lnTo>
                    <a:pt x="2540" y="774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77470"/>
                  </a:lnTo>
                  <a:lnTo>
                    <a:pt x="0" y="78740"/>
                  </a:lnTo>
                  <a:lnTo>
                    <a:pt x="7942580" y="78740"/>
                  </a:lnTo>
                  <a:lnTo>
                    <a:pt x="7942580" y="77470"/>
                  </a:lnTo>
                  <a:lnTo>
                    <a:pt x="794258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93090" y="6563359"/>
              <a:ext cx="7938770" cy="77470"/>
            </a:xfrm>
            <a:custGeom>
              <a:avLst/>
              <a:gdLst/>
              <a:ahLst/>
              <a:cxnLst/>
              <a:rect l="l" t="t" r="r" b="b"/>
              <a:pathLst>
                <a:path w="7938770" h="77470">
                  <a:moveTo>
                    <a:pt x="7938770" y="0"/>
                  </a:moveTo>
                  <a:lnTo>
                    <a:pt x="7936230" y="0"/>
                  </a:lnTo>
                  <a:lnTo>
                    <a:pt x="7936230" y="76200"/>
                  </a:lnTo>
                  <a:lnTo>
                    <a:pt x="1270" y="7620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77470"/>
                  </a:lnTo>
                  <a:lnTo>
                    <a:pt x="7938770" y="77470"/>
                  </a:lnTo>
                  <a:lnTo>
                    <a:pt x="7938770" y="76200"/>
                  </a:lnTo>
                  <a:lnTo>
                    <a:pt x="79387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94360" y="6563359"/>
              <a:ext cx="7934959" cy="76200"/>
            </a:xfrm>
            <a:custGeom>
              <a:avLst/>
              <a:gdLst/>
              <a:ahLst/>
              <a:cxnLst/>
              <a:rect l="l" t="t" r="r" b="b"/>
              <a:pathLst>
                <a:path w="7934959" h="76200">
                  <a:moveTo>
                    <a:pt x="7934960" y="0"/>
                  </a:moveTo>
                  <a:lnTo>
                    <a:pt x="7933690" y="0"/>
                  </a:lnTo>
                  <a:lnTo>
                    <a:pt x="7933690" y="73660"/>
                  </a:lnTo>
                  <a:lnTo>
                    <a:pt x="1270" y="736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73660"/>
                  </a:lnTo>
                  <a:lnTo>
                    <a:pt x="0" y="76200"/>
                  </a:lnTo>
                  <a:lnTo>
                    <a:pt x="7934960" y="76200"/>
                  </a:lnTo>
                  <a:lnTo>
                    <a:pt x="7934960" y="73660"/>
                  </a:lnTo>
                  <a:lnTo>
                    <a:pt x="79349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95630" y="6563359"/>
              <a:ext cx="7932420" cy="73660"/>
            </a:xfrm>
            <a:custGeom>
              <a:avLst/>
              <a:gdLst/>
              <a:ahLst/>
              <a:cxnLst/>
              <a:rect l="l" t="t" r="r" b="b"/>
              <a:pathLst>
                <a:path w="7932420" h="73659">
                  <a:moveTo>
                    <a:pt x="7932420" y="0"/>
                  </a:moveTo>
                  <a:lnTo>
                    <a:pt x="7929880" y="0"/>
                  </a:lnTo>
                  <a:lnTo>
                    <a:pt x="7929880" y="72390"/>
                  </a:lnTo>
                  <a:lnTo>
                    <a:pt x="2540" y="723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72390"/>
                  </a:lnTo>
                  <a:lnTo>
                    <a:pt x="0" y="73660"/>
                  </a:lnTo>
                  <a:lnTo>
                    <a:pt x="7932420" y="73660"/>
                  </a:lnTo>
                  <a:lnTo>
                    <a:pt x="7932420" y="72390"/>
                  </a:lnTo>
                  <a:lnTo>
                    <a:pt x="793242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98170" y="6563359"/>
              <a:ext cx="7927340" cy="72390"/>
            </a:xfrm>
            <a:custGeom>
              <a:avLst/>
              <a:gdLst/>
              <a:ahLst/>
              <a:cxnLst/>
              <a:rect l="l" t="t" r="r" b="b"/>
              <a:pathLst>
                <a:path w="7927340" h="72390">
                  <a:moveTo>
                    <a:pt x="7927340" y="0"/>
                  </a:moveTo>
                  <a:lnTo>
                    <a:pt x="7926070" y="0"/>
                  </a:lnTo>
                  <a:lnTo>
                    <a:pt x="7926070" y="69850"/>
                  </a:lnTo>
                  <a:lnTo>
                    <a:pt x="2540" y="6985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7927340" y="72390"/>
                  </a:lnTo>
                  <a:lnTo>
                    <a:pt x="7927340" y="69862"/>
                  </a:lnTo>
                  <a:lnTo>
                    <a:pt x="792734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00710" y="6563359"/>
              <a:ext cx="7923530" cy="69850"/>
            </a:xfrm>
            <a:custGeom>
              <a:avLst/>
              <a:gdLst/>
              <a:ahLst/>
              <a:cxnLst/>
              <a:rect l="l" t="t" r="r" b="b"/>
              <a:pathLst>
                <a:path w="7923530" h="69850">
                  <a:moveTo>
                    <a:pt x="7923530" y="0"/>
                  </a:moveTo>
                  <a:lnTo>
                    <a:pt x="7920990" y="0"/>
                  </a:lnTo>
                  <a:lnTo>
                    <a:pt x="7920990" y="68580"/>
                  </a:lnTo>
                  <a:lnTo>
                    <a:pt x="1270" y="6858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8580"/>
                  </a:lnTo>
                  <a:lnTo>
                    <a:pt x="0" y="69850"/>
                  </a:lnTo>
                  <a:lnTo>
                    <a:pt x="7923530" y="69850"/>
                  </a:lnTo>
                  <a:lnTo>
                    <a:pt x="7923530" y="68580"/>
                  </a:lnTo>
                  <a:lnTo>
                    <a:pt x="79235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1980" y="6563359"/>
              <a:ext cx="7919720" cy="68580"/>
            </a:xfrm>
            <a:custGeom>
              <a:avLst/>
              <a:gdLst/>
              <a:ahLst/>
              <a:cxnLst/>
              <a:rect l="l" t="t" r="r" b="b"/>
              <a:pathLst>
                <a:path w="7919720" h="68579">
                  <a:moveTo>
                    <a:pt x="7919720" y="0"/>
                  </a:moveTo>
                  <a:lnTo>
                    <a:pt x="7918450" y="0"/>
                  </a:lnTo>
                  <a:lnTo>
                    <a:pt x="7918450" y="66040"/>
                  </a:lnTo>
                  <a:lnTo>
                    <a:pt x="1270" y="660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6040"/>
                  </a:lnTo>
                  <a:lnTo>
                    <a:pt x="0" y="68580"/>
                  </a:lnTo>
                  <a:lnTo>
                    <a:pt x="7919720" y="68580"/>
                  </a:lnTo>
                  <a:lnTo>
                    <a:pt x="7919720" y="66040"/>
                  </a:lnTo>
                  <a:lnTo>
                    <a:pt x="791972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03250" y="6563359"/>
              <a:ext cx="7917180" cy="66040"/>
            </a:xfrm>
            <a:custGeom>
              <a:avLst/>
              <a:gdLst/>
              <a:ahLst/>
              <a:cxnLst/>
              <a:rect l="l" t="t" r="r" b="b"/>
              <a:pathLst>
                <a:path w="7917180" h="66040">
                  <a:moveTo>
                    <a:pt x="7917180" y="0"/>
                  </a:moveTo>
                  <a:lnTo>
                    <a:pt x="7914640" y="0"/>
                  </a:lnTo>
                  <a:lnTo>
                    <a:pt x="7914640" y="64770"/>
                  </a:lnTo>
                  <a:lnTo>
                    <a:pt x="2540" y="647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64770"/>
                  </a:lnTo>
                  <a:lnTo>
                    <a:pt x="0" y="66040"/>
                  </a:lnTo>
                  <a:lnTo>
                    <a:pt x="7917180" y="66040"/>
                  </a:lnTo>
                  <a:lnTo>
                    <a:pt x="7917180" y="64770"/>
                  </a:lnTo>
                  <a:lnTo>
                    <a:pt x="791718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05790" y="6563359"/>
              <a:ext cx="7912100" cy="64769"/>
            </a:xfrm>
            <a:custGeom>
              <a:avLst/>
              <a:gdLst/>
              <a:ahLst/>
              <a:cxnLst/>
              <a:rect l="l" t="t" r="r" b="b"/>
              <a:pathLst>
                <a:path w="7912100" h="64770">
                  <a:moveTo>
                    <a:pt x="7912100" y="0"/>
                  </a:moveTo>
                  <a:lnTo>
                    <a:pt x="7910830" y="0"/>
                  </a:lnTo>
                  <a:lnTo>
                    <a:pt x="7910830" y="62230"/>
                  </a:lnTo>
                  <a:lnTo>
                    <a:pt x="1270" y="6223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2230"/>
                  </a:lnTo>
                  <a:lnTo>
                    <a:pt x="0" y="64770"/>
                  </a:lnTo>
                  <a:lnTo>
                    <a:pt x="7912100" y="64770"/>
                  </a:lnTo>
                  <a:lnTo>
                    <a:pt x="7912100" y="62230"/>
                  </a:lnTo>
                  <a:lnTo>
                    <a:pt x="791210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7060" y="6563359"/>
              <a:ext cx="7909559" cy="62230"/>
            </a:xfrm>
            <a:custGeom>
              <a:avLst/>
              <a:gdLst/>
              <a:ahLst/>
              <a:cxnLst/>
              <a:rect l="l" t="t" r="r" b="b"/>
              <a:pathLst>
                <a:path w="7909559" h="62229">
                  <a:moveTo>
                    <a:pt x="7909560" y="0"/>
                  </a:moveTo>
                  <a:lnTo>
                    <a:pt x="7908290" y="0"/>
                  </a:lnTo>
                  <a:lnTo>
                    <a:pt x="7908290" y="60960"/>
                  </a:lnTo>
                  <a:lnTo>
                    <a:pt x="2540" y="6096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62230"/>
                  </a:lnTo>
                  <a:lnTo>
                    <a:pt x="7909560" y="62230"/>
                  </a:lnTo>
                  <a:lnTo>
                    <a:pt x="7909560" y="60960"/>
                  </a:lnTo>
                  <a:lnTo>
                    <a:pt x="790956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09600" y="6563359"/>
              <a:ext cx="7905750" cy="60960"/>
            </a:xfrm>
            <a:custGeom>
              <a:avLst/>
              <a:gdLst/>
              <a:ahLst/>
              <a:cxnLst/>
              <a:rect l="l" t="t" r="r" b="b"/>
              <a:pathLst>
                <a:path w="7905750" h="60959">
                  <a:moveTo>
                    <a:pt x="7905750" y="0"/>
                  </a:moveTo>
                  <a:lnTo>
                    <a:pt x="7903210" y="0"/>
                  </a:lnTo>
                  <a:lnTo>
                    <a:pt x="7903210" y="59690"/>
                  </a:lnTo>
                  <a:lnTo>
                    <a:pt x="1270" y="5969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9690"/>
                  </a:lnTo>
                  <a:lnTo>
                    <a:pt x="0" y="60960"/>
                  </a:lnTo>
                  <a:lnTo>
                    <a:pt x="7905750" y="60960"/>
                  </a:lnTo>
                  <a:lnTo>
                    <a:pt x="7905750" y="59690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10870" y="6563359"/>
              <a:ext cx="7901940" cy="59690"/>
            </a:xfrm>
            <a:custGeom>
              <a:avLst/>
              <a:gdLst/>
              <a:ahLst/>
              <a:cxnLst/>
              <a:rect l="l" t="t" r="r" b="b"/>
              <a:pathLst>
                <a:path w="7901940" h="59690">
                  <a:moveTo>
                    <a:pt x="7901940" y="0"/>
                  </a:moveTo>
                  <a:lnTo>
                    <a:pt x="7900670" y="0"/>
                  </a:lnTo>
                  <a:lnTo>
                    <a:pt x="7900670" y="57150"/>
                  </a:lnTo>
                  <a:lnTo>
                    <a:pt x="1270" y="571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0" y="59690"/>
                  </a:lnTo>
                  <a:lnTo>
                    <a:pt x="7901940" y="59690"/>
                  </a:lnTo>
                  <a:lnTo>
                    <a:pt x="7901940" y="57150"/>
                  </a:lnTo>
                  <a:lnTo>
                    <a:pt x="790194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2140" y="6563359"/>
              <a:ext cx="7899400" cy="57150"/>
            </a:xfrm>
            <a:custGeom>
              <a:avLst/>
              <a:gdLst/>
              <a:ahLst/>
              <a:cxnLst/>
              <a:rect l="l" t="t" r="r" b="b"/>
              <a:pathLst>
                <a:path w="7899400" h="57150">
                  <a:moveTo>
                    <a:pt x="7899400" y="0"/>
                  </a:moveTo>
                  <a:lnTo>
                    <a:pt x="7896860" y="0"/>
                  </a:lnTo>
                  <a:lnTo>
                    <a:pt x="7896860" y="55880"/>
                  </a:lnTo>
                  <a:lnTo>
                    <a:pt x="2540" y="558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7899400" y="57150"/>
                  </a:lnTo>
                  <a:lnTo>
                    <a:pt x="7899400" y="55880"/>
                  </a:lnTo>
                  <a:lnTo>
                    <a:pt x="789940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4680" y="6563359"/>
              <a:ext cx="7894320" cy="55880"/>
            </a:xfrm>
            <a:custGeom>
              <a:avLst/>
              <a:gdLst/>
              <a:ahLst/>
              <a:cxnLst/>
              <a:rect l="l" t="t" r="r" b="b"/>
              <a:pathLst>
                <a:path w="7894320" h="55879">
                  <a:moveTo>
                    <a:pt x="7894320" y="0"/>
                  </a:moveTo>
                  <a:lnTo>
                    <a:pt x="7893050" y="0"/>
                  </a:lnTo>
                  <a:lnTo>
                    <a:pt x="7893050" y="53340"/>
                  </a:lnTo>
                  <a:lnTo>
                    <a:pt x="1270" y="533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55880"/>
                  </a:lnTo>
                  <a:lnTo>
                    <a:pt x="7894320" y="55880"/>
                  </a:lnTo>
                  <a:lnTo>
                    <a:pt x="7894320" y="53340"/>
                  </a:lnTo>
                  <a:lnTo>
                    <a:pt x="789432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15950" y="6563359"/>
              <a:ext cx="7891780" cy="53340"/>
            </a:xfrm>
            <a:custGeom>
              <a:avLst/>
              <a:gdLst/>
              <a:ahLst/>
              <a:cxnLst/>
              <a:rect l="l" t="t" r="r" b="b"/>
              <a:pathLst>
                <a:path w="7891780" h="53340">
                  <a:moveTo>
                    <a:pt x="7891780" y="0"/>
                  </a:moveTo>
                  <a:lnTo>
                    <a:pt x="7889240" y="0"/>
                  </a:lnTo>
                  <a:lnTo>
                    <a:pt x="7889240" y="52070"/>
                  </a:lnTo>
                  <a:lnTo>
                    <a:pt x="2540" y="520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52070"/>
                  </a:lnTo>
                  <a:lnTo>
                    <a:pt x="0" y="53340"/>
                  </a:lnTo>
                  <a:lnTo>
                    <a:pt x="7891780" y="53340"/>
                  </a:lnTo>
                  <a:lnTo>
                    <a:pt x="7891780" y="52070"/>
                  </a:lnTo>
                  <a:lnTo>
                    <a:pt x="789178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8490" y="6563359"/>
              <a:ext cx="7886700" cy="52069"/>
            </a:xfrm>
            <a:custGeom>
              <a:avLst/>
              <a:gdLst/>
              <a:ahLst/>
              <a:cxnLst/>
              <a:rect l="l" t="t" r="r" b="b"/>
              <a:pathLst>
                <a:path w="7886700" h="52070">
                  <a:moveTo>
                    <a:pt x="7886700" y="0"/>
                  </a:moveTo>
                  <a:lnTo>
                    <a:pt x="7885430" y="0"/>
                  </a:lnTo>
                  <a:lnTo>
                    <a:pt x="7885430" y="50800"/>
                  </a:lnTo>
                  <a:lnTo>
                    <a:pt x="1270" y="5080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0800"/>
                  </a:lnTo>
                  <a:lnTo>
                    <a:pt x="0" y="52070"/>
                  </a:lnTo>
                  <a:lnTo>
                    <a:pt x="7886700" y="52070"/>
                  </a:lnTo>
                  <a:lnTo>
                    <a:pt x="7886700" y="50800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9760" y="6563359"/>
              <a:ext cx="7884159" cy="50800"/>
            </a:xfrm>
            <a:custGeom>
              <a:avLst/>
              <a:gdLst/>
              <a:ahLst/>
              <a:cxnLst/>
              <a:rect l="l" t="t" r="r" b="b"/>
              <a:pathLst>
                <a:path w="7884159" h="50800">
                  <a:moveTo>
                    <a:pt x="7884160" y="0"/>
                  </a:moveTo>
                  <a:lnTo>
                    <a:pt x="7882890" y="0"/>
                  </a:lnTo>
                  <a:lnTo>
                    <a:pt x="7882890" y="48260"/>
                  </a:lnTo>
                  <a:lnTo>
                    <a:pt x="2540" y="4826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7884160" y="50800"/>
                  </a:lnTo>
                  <a:lnTo>
                    <a:pt x="7884160" y="48260"/>
                  </a:lnTo>
                  <a:lnTo>
                    <a:pt x="788416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2300" y="6563359"/>
              <a:ext cx="7880350" cy="48260"/>
            </a:xfrm>
            <a:custGeom>
              <a:avLst/>
              <a:gdLst/>
              <a:ahLst/>
              <a:cxnLst/>
              <a:rect l="l" t="t" r="r" b="b"/>
              <a:pathLst>
                <a:path w="7880350" h="48259">
                  <a:moveTo>
                    <a:pt x="7880350" y="0"/>
                  </a:moveTo>
                  <a:lnTo>
                    <a:pt x="7877810" y="0"/>
                  </a:lnTo>
                  <a:lnTo>
                    <a:pt x="7877810" y="46990"/>
                  </a:lnTo>
                  <a:lnTo>
                    <a:pt x="1270" y="4699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7880350" y="48260"/>
                  </a:lnTo>
                  <a:lnTo>
                    <a:pt x="7880350" y="46990"/>
                  </a:lnTo>
                  <a:lnTo>
                    <a:pt x="78803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3570" y="6563359"/>
              <a:ext cx="7876540" cy="46990"/>
            </a:xfrm>
            <a:custGeom>
              <a:avLst/>
              <a:gdLst/>
              <a:ahLst/>
              <a:cxnLst/>
              <a:rect l="l" t="t" r="r" b="b"/>
              <a:pathLst>
                <a:path w="7876540" h="46990">
                  <a:moveTo>
                    <a:pt x="7876540" y="0"/>
                  </a:moveTo>
                  <a:lnTo>
                    <a:pt x="7875270" y="0"/>
                  </a:lnTo>
                  <a:lnTo>
                    <a:pt x="7875270" y="44450"/>
                  </a:lnTo>
                  <a:lnTo>
                    <a:pt x="1270" y="444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7876540" y="46990"/>
                  </a:lnTo>
                  <a:lnTo>
                    <a:pt x="7876540" y="44450"/>
                  </a:lnTo>
                  <a:lnTo>
                    <a:pt x="787654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4840" y="6563359"/>
              <a:ext cx="7874000" cy="44450"/>
            </a:xfrm>
            <a:custGeom>
              <a:avLst/>
              <a:gdLst/>
              <a:ahLst/>
              <a:cxnLst/>
              <a:rect l="l" t="t" r="r" b="b"/>
              <a:pathLst>
                <a:path w="7874000" h="44450">
                  <a:moveTo>
                    <a:pt x="7874000" y="0"/>
                  </a:moveTo>
                  <a:lnTo>
                    <a:pt x="7871460" y="0"/>
                  </a:lnTo>
                  <a:lnTo>
                    <a:pt x="7871460" y="43180"/>
                  </a:lnTo>
                  <a:lnTo>
                    <a:pt x="2540" y="431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44450"/>
                  </a:lnTo>
                  <a:lnTo>
                    <a:pt x="7874000" y="44450"/>
                  </a:lnTo>
                  <a:lnTo>
                    <a:pt x="7874000" y="43180"/>
                  </a:lnTo>
                  <a:lnTo>
                    <a:pt x="787400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7380" y="6563359"/>
              <a:ext cx="7868920" cy="43180"/>
            </a:xfrm>
            <a:custGeom>
              <a:avLst/>
              <a:gdLst/>
              <a:ahLst/>
              <a:cxnLst/>
              <a:rect l="l" t="t" r="r" b="b"/>
              <a:pathLst>
                <a:path w="7868920" h="43179">
                  <a:moveTo>
                    <a:pt x="7868920" y="0"/>
                  </a:moveTo>
                  <a:lnTo>
                    <a:pt x="7867650" y="0"/>
                  </a:lnTo>
                  <a:lnTo>
                    <a:pt x="7867650" y="40640"/>
                  </a:lnTo>
                  <a:lnTo>
                    <a:pt x="1270" y="406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40640"/>
                  </a:lnTo>
                  <a:lnTo>
                    <a:pt x="0" y="43180"/>
                  </a:lnTo>
                  <a:lnTo>
                    <a:pt x="7868920" y="43180"/>
                  </a:lnTo>
                  <a:lnTo>
                    <a:pt x="7868920" y="40640"/>
                  </a:lnTo>
                  <a:lnTo>
                    <a:pt x="786892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8650" y="6563359"/>
              <a:ext cx="7866380" cy="40640"/>
            </a:xfrm>
            <a:custGeom>
              <a:avLst/>
              <a:gdLst/>
              <a:ahLst/>
              <a:cxnLst/>
              <a:rect l="l" t="t" r="r" b="b"/>
              <a:pathLst>
                <a:path w="7866380" h="40640">
                  <a:moveTo>
                    <a:pt x="7866380" y="0"/>
                  </a:moveTo>
                  <a:lnTo>
                    <a:pt x="7863840" y="0"/>
                  </a:lnTo>
                  <a:lnTo>
                    <a:pt x="7863840" y="39370"/>
                  </a:lnTo>
                  <a:lnTo>
                    <a:pt x="2540" y="393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40640"/>
                  </a:lnTo>
                  <a:lnTo>
                    <a:pt x="7866380" y="40640"/>
                  </a:lnTo>
                  <a:lnTo>
                    <a:pt x="7866380" y="39370"/>
                  </a:lnTo>
                  <a:lnTo>
                    <a:pt x="786638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1190" y="6563359"/>
              <a:ext cx="7861300" cy="39370"/>
            </a:xfrm>
            <a:custGeom>
              <a:avLst/>
              <a:gdLst/>
              <a:ahLst/>
              <a:cxnLst/>
              <a:rect l="l" t="t" r="r" b="b"/>
              <a:pathLst>
                <a:path w="7861300" h="39370">
                  <a:moveTo>
                    <a:pt x="7861300" y="0"/>
                  </a:moveTo>
                  <a:lnTo>
                    <a:pt x="7860030" y="0"/>
                  </a:lnTo>
                  <a:lnTo>
                    <a:pt x="7860030" y="38100"/>
                  </a:lnTo>
                  <a:lnTo>
                    <a:pt x="1270" y="3810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39370"/>
                  </a:lnTo>
                  <a:lnTo>
                    <a:pt x="7861300" y="39370"/>
                  </a:lnTo>
                  <a:lnTo>
                    <a:pt x="7861300" y="3810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2460" y="6563359"/>
              <a:ext cx="7858759" cy="38100"/>
            </a:xfrm>
            <a:custGeom>
              <a:avLst/>
              <a:gdLst/>
              <a:ahLst/>
              <a:cxnLst/>
              <a:rect l="l" t="t" r="r" b="b"/>
              <a:pathLst>
                <a:path w="7858759" h="38100">
                  <a:moveTo>
                    <a:pt x="7858760" y="0"/>
                  </a:moveTo>
                  <a:lnTo>
                    <a:pt x="7857490" y="0"/>
                  </a:lnTo>
                  <a:lnTo>
                    <a:pt x="7857490" y="35560"/>
                  </a:lnTo>
                  <a:lnTo>
                    <a:pt x="1270" y="3556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38100"/>
                  </a:lnTo>
                  <a:lnTo>
                    <a:pt x="7858760" y="38100"/>
                  </a:lnTo>
                  <a:lnTo>
                    <a:pt x="7858760" y="35560"/>
                  </a:lnTo>
                  <a:lnTo>
                    <a:pt x="785876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3730" y="6563359"/>
              <a:ext cx="7856220" cy="35560"/>
            </a:xfrm>
            <a:custGeom>
              <a:avLst/>
              <a:gdLst/>
              <a:ahLst/>
              <a:cxnLst/>
              <a:rect l="l" t="t" r="r" b="b"/>
              <a:pathLst>
                <a:path w="7856220" h="35559">
                  <a:moveTo>
                    <a:pt x="7856220" y="0"/>
                  </a:moveTo>
                  <a:lnTo>
                    <a:pt x="7853680" y="0"/>
                  </a:lnTo>
                  <a:lnTo>
                    <a:pt x="7853680" y="34290"/>
                  </a:lnTo>
                  <a:lnTo>
                    <a:pt x="2540" y="3429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7856220" y="35560"/>
                  </a:lnTo>
                  <a:lnTo>
                    <a:pt x="7856220" y="34290"/>
                  </a:lnTo>
                  <a:lnTo>
                    <a:pt x="785622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6270" y="6563359"/>
              <a:ext cx="7851140" cy="34290"/>
            </a:xfrm>
            <a:custGeom>
              <a:avLst/>
              <a:gdLst/>
              <a:ahLst/>
              <a:cxnLst/>
              <a:rect l="l" t="t" r="r" b="b"/>
              <a:pathLst>
                <a:path w="7851140" h="34290">
                  <a:moveTo>
                    <a:pt x="7851140" y="0"/>
                  </a:moveTo>
                  <a:lnTo>
                    <a:pt x="7849870" y="0"/>
                  </a:lnTo>
                  <a:lnTo>
                    <a:pt x="7849870" y="31750"/>
                  </a:lnTo>
                  <a:lnTo>
                    <a:pt x="1270" y="3175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34290"/>
                  </a:lnTo>
                  <a:lnTo>
                    <a:pt x="7851140" y="34290"/>
                  </a:lnTo>
                  <a:lnTo>
                    <a:pt x="7851140" y="31750"/>
                  </a:lnTo>
                  <a:lnTo>
                    <a:pt x="785114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37540" y="6563359"/>
              <a:ext cx="7848600" cy="31750"/>
            </a:xfrm>
            <a:custGeom>
              <a:avLst/>
              <a:gdLst/>
              <a:ahLst/>
              <a:cxnLst/>
              <a:rect l="l" t="t" r="r" b="b"/>
              <a:pathLst>
                <a:path w="7848600" h="31750">
                  <a:moveTo>
                    <a:pt x="7848600" y="0"/>
                  </a:moveTo>
                  <a:lnTo>
                    <a:pt x="7846060" y="0"/>
                  </a:lnTo>
                  <a:lnTo>
                    <a:pt x="7846060" y="30480"/>
                  </a:lnTo>
                  <a:lnTo>
                    <a:pt x="2540" y="3048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7848600" y="31750"/>
                  </a:lnTo>
                  <a:lnTo>
                    <a:pt x="7848600" y="3048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40080" y="6563359"/>
              <a:ext cx="7843520" cy="30480"/>
            </a:xfrm>
            <a:custGeom>
              <a:avLst/>
              <a:gdLst/>
              <a:ahLst/>
              <a:cxnLst/>
              <a:rect l="l" t="t" r="r" b="b"/>
              <a:pathLst>
                <a:path w="7843520" h="30479">
                  <a:moveTo>
                    <a:pt x="7843520" y="0"/>
                  </a:moveTo>
                  <a:lnTo>
                    <a:pt x="7842250" y="0"/>
                  </a:lnTo>
                  <a:lnTo>
                    <a:pt x="7842250" y="27940"/>
                  </a:lnTo>
                  <a:lnTo>
                    <a:pt x="1270" y="2794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30480"/>
                  </a:lnTo>
                  <a:lnTo>
                    <a:pt x="7843520" y="30480"/>
                  </a:lnTo>
                  <a:lnTo>
                    <a:pt x="7843520" y="27940"/>
                  </a:lnTo>
                  <a:lnTo>
                    <a:pt x="78435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41350" y="6563359"/>
              <a:ext cx="7840980" cy="27940"/>
            </a:xfrm>
            <a:custGeom>
              <a:avLst/>
              <a:gdLst/>
              <a:ahLst/>
              <a:cxnLst/>
              <a:rect l="l" t="t" r="r" b="b"/>
              <a:pathLst>
                <a:path w="7840980" h="27940">
                  <a:moveTo>
                    <a:pt x="7840980" y="0"/>
                  </a:moveTo>
                  <a:lnTo>
                    <a:pt x="7838440" y="0"/>
                  </a:lnTo>
                  <a:lnTo>
                    <a:pt x="7838440" y="26670"/>
                  </a:lnTo>
                  <a:lnTo>
                    <a:pt x="2540" y="2667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0" y="27940"/>
                  </a:lnTo>
                  <a:lnTo>
                    <a:pt x="7840980" y="27940"/>
                  </a:lnTo>
                  <a:lnTo>
                    <a:pt x="7840980" y="26670"/>
                  </a:lnTo>
                  <a:lnTo>
                    <a:pt x="784098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43890" y="6563359"/>
              <a:ext cx="7835900" cy="26670"/>
            </a:xfrm>
            <a:custGeom>
              <a:avLst/>
              <a:gdLst/>
              <a:ahLst/>
              <a:cxnLst/>
              <a:rect l="l" t="t" r="r" b="b"/>
              <a:pathLst>
                <a:path w="7835900" h="26670">
                  <a:moveTo>
                    <a:pt x="7835900" y="0"/>
                  </a:moveTo>
                  <a:lnTo>
                    <a:pt x="7834630" y="0"/>
                  </a:lnTo>
                  <a:lnTo>
                    <a:pt x="7834630" y="24130"/>
                  </a:lnTo>
                  <a:lnTo>
                    <a:pt x="1270" y="2413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4130"/>
                  </a:lnTo>
                  <a:lnTo>
                    <a:pt x="0" y="26670"/>
                  </a:lnTo>
                  <a:lnTo>
                    <a:pt x="7835900" y="26670"/>
                  </a:lnTo>
                  <a:lnTo>
                    <a:pt x="7835900" y="24130"/>
                  </a:lnTo>
                  <a:lnTo>
                    <a:pt x="783590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45160" y="6563359"/>
              <a:ext cx="7833359" cy="24130"/>
            </a:xfrm>
            <a:custGeom>
              <a:avLst/>
              <a:gdLst/>
              <a:ahLst/>
              <a:cxnLst/>
              <a:rect l="l" t="t" r="r" b="b"/>
              <a:pathLst>
                <a:path w="7833359" h="24129">
                  <a:moveTo>
                    <a:pt x="7833360" y="0"/>
                  </a:moveTo>
                  <a:lnTo>
                    <a:pt x="7830820" y="0"/>
                  </a:lnTo>
                  <a:lnTo>
                    <a:pt x="7830820" y="22860"/>
                  </a:lnTo>
                  <a:lnTo>
                    <a:pt x="2540" y="2286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7833360" y="24130"/>
                  </a:lnTo>
                  <a:lnTo>
                    <a:pt x="7833360" y="22860"/>
                  </a:lnTo>
                  <a:lnTo>
                    <a:pt x="783336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47700" y="6563359"/>
              <a:ext cx="7828280" cy="22860"/>
            </a:xfrm>
            <a:custGeom>
              <a:avLst/>
              <a:gdLst/>
              <a:ahLst/>
              <a:cxnLst/>
              <a:rect l="l" t="t" r="r" b="b"/>
              <a:pathLst>
                <a:path w="7828280" h="22859">
                  <a:moveTo>
                    <a:pt x="7828280" y="0"/>
                  </a:moveTo>
                  <a:lnTo>
                    <a:pt x="7827010" y="0"/>
                  </a:lnTo>
                  <a:lnTo>
                    <a:pt x="7827010" y="21590"/>
                  </a:lnTo>
                  <a:lnTo>
                    <a:pt x="1270" y="2159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7828280" y="22860"/>
                  </a:lnTo>
                  <a:lnTo>
                    <a:pt x="7828280" y="21590"/>
                  </a:lnTo>
                  <a:lnTo>
                    <a:pt x="782828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48970" y="6563359"/>
              <a:ext cx="7825740" cy="21590"/>
            </a:xfrm>
            <a:custGeom>
              <a:avLst/>
              <a:gdLst/>
              <a:ahLst/>
              <a:cxnLst/>
              <a:rect l="l" t="t" r="r" b="b"/>
              <a:pathLst>
                <a:path w="7825740" h="21590">
                  <a:moveTo>
                    <a:pt x="7825740" y="0"/>
                  </a:moveTo>
                  <a:lnTo>
                    <a:pt x="7824470" y="0"/>
                  </a:lnTo>
                  <a:lnTo>
                    <a:pt x="7824470" y="1270"/>
                  </a:lnTo>
                  <a:lnTo>
                    <a:pt x="7824470" y="19050"/>
                  </a:lnTo>
                  <a:lnTo>
                    <a:pt x="2540" y="19050"/>
                  </a:lnTo>
                  <a:lnTo>
                    <a:pt x="2540" y="1270"/>
                  </a:lnTo>
                  <a:lnTo>
                    <a:pt x="7824470" y="1270"/>
                  </a:lnTo>
                  <a:lnTo>
                    <a:pt x="7824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7825740" y="21590"/>
                  </a:lnTo>
                  <a:lnTo>
                    <a:pt x="7825740" y="19050"/>
                  </a:lnTo>
                  <a:lnTo>
                    <a:pt x="7825740" y="1270"/>
                  </a:lnTo>
                  <a:lnTo>
                    <a:pt x="782574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51510" y="6564629"/>
              <a:ext cx="7821930" cy="17780"/>
            </a:xfrm>
            <a:custGeom>
              <a:avLst/>
              <a:gdLst/>
              <a:ahLst/>
              <a:cxnLst/>
              <a:rect l="l" t="t" r="r" b="b"/>
              <a:pathLst>
                <a:path w="7821930" h="17779">
                  <a:moveTo>
                    <a:pt x="7821930" y="0"/>
                  </a:moveTo>
                  <a:lnTo>
                    <a:pt x="7819390" y="0"/>
                  </a:lnTo>
                  <a:lnTo>
                    <a:pt x="7819390" y="2540"/>
                  </a:lnTo>
                  <a:lnTo>
                    <a:pt x="781939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7819390" y="2540"/>
                  </a:lnTo>
                  <a:lnTo>
                    <a:pt x="78193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7821930" y="17780"/>
                  </a:lnTo>
                  <a:lnTo>
                    <a:pt x="7821930" y="16510"/>
                  </a:lnTo>
                  <a:lnTo>
                    <a:pt x="7821930" y="2540"/>
                  </a:lnTo>
                  <a:lnTo>
                    <a:pt x="78219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52780" y="6567170"/>
              <a:ext cx="7818120" cy="13970"/>
            </a:xfrm>
            <a:custGeom>
              <a:avLst/>
              <a:gdLst/>
              <a:ahLst/>
              <a:cxnLst/>
              <a:rect l="l" t="t" r="r" b="b"/>
              <a:pathLst>
                <a:path w="7818120" h="13970">
                  <a:moveTo>
                    <a:pt x="7818120" y="0"/>
                  </a:moveTo>
                  <a:lnTo>
                    <a:pt x="7816850" y="0"/>
                  </a:lnTo>
                  <a:lnTo>
                    <a:pt x="7816850" y="1270"/>
                  </a:lnTo>
                  <a:lnTo>
                    <a:pt x="7816850" y="11430"/>
                  </a:lnTo>
                  <a:lnTo>
                    <a:pt x="1270" y="11430"/>
                  </a:lnTo>
                  <a:lnTo>
                    <a:pt x="1270" y="1270"/>
                  </a:lnTo>
                  <a:lnTo>
                    <a:pt x="7816850" y="1270"/>
                  </a:lnTo>
                  <a:lnTo>
                    <a:pt x="7816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7818120" y="13970"/>
                  </a:lnTo>
                  <a:lnTo>
                    <a:pt x="7818120" y="11430"/>
                  </a:lnTo>
                  <a:lnTo>
                    <a:pt x="7818120" y="1270"/>
                  </a:lnTo>
                  <a:lnTo>
                    <a:pt x="781812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54050" y="6568439"/>
              <a:ext cx="7815580" cy="10160"/>
            </a:xfrm>
            <a:custGeom>
              <a:avLst/>
              <a:gdLst/>
              <a:ahLst/>
              <a:cxnLst/>
              <a:rect l="l" t="t" r="r" b="b"/>
              <a:pathLst>
                <a:path w="7815580" h="10159">
                  <a:moveTo>
                    <a:pt x="7815580" y="0"/>
                  </a:moveTo>
                  <a:lnTo>
                    <a:pt x="7813040" y="0"/>
                  </a:lnTo>
                  <a:lnTo>
                    <a:pt x="7813040" y="2540"/>
                  </a:lnTo>
                  <a:lnTo>
                    <a:pt x="7813040" y="8890"/>
                  </a:lnTo>
                  <a:lnTo>
                    <a:pt x="2540" y="8890"/>
                  </a:lnTo>
                  <a:lnTo>
                    <a:pt x="2540" y="2540"/>
                  </a:lnTo>
                  <a:lnTo>
                    <a:pt x="7813040" y="2540"/>
                  </a:lnTo>
                  <a:lnTo>
                    <a:pt x="7813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7815580" y="10160"/>
                  </a:lnTo>
                  <a:lnTo>
                    <a:pt x="7815580" y="8890"/>
                  </a:lnTo>
                  <a:lnTo>
                    <a:pt x="7815580" y="2540"/>
                  </a:lnTo>
                  <a:lnTo>
                    <a:pt x="781558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56590" y="6570979"/>
              <a:ext cx="7810500" cy="6350"/>
            </a:xfrm>
            <a:custGeom>
              <a:avLst/>
              <a:gdLst/>
              <a:ahLst/>
              <a:cxnLst/>
              <a:rect l="l" t="t" r="r" b="b"/>
              <a:pathLst>
                <a:path w="7810500" h="6350">
                  <a:moveTo>
                    <a:pt x="7810500" y="0"/>
                  </a:moveTo>
                  <a:lnTo>
                    <a:pt x="7809230" y="0"/>
                  </a:lnTo>
                  <a:lnTo>
                    <a:pt x="7809230" y="1270"/>
                  </a:lnTo>
                  <a:lnTo>
                    <a:pt x="7809230" y="3810"/>
                  </a:lnTo>
                  <a:lnTo>
                    <a:pt x="1270" y="3810"/>
                  </a:lnTo>
                  <a:lnTo>
                    <a:pt x="1270" y="1270"/>
                  </a:lnTo>
                  <a:lnTo>
                    <a:pt x="7809230" y="1270"/>
                  </a:lnTo>
                  <a:lnTo>
                    <a:pt x="78092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7810500" y="6350"/>
                  </a:lnTo>
                  <a:lnTo>
                    <a:pt x="7810500" y="3810"/>
                  </a:lnTo>
                  <a:lnTo>
                    <a:pt x="7810500" y="1270"/>
                  </a:lnTo>
                  <a:lnTo>
                    <a:pt x="781050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57860" y="6572250"/>
              <a:ext cx="7807959" cy="2540"/>
            </a:xfrm>
            <a:custGeom>
              <a:avLst/>
              <a:gdLst/>
              <a:ahLst/>
              <a:cxnLst/>
              <a:rect l="l" t="t" r="r" b="b"/>
              <a:pathLst>
                <a:path w="7807959" h="2540">
                  <a:moveTo>
                    <a:pt x="780796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7807960" y="2539"/>
                  </a:lnTo>
                  <a:lnTo>
                    <a:pt x="780796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42289" y="5829300"/>
              <a:ext cx="8030209" cy="734060"/>
            </a:xfrm>
            <a:custGeom>
              <a:avLst/>
              <a:gdLst/>
              <a:ahLst/>
              <a:cxnLst/>
              <a:rect l="l" t="t" r="r" b="b"/>
              <a:pathLst>
                <a:path w="8030209" h="734059">
                  <a:moveTo>
                    <a:pt x="8030209" y="0"/>
                  </a:moveTo>
                  <a:lnTo>
                    <a:pt x="0" y="0"/>
                  </a:lnTo>
                  <a:lnTo>
                    <a:pt x="0" y="734060"/>
                  </a:lnTo>
                  <a:lnTo>
                    <a:pt x="8030209" y="734060"/>
                  </a:lnTo>
                  <a:close/>
                </a:path>
              </a:pathLst>
            </a:custGeom>
            <a:solidFill>
              <a:srgbClr val="727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2289" y="5829300"/>
              <a:ext cx="8030209" cy="734060"/>
            </a:xfrm>
            <a:custGeom>
              <a:avLst/>
              <a:gdLst/>
              <a:ahLst/>
              <a:cxnLst/>
              <a:rect l="l" t="t" r="r" b="b"/>
              <a:pathLst>
                <a:path w="8030209" h="734059">
                  <a:moveTo>
                    <a:pt x="4015740" y="734060"/>
                  </a:moveTo>
                  <a:lnTo>
                    <a:pt x="0" y="734060"/>
                  </a:lnTo>
                  <a:lnTo>
                    <a:pt x="0" y="0"/>
                  </a:lnTo>
                  <a:lnTo>
                    <a:pt x="8030209" y="0"/>
                  </a:lnTo>
                  <a:lnTo>
                    <a:pt x="8030209" y="734060"/>
                  </a:lnTo>
                  <a:lnTo>
                    <a:pt x="4015740" y="734060"/>
                  </a:lnTo>
                  <a:close/>
                </a:path>
              </a:pathLst>
            </a:custGeom>
            <a:ln w="6469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71500" y="5854699"/>
              <a:ext cx="7969250" cy="647700"/>
            </a:xfrm>
            <a:custGeom>
              <a:avLst/>
              <a:gdLst/>
              <a:ahLst/>
              <a:cxnLst/>
              <a:rect l="l" t="t" r="r" b="b"/>
              <a:pathLst>
                <a:path w="7969250" h="647700">
                  <a:moveTo>
                    <a:pt x="79692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969250" y="647700"/>
                  </a:lnTo>
                  <a:lnTo>
                    <a:pt x="7969250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Supports </a:t>
            </a:r>
            <a:r>
              <a:rPr dirty="0"/>
              <a:t>Networking </a:t>
            </a:r>
            <a:r>
              <a:rPr spc="-5" dirty="0"/>
              <a:t>Academy</a:t>
            </a:r>
            <a:r>
              <a:rPr spc="-160" dirty="0"/>
              <a:t> </a:t>
            </a:r>
            <a:r>
              <a:rPr spc="-5" dirty="0"/>
              <a:t>Curricula</a:t>
            </a:r>
          </a:p>
        </p:txBody>
      </p:sp>
      <p:sp>
        <p:nvSpPr>
          <p:cNvPr id="193" name="object 193"/>
          <p:cNvSpPr txBox="1"/>
          <p:nvPr/>
        </p:nvSpPr>
        <p:spPr>
          <a:xfrm>
            <a:off x="539055" y="5826065"/>
            <a:ext cx="8037195" cy="73787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54025" marR="605155" indent="71120">
              <a:lnSpc>
                <a:spcPts val="2050"/>
              </a:lnSpc>
              <a:spcBef>
                <a:spcPts val="141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Students Launch Packet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Tracer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Directly From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CCNA Discovery and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CCNA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Exploration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Access Activities That Reinforce the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Curriculum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532130" y="2590800"/>
            <a:ext cx="8013700" cy="3507740"/>
            <a:chOff x="532130" y="2590800"/>
            <a:chExt cx="8013700" cy="3507740"/>
          </a:xfrm>
        </p:grpSpPr>
        <p:sp>
          <p:nvSpPr>
            <p:cNvPr id="195" name="object 195"/>
            <p:cNvSpPr/>
            <p:nvPr/>
          </p:nvSpPr>
          <p:spPr>
            <a:xfrm>
              <a:off x="557530" y="5546089"/>
              <a:ext cx="4284980" cy="167640"/>
            </a:xfrm>
            <a:custGeom>
              <a:avLst/>
              <a:gdLst/>
              <a:ahLst/>
              <a:cxnLst/>
              <a:rect l="l" t="t" r="r" b="b"/>
              <a:pathLst>
                <a:path w="4284980" h="167639">
                  <a:moveTo>
                    <a:pt x="4284980" y="0"/>
                  </a:moveTo>
                  <a:lnTo>
                    <a:pt x="4282440" y="0"/>
                  </a:lnTo>
                  <a:lnTo>
                    <a:pt x="4282440" y="1270"/>
                  </a:lnTo>
                  <a:lnTo>
                    <a:pt x="4282440" y="165100"/>
                  </a:lnTo>
                  <a:lnTo>
                    <a:pt x="1270" y="165100"/>
                  </a:lnTo>
                  <a:lnTo>
                    <a:pt x="1270" y="1270"/>
                  </a:lnTo>
                  <a:lnTo>
                    <a:pt x="4282440" y="127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7640"/>
                  </a:lnTo>
                  <a:lnTo>
                    <a:pt x="4284980" y="167640"/>
                  </a:lnTo>
                  <a:lnTo>
                    <a:pt x="4284980" y="165100"/>
                  </a:lnTo>
                  <a:lnTo>
                    <a:pt x="4284980" y="1270"/>
                  </a:lnTo>
                  <a:lnTo>
                    <a:pt x="428498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58800" y="5547359"/>
              <a:ext cx="4281170" cy="163830"/>
            </a:xfrm>
            <a:custGeom>
              <a:avLst/>
              <a:gdLst/>
              <a:ahLst/>
              <a:cxnLst/>
              <a:rect l="l" t="t" r="r" b="b"/>
              <a:pathLst>
                <a:path w="4281170" h="163829">
                  <a:moveTo>
                    <a:pt x="4281170" y="0"/>
                  </a:moveTo>
                  <a:lnTo>
                    <a:pt x="4279900" y="0"/>
                  </a:lnTo>
                  <a:lnTo>
                    <a:pt x="4279900" y="2540"/>
                  </a:lnTo>
                  <a:lnTo>
                    <a:pt x="4279900" y="162560"/>
                  </a:lnTo>
                  <a:lnTo>
                    <a:pt x="1270" y="162560"/>
                  </a:lnTo>
                  <a:lnTo>
                    <a:pt x="1270" y="2540"/>
                  </a:lnTo>
                  <a:lnTo>
                    <a:pt x="4279900" y="2540"/>
                  </a:lnTo>
                  <a:lnTo>
                    <a:pt x="4279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2560"/>
                  </a:lnTo>
                  <a:lnTo>
                    <a:pt x="0" y="163830"/>
                  </a:lnTo>
                  <a:lnTo>
                    <a:pt x="4281170" y="163830"/>
                  </a:lnTo>
                  <a:lnTo>
                    <a:pt x="4281170" y="162560"/>
                  </a:lnTo>
                  <a:lnTo>
                    <a:pt x="4281170" y="2540"/>
                  </a:lnTo>
                  <a:lnTo>
                    <a:pt x="4281170" y="0"/>
                  </a:lnTo>
                  <a:close/>
                </a:path>
              </a:pathLst>
            </a:custGeom>
            <a:solidFill>
              <a:srgbClr val="04040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0070" y="5549900"/>
              <a:ext cx="4278630" cy="160020"/>
            </a:xfrm>
            <a:custGeom>
              <a:avLst/>
              <a:gdLst/>
              <a:ahLst/>
              <a:cxnLst/>
              <a:rect l="l" t="t" r="r" b="b"/>
              <a:pathLst>
                <a:path w="4278630" h="160020">
                  <a:moveTo>
                    <a:pt x="4278630" y="0"/>
                  </a:moveTo>
                  <a:lnTo>
                    <a:pt x="4276090" y="0"/>
                  </a:lnTo>
                  <a:lnTo>
                    <a:pt x="4276090" y="1270"/>
                  </a:lnTo>
                  <a:lnTo>
                    <a:pt x="427609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4276090" y="1270"/>
                  </a:lnTo>
                  <a:lnTo>
                    <a:pt x="4276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60020"/>
                  </a:lnTo>
                  <a:lnTo>
                    <a:pt x="4278630" y="160020"/>
                  </a:lnTo>
                  <a:lnTo>
                    <a:pt x="4278630" y="157480"/>
                  </a:lnTo>
                  <a:lnTo>
                    <a:pt x="4278630" y="1270"/>
                  </a:lnTo>
                  <a:lnTo>
                    <a:pt x="4278630" y="0"/>
                  </a:lnTo>
                  <a:close/>
                </a:path>
              </a:pathLst>
            </a:custGeom>
            <a:solidFill>
              <a:srgbClr val="0A0A0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2610" y="5551169"/>
              <a:ext cx="4273550" cy="156210"/>
            </a:xfrm>
            <a:custGeom>
              <a:avLst/>
              <a:gdLst/>
              <a:ahLst/>
              <a:cxnLst/>
              <a:rect l="l" t="t" r="r" b="b"/>
              <a:pathLst>
                <a:path w="4273550" h="156210">
                  <a:moveTo>
                    <a:pt x="4273550" y="0"/>
                  </a:moveTo>
                  <a:lnTo>
                    <a:pt x="4272280" y="0"/>
                  </a:lnTo>
                  <a:lnTo>
                    <a:pt x="4272280" y="2540"/>
                  </a:lnTo>
                  <a:lnTo>
                    <a:pt x="4272280" y="154940"/>
                  </a:lnTo>
                  <a:lnTo>
                    <a:pt x="1270" y="154940"/>
                  </a:lnTo>
                  <a:lnTo>
                    <a:pt x="1270" y="2540"/>
                  </a:lnTo>
                  <a:lnTo>
                    <a:pt x="4272280" y="2540"/>
                  </a:lnTo>
                  <a:lnTo>
                    <a:pt x="42722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4940"/>
                  </a:lnTo>
                  <a:lnTo>
                    <a:pt x="0" y="156210"/>
                  </a:lnTo>
                  <a:lnTo>
                    <a:pt x="4273550" y="156210"/>
                  </a:lnTo>
                  <a:lnTo>
                    <a:pt x="4273550" y="154940"/>
                  </a:lnTo>
                  <a:lnTo>
                    <a:pt x="4273550" y="2540"/>
                  </a:lnTo>
                  <a:lnTo>
                    <a:pt x="4273550" y="0"/>
                  </a:lnTo>
                  <a:close/>
                </a:path>
              </a:pathLst>
            </a:custGeom>
            <a:solidFill>
              <a:srgbClr val="0F0F0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63880" y="5553709"/>
              <a:ext cx="4271010" cy="152400"/>
            </a:xfrm>
            <a:custGeom>
              <a:avLst/>
              <a:gdLst/>
              <a:ahLst/>
              <a:cxnLst/>
              <a:rect l="l" t="t" r="r" b="b"/>
              <a:pathLst>
                <a:path w="4271010" h="152400">
                  <a:moveTo>
                    <a:pt x="4271010" y="0"/>
                  </a:moveTo>
                  <a:lnTo>
                    <a:pt x="4269740" y="0"/>
                  </a:lnTo>
                  <a:lnTo>
                    <a:pt x="4269740" y="1270"/>
                  </a:lnTo>
                  <a:lnTo>
                    <a:pt x="4269740" y="149860"/>
                  </a:lnTo>
                  <a:lnTo>
                    <a:pt x="2540" y="149860"/>
                  </a:lnTo>
                  <a:lnTo>
                    <a:pt x="2540" y="1270"/>
                  </a:lnTo>
                  <a:lnTo>
                    <a:pt x="4269740" y="1270"/>
                  </a:lnTo>
                  <a:lnTo>
                    <a:pt x="42697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9860"/>
                  </a:lnTo>
                  <a:lnTo>
                    <a:pt x="0" y="152400"/>
                  </a:lnTo>
                  <a:lnTo>
                    <a:pt x="4271010" y="152400"/>
                  </a:lnTo>
                  <a:lnTo>
                    <a:pt x="4271010" y="149860"/>
                  </a:lnTo>
                  <a:lnTo>
                    <a:pt x="4271010" y="1270"/>
                  </a:lnTo>
                  <a:lnTo>
                    <a:pt x="4271010" y="0"/>
                  </a:lnTo>
                  <a:close/>
                </a:path>
              </a:pathLst>
            </a:custGeom>
            <a:solidFill>
              <a:srgbClr val="15151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66420" y="5554979"/>
              <a:ext cx="4267200" cy="148590"/>
            </a:xfrm>
            <a:custGeom>
              <a:avLst/>
              <a:gdLst/>
              <a:ahLst/>
              <a:cxnLst/>
              <a:rect l="l" t="t" r="r" b="b"/>
              <a:pathLst>
                <a:path w="4267200" h="148589">
                  <a:moveTo>
                    <a:pt x="4267200" y="0"/>
                  </a:moveTo>
                  <a:lnTo>
                    <a:pt x="4264660" y="0"/>
                  </a:lnTo>
                  <a:lnTo>
                    <a:pt x="4264660" y="2540"/>
                  </a:lnTo>
                  <a:lnTo>
                    <a:pt x="4264660" y="147320"/>
                  </a:lnTo>
                  <a:lnTo>
                    <a:pt x="1270" y="147320"/>
                  </a:lnTo>
                  <a:lnTo>
                    <a:pt x="1270" y="2540"/>
                  </a:lnTo>
                  <a:lnTo>
                    <a:pt x="4264660" y="2540"/>
                  </a:lnTo>
                  <a:lnTo>
                    <a:pt x="42646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7320"/>
                  </a:lnTo>
                  <a:lnTo>
                    <a:pt x="0" y="148590"/>
                  </a:lnTo>
                  <a:lnTo>
                    <a:pt x="4267200" y="148590"/>
                  </a:lnTo>
                  <a:lnTo>
                    <a:pt x="4267200" y="147320"/>
                  </a:lnTo>
                  <a:lnTo>
                    <a:pt x="4267200" y="254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1A1A1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67690" y="5557519"/>
              <a:ext cx="4263390" cy="144780"/>
            </a:xfrm>
            <a:custGeom>
              <a:avLst/>
              <a:gdLst/>
              <a:ahLst/>
              <a:cxnLst/>
              <a:rect l="l" t="t" r="r" b="b"/>
              <a:pathLst>
                <a:path w="4263390" h="144779">
                  <a:moveTo>
                    <a:pt x="4263390" y="0"/>
                  </a:moveTo>
                  <a:lnTo>
                    <a:pt x="4262120" y="0"/>
                  </a:lnTo>
                  <a:lnTo>
                    <a:pt x="4262120" y="1270"/>
                  </a:lnTo>
                  <a:lnTo>
                    <a:pt x="4262120" y="143510"/>
                  </a:lnTo>
                  <a:lnTo>
                    <a:pt x="1270" y="143510"/>
                  </a:lnTo>
                  <a:lnTo>
                    <a:pt x="1270" y="1270"/>
                  </a:lnTo>
                  <a:lnTo>
                    <a:pt x="4262120" y="1270"/>
                  </a:lnTo>
                  <a:lnTo>
                    <a:pt x="4262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4263390" y="144780"/>
                  </a:lnTo>
                  <a:lnTo>
                    <a:pt x="4263390" y="143510"/>
                  </a:lnTo>
                  <a:lnTo>
                    <a:pt x="4263390" y="1270"/>
                  </a:lnTo>
                  <a:lnTo>
                    <a:pt x="4263390" y="0"/>
                  </a:lnTo>
                  <a:close/>
                </a:path>
              </a:pathLst>
            </a:custGeom>
            <a:solidFill>
              <a:srgbClr val="20202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68960" y="5558789"/>
              <a:ext cx="4260850" cy="142240"/>
            </a:xfrm>
            <a:custGeom>
              <a:avLst/>
              <a:gdLst/>
              <a:ahLst/>
              <a:cxnLst/>
              <a:rect l="l" t="t" r="r" b="b"/>
              <a:pathLst>
                <a:path w="4260850" h="142239">
                  <a:moveTo>
                    <a:pt x="4260850" y="0"/>
                  </a:moveTo>
                  <a:lnTo>
                    <a:pt x="4258310" y="0"/>
                  </a:lnTo>
                  <a:lnTo>
                    <a:pt x="4258310" y="1270"/>
                  </a:lnTo>
                  <a:lnTo>
                    <a:pt x="425831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4258310" y="1270"/>
                  </a:lnTo>
                  <a:lnTo>
                    <a:pt x="4258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2240"/>
                  </a:lnTo>
                  <a:lnTo>
                    <a:pt x="4260850" y="142240"/>
                  </a:lnTo>
                  <a:lnTo>
                    <a:pt x="4260850" y="139700"/>
                  </a:lnTo>
                  <a:lnTo>
                    <a:pt x="4260850" y="1270"/>
                  </a:lnTo>
                  <a:lnTo>
                    <a:pt x="4260850" y="0"/>
                  </a:lnTo>
                  <a:close/>
                </a:path>
              </a:pathLst>
            </a:custGeom>
            <a:solidFill>
              <a:srgbClr val="25252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71500" y="5560059"/>
              <a:ext cx="4255770" cy="138430"/>
            </a:xfrm>
            <a:custGeom>
              <a:avLst/>
              <a:gdLst/>
              <a:ahLst/>
              <a:cxnLst/>
              <a:rect l="l" t="t" r="r" b="b"/>
              <a:pathLst>
                <a:path w="4255770" h="138429">
                  <a:moveTo>
                    <a:pt x="4255770" y="0"/>
                  </a:moveTo>
                  <a:lnTo>
                    <a:pt x="4254500" y="0"/>
                  </a:lnTo>
                  <a:lnTo>
                    <a:pt x="4254500" y="2540"/>
                  </a:lnTo>
                  <a:lnTo>
                    <a:pt x="4254500" y="137160"/>
                  </a:lnTo>
                  <a:lnTo>
                    <a:pt x="1270" y="137160"/>
                  </a:lnTo>
                  <a:lnTo>
                    <a:pt x="1270" y="2540"/>
                  </a:lnTo>
                  <a:lnTo>
                    <a:pt x="4254500" y="2540"/>
                  </a:lnTo>
                  <a:lnTo>
                    <a:pt x="42545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7160"/>
                  </a:lnTo>
                  <a:lnTo>
                    <a:pt x="0" y="138430"/>
                  </a:lnTo>
                  <a:lnTo>
                    <a:pt x="4255770" y="138430"/>
                  </a:lnTo>
                  <a:lnTo>
                    <a:pt x="4255770" y="137160"/>
                  </a:lnTo>
                  <a:lnTo>
                    <a:pt x="4255770" y="2540"/>
                  </a:lnTo>
                  <a:lnTo>
                    <a:pt x="4255770" y="0"/>
                  </a:lnTo>
                  <a:close/>
                </a:path>
              </a:pathLst>
            </a:custGeom>
            <a:solidFill>
              <a:srgbClr val="2B2B2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72770" y="5562600"/>
              <a:ext cx="4253230" cy="134620"/>
            </a:xfrm>
            <a:custGeom>
              <a:avLst/>
              <a:gdLst/>
              <a:ahLst/>
              <a:cxnLst/>
              <a:rect l="l" t="t" r="r" b="b"/>
              <a:pathLst>
                <a:path w="4253230" h="134620">
                  <a:moveTo>
                    <a:pt x="4253230" y="0"/>
                  </a:moveTo>
                  <a:lnTo>
                    <a:pt x="4250690" y="0"/>
                  </a:lnTo>
                  <a:lnTo>
                    <a:pt x="4250690" y="1270"/>
                  </a:lnTo>
                  <a:lnTo>
                    <a:pt x="425069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4250690" y="1270"/>
                  </a:lnTo>
                  <a:lnTo>
                    <a:pt x="4250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4620"/>
                  </a:lnTo>
                  <a:lnTo>
                    <a:pt x="4253230" y="134620"/>
                  </a:lnTo>
                  <a:lnTo>
                    <a:pt x="4253230" y="132080"/>
                  </a:lnTo>
                  <a:lnTo>
                    <a:pt x="4253230" y="1270"/>
                  </a:lnTo>
                  <a:lnTo>
                    <a:pt x="4253230" y="0"/>
                  </a:lnTo>
                  <a:close/>
                </a:path>
              </a:pathLst>
            </a:custGeom>
            <a:solidFill>
              <a:srgbClr val="30303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75310" y="5563869"/>
              <a:ext cx="4248150" cy="130810"/>
            </a:xfrm>
            <a:custGeom>
              <a:avLst/>
              <a:gdLst/>
              <a:ahLst/>
              <a:cxnLst/>
              <a:rect l="l" t="t" r="r" b="b"/>
              <a:pathLst>
                <a:path w="4248150" h="130810">
                  <a:moveTo>
                    <a:pt x="4248150" y="0"/>
                  </a:moveTo>
                  <a:lnTo>
                    <a:pt x="4246880" y="0"/>
                  </a:lnTo>
                  <a:lnTo>
                    <a:pt x="4246880" y="2540"/>
                  </a:lnTo>
                  <a:lnTo>
                    <a:pt x="4246880" y="129540"/>
                  </a:lnTo>
                  <a:lnTo>
                    <a:pt x="1270" y="129540"/>
                  </a:lnTo>
                  <a:lnTo>
                    <a:pt x="1270" y="2540"/>
                  </a:lnTo>
                  <a:lnTo>
                    <a:pt x="4246880" y="2540"/>
                  </a:lnTo>
                  <a:lnTo>
                    <a:pt x="42468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9540"/>
                  </a:lnTo>
                  <a:lnTo>
                    <a:pt x="0" y="130810"/>
                  </a:lnTo>
                  <a:lnTo>
                    <a:pt x="4248150" y="130810"/>
                  </a:lnTo>
                  <a:lnTo>
                    <a:pt x="4248150" y="129540"/>
                  </a:lnTo>
                  <a:lnTo>
                    <a:pt x="4248150" y="2540"/>
                  </a:lnTo>
                  <a:lnTo>
                    <a:pt x="4248150" y="0"/>
                  </a:lnTo>
                  <a:close/>
                </a:path>
              </a:pathLst>
            </a:custGeom>
            <a:solidFill>
              <a:srgbClr val="36363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76580" y="5566409"/>
              <a:ext cx="4245610" cy="127000"/>
            </a:xfrm>
            <a:custGeom>
              <a:avLst/>
              <a:gdLst/>
              <a:ahLst/>
              <a:cxnLst/>
              <a:rect l="l" t="t" r="r" b="b"/>
              <a:pathLst>
                <a:path w="4245610" h="127000">
                  <a:moveTo>
                    <a:pt x="4245610" y="0"/>
                  </a:moveTo>
                  <a:lnTo>
                    <a:pt x="4244340" y="0"/>
                  </a:lnTo>
                  <a:lnTo>
                    <a:pt x="4244340" y="1270"/>
                  </a:lnTo>
                  <a:lnTo>
                    <a:pt x="4244340" y="125730"/>
                  </a:lnTo>
                  <a:lnTo>
                    <a:pt x="2540" y="125730"/>
                  </a:lnTo>
                  <a:lnTo>
                    <a:pt x="2540" y="1270"/>
                  </a:lnTo>
                  <a:lnTo>
                    <a:pt x="4244340" y="1270"/>
                  </a:lnTo>
                  <a:lnTo>
                    <a:pt x="4244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4245610" y="127000"/>
                  </a:lnTo>
                  <a:lnTo>
                    <a:pt x="4245610" y="125730"/>
                  </a:lnTo>
                  <a:lnTo>
                    <a:pt x="4245610" y="1270"/>
                  </a:lnTo>
                  <a:lnTo>
                    <a:pt x="4245610" y="0"/>
                  </a:lnTo>
                  <a:close/>
                </a:path>
              </a:pathLst>
            </a:custGeom>
            <a:solidFill>
              <a:srgbClr val="3B3B3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79120" y="5567679"/>
              <a:ext cx="4241800" cy="124460"/>
            </a:xfrm>
            <a:custGeom>
              <a:avLst/>
              <a:gdLst/>
              <a:ahLst/>
              <a:cxnLst/>
              <a:rect l="l" t="t" r="r" b="b"/>
              <a:pathLst>
                <a:path w="4241800" h="124460">
                  <a:moveTo>
                    <a:pt x="4241800" y="0"/>
                  </a:moveTo>
                  <a:lnTo>
                    <a:pt x="4239260" y="0"/>
                  </a:lnTo>
                  <a:lnTo>
                    <a:pt x="4239260" y="1270"/>
                  </a:lnTo>
                  <a:lnTo>
                    <a:pt x="4239260" y="121920"/>
                  </a:lnTo>
                  <a:lnTo>
                    <a:pt x="1270" y="121920"/>
                  </a:lnTo>
                  <a:lnTo>
                    <a:pt x="1270" y="1270"/>
                  </a:lnTo>
                  <a:lnTo>
                    <a:pt x="4239260" y="1270"/>
                  </a:lnTo>
                  <a:lnTo>
                    <a:pt x="4239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1920"/>
                  </a:lnTo>
                  <a:lnTo>
                    <a:pt x="0" y="124460"/>
                  </a:lnTo>
                  <a:lnTo>
                    <a:pt x="4241800" y="124460"/>
                  </a:lnTo>
                  <a:lnTo>
                    <a:pt x="4241800" y="121920"/>
                  </a:lnTo>
                  <a:lnTo>
                    <a:pt x="4241800" y="1270"/>
                  </a:lnTo>
                  <a:lnTo>
                    <a:pt x="4241800" y="0"/>
                  </a:lnTo>
                  <a:close/>
                </a:path>
              </a:pathLst>
            </a:custGeom>
            <a:solidFill>
              <a:srgbClr val="41414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80390" y="5568950"/>
              <a:ext cx="4237990" cy="120650"/>
            </a:xfrm>
            <a:custGeom>
              <a:avLst/>
              <a:gdLst/>
              <a:ahLst/>
              <a:cxnLst/>
              <a:rect l="l" t="t" r="r" b="b"/>
              <a:pathLst>
                <a:path w="4237990" h="120650">
                  <a:moveTo>
                    <a:pt x="4237990" y="0"/>
                  </a:moveTo>
                  <a:lnTo>
                    <a:pt x="4236720" y="0"/>
                  </a:lnTo>
                  <a:lnTo>
                    <a:pt x="4236720" y="2540"/>
                  </a:lnTo>
                  <a:lnTo>
                    <a:pt x="4236720" y="119380"/>
                  </a:lnTo>
                  <a:lnTo>
                    <a:pt x="1270" y="119380"/>
                  </a:lnTo>
                  <a:lnTo>
                    <a:pt x="1270" y="2540"/>
                  </a:lnTo>
                  <a:lnTo>
                    <a:pt x="4236720" y="2540"/>
                  </a:lnTo>
                  <a:lnTo>
                    <a:pt x="4236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9380"/>
                  </a:lnTo>
                  <a:lnTo>
                    <a:pt x="0" y="120650"/>
                  </a:lnTo>
                  <a:lnTo>
                    <a:pt x="4237990" y="120650"/>
                  </a:lnTo>
                  <a:lnTo>
                    <a:pt x="4237990" y="119380"/>
                  </a:lnTo>
                  <a:lnTo>
                    <a:pt x="4237990" y="2540"/>
                  </a:lnTo>
                  <a:lnTo>
                    <a:pt x="4237990" y="0"/>
                  </a:lnTo>
                  <a:close/>
                </a:path>
              </a:pathLst>
            </a:custGeom>
            <a:solidFill>
              <a:srgbClr val="47474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81660" y="5571489"/>
              <a:ext cx="4235450" cy="116839"/>
            </a:xfrm>
            <a:custGeom>
              <a:avLst/>
              <a:gdLst/>
              <a:ahLst/>
              <a:cxnLst/>
              <a:rect l="l" t="t" r="r" b="b"/>
              <a:pathLst>
                <a:path w="4235450" h="116839">
                  <a:moveTo>
                    <a:pt x="4235450" y="0"/>
                  </a:moveTo>
                  <a:lnTo>
                    <a:pt x="4232910" y="0"/>
                  </a:lnTo>
                  <a:lnTo>
                    <a:pt x="4232910" y="1270"/>
                  </a:lnTo>
                  <a:lnTo>
                    <a:pt x="4232910" y="114300"/>
                  </a:lnTo>
                  <a:lnTo>
                    <a:pt x="2540" y="114300"/>
                  </a:lnTo>
                  <a:lnTo>
                    <a:pt x="2540" y="1270"/>
                  </a:lnTo>
                  <a:lnTo>
                    <a:pt x="4232910" y="1270"/>
                  </a:lnTo>
                  <a:lnTo>
                    <a:pt x="4232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0"/>
                  </a:lnTo>
                  <a:lnTo>
                    <a:pt x="0" y="116840"/>
                  </a:lnTo>
                  <a:lnTo>
                    <a:pt x="4235450" y="116840"/>
                  </a:lnTo>
                  <a:lnTo>
                    <a:pt x="4235450" y="114300"/>
                  </a:lnTo>
                  <a:lnTo>
                    <a:pt x="4235450" y="1270"/>
                  </a:lnTo>
                  <a:lnTo>
                    <a:pt x="4235450" y="0"/>
                  </a:lnTo>
                  <a:close/>
                </a:path>
              </a:pathLst>
            </a:custGeom>
            <a:solidFill>
              <a:srgbClr val="4C4C4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84200" y="5572759"/>
              <a:ext cx="4230370" cy="113030"/>
            </a:xfrm>
            <a:custGeom>
              <a:avLst/>
              <a:gdLst/>
              <a:ahLst/>
              <a:cxnLst/>
              <a:rect l="l" t="t" r="r" b="b"/>
              <a:pathLst>
                <a:path w="4230370" h="113029">
                  <a:moveTo>
                    <a:pt x="4230370" y="0"/>
                  </a:moveTo>
                  <a:lnTo>
                    <a:pt x="4229100" y="0"/>
                  </a:lnTo>
                  <a:lnTo>
                    <a:pt x="4229100" y="2540"/>
                  </a:lnTo>
                  <a:lnTo>
                    <a:pt x="4229100" y="111760"/>
                  </a:lnTo>
                  <a:lnTo>
                    <a:pt x="1270" y="111760"/>
                  </a:lnTo>
                  <a:lnTo>
                    <a:pt x="1270" y="2540"/>
                  </a:lnTo>
                  <a:lnTo>
                    <a:pt x="4229100" y="2540"/>
                  </a:lnTo>
                  <a:lnTo>
                    <a:pt x="42291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1760"/>
                  </a:lnTo>
                  <a:lnTo>
                    <a:pt x="0" y="113030"/>
                  </a:lnTo>
                  <a:lnTo>
                    <a:pt x="4230370" y="113030"/>
                  </a:lnTo>
                  <a:lnTo>
                    <a:pt x="4230370" y="111760"/>
                  </a:lnTo>
                  <a:lnTo>
                    <a:pt x="4230370" y="2540"/>
                  </a:lnTo>
                  <a:lnTo>
                    <a:pt x="423037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85470" y="5575300"/>
              <a:ext cx="4227830" cy="109220"/>
            </a:xfrm>
            <a:custGeom>
              <a:avLst/>
              <a:gdLst/>
              <a:ahLst/>
              <a:cxnLst/>
              <a:rect l="l" t="t" r="r" b="b"/>
              <a:pathLst>
                <a:path w="4227830" h="109220">
                  <a:moveTo>
                    <a:pt x="4227830" y="0"/>
                  </a:moveTo>
                  <a:lnTo>
                    <a:pt x="4225290" y="0"/>
                  </a:lnTo>
                  <a:lnTo>
                    <a:pt x="4225290" y="1270"/>
                  </a:lnTo>
                  <a:lnTo>
                    <a:pt x="422529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4225290" y="1270"/>
                  </a:lnTo>
                  <a:lnTo>
                    <a:pt x="4225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9220"/>
                  </a:lnTo>
                  <a:lnTo>
                    <a:pt x="4227830" y="109220"/>
                  </a:lnTo>
                  <a:lnTo>
                    <a:pt x="4227830" y="106680"/>
                  </a:lnTo>
                  <a:lnTo>
                    <a:pt x="4227830" y="1270"/>
                  </a:lnTo>
                  <a:lnTo>
                    <a:pt x="4227830" y="0"/>
                  </a:lnTo>
                  <a:close/>
                </a:path>
              </a:pathLst>
            </a:custGeom>
            <a:solidFill>
              <a:srgbClr val="57575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88010" y="5576569"/>
              <a:ext cx="4222750" cy="105410"/>
            </a:xfrm>
            <a:custGeom>
              <a:avLst/>
              <a:gdLst/>
              <a:ahLst/>
              <a:cxnLst/>
              <a:rect l="l" t="t" r="r" b="b"/>
              <a:pathLst>
                <a:path w="4222750" h="105410">
                  <a:moveTo>
                    <a:pt x="4222750" y="0"/>
                  </a:moveTo>
                  <a:lnTo>
                    <a:pt x="4221480" y="0"/>
                  </a:lnTo>
                  <a:lnTo>
                    <a:pt x="4221480" y="2540"/>
                  </a:lnTo>
                  <a:lnTo>
                    <a:pt x="4221480" y="104140"/>
                  </a:lnTo>
                  <a:lnTo>
                    <a:pt x="1270" y="104140"/>
                  </a:lnTo>
                  <a:lnTo>
                    <a:pt x="1270" y="2540"/>
                  </a:lnTo>
                  <a:lnTo>
                    <a:pt x="4221480" y="2540"/>
                  </a:lnTo>
                  <a:lnTo>
                    <a:pt x="42214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4140"/>
                  </a:lnTo>
                  <a:lnTo>
                    <a:pt x="0" y="105410"/>
                  </a:lnTo>
                  <a:lnTo>
                    <a:pt x="4222750" y="105410"/>
                  </a:lnTo>
                  <a:lnTo>
                    <a:pt x="4222750" y="104140"/>
                  </a:lnTo>
                  <a:lnTo>
                    <a:pt x="4222750" y="2540"/>
                  </a:lnTo>
                  <a:lnTo>
                    <a:pt x="4222750" y="0"/>
                  </a:lnTo>
                  <a:close/>
                </a:path>
              </a:pathLst>
            </a:custGeom>
            <a:solidFill>
              <a:srgbClr val="5D5D5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89280" y="5579109"/>
              <a:ext cx="4220210" cy="101600"/>
            </a:xfrm>
            <a:custGeom>
              <a:avLst/>
              <a:gdLst/>
              <a:ahLst/>
              <a:cxnLst/>
              <a:rect l="l" t="t" r="r" b="b"/>
              <a:pathLst>
                <a:path w="4220210" h="101600">
                  <a:moveTo>
                    <a:pt x="4220210" y="0"/>
                  </a:moveTo>
                  <a:lnTo>
                    <a:pt x="4217670" y="0"/>
                  </a:lnTo>
                  <a:lnTo>
                    <a:pt x="4217670" y="1270"/>
                  </a:lnTo>
                  <a:lnTo>
                    <a:pt x="421767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4217670" y="1270"/>
                  </a:lnTo>
                  <a:lnTo>
                    <a:pt x="4217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1600"/>
                  </a:lnTo>
                  <a:lnTo>
                    <a:pt x="4220210" y="101600"/>
                  </a:lnTo>
                  <a:lnTo>
                    <a:pt x="4220210" y="99060"/>
                  </a:lnTo>
                  <a:lnTo>
                    <a:pt x="4220210" y="1270"/>
                  </a:lnTo>
                  <a:lnTo>
                    <a:pt x="4220210" y="0"/>
                  </a:lnTo>
                  <a:close/>
                </a:path>
              </a:pathLst>
            </a:custGeom>
            <a:solidFill>
              <a:srgbClr val="62626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91820" y="5580379"/>
              <a:ext cx="4215130" cy="97790"/>
            </a:xfrm>
            <a:custGeom>
              <a:avLst/>
              <a:gdLst/>
              <a:ahLst/>
              <a:cxnLst/>
              <a:rect l="l" t="t" r="r" b="b"/>
              <a:pathLst>
                <a:path w="4215130" h="97789">
                  <a:moveTo>
                    <a:pt x="4215130" y="0"/>
                  </a:moveTo>
                  <a:lnTo>
                    <a:pt x="4213860" y="0"/>
                  </a:lnTo>
                  <a:lnTo>
                    <a:pt x="4213860" y="2540"/>
                  </a:lnTo>
                  <a:lnTo>
                    <a:pt x="4213860" y="96520"/>
                  </a:lnTo>
                  <a:lnTo>
                    <a:pt x="1270" y="96520"/>
                  </a:lnTo>
                  <a:lnTo>
                    <a:pt x="1270" y="2540"/>
                  </a:lnTo>
                  <a:lnTo>
                    <a:pt x="4213860" y="2540"/>
                  </a:lnTo>
                  <a:lnTo>
                    <a:pt x="42138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6520"/>
                  </a:lnTo>
                  <a:lnTo>
                    <a:pt x="0" y="97790"/>
                  </a:lnTo>
                  <a:lnTo>
                    <a:pt x="4215130" y="97790"/>
                  </a:lnTo>
                  <a:lnTo>
                    <a:pt x="4215130" y="96520"/>
                  </a:lnTo>
                  <a:lnTo>
                    <a:pt x="4215130" y="2540"/>
                  </a:lnTo>
                  <a:lnTo>
                    <a:pt x="421513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93090" y="5582919"/>
              <a:ext cx="4212590" cy="93980"/>
            </a:xfrm>
            <a:custGeom>
              <a:avLst/>
              <a:gdLst/>
              <a:ahLst/>
              <a:cxnLst/>
              <a:rect l="l" t="t" r="r" b="b"/>
              <a:pathLst>
                <a:path w="4212590" h="93979">
                  <a:moveTo>
                    <a:pt x="4212590" y="0"/>
                  </a:moveTo>
                  <a:lnTo>
                    <a:pt x="4211320" y="0"/>
                  </a:lnTo>
                  <a:lnTo>
                    <a:pt x="4211320" y="1270"/>
                  </a:lnTo>
                  <a:lnTo>
                    <a:pt x="4211320" y="92710"/>
                  </a:lnTo>
                  <a:lnTo>
                    <a:pt x="2540" y="92710"/>
                  </a:lnTo>
                  <a:lnTo>
                    <a:pt x="2540" y="1270"/>
                  </a:lnTo>
                  <a:lnTo>
                    <a:pt x="4211320" y="1270"/>
                  </a:lnTo>
                  <a:lnTo>
                    <a:pt x="42113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4212590" y="93980"/>
                  </a:lnTo>
                  <a:lnTo>
                    <a:pt x="4212590" y="92710"/>
                  </a:lnTo>
                  <a:lnTo>
                    <a:pt x="4212590" y="1270"/>
                  </a:lnTo>
                  <a:lnTo>
                    <a:pt x="4212590" y="0"/>
                  </a:lnTo>
                  <a:close/>
                </a:path>
              </a:pathLst>
            </a:custGeom>
            <a:solidFill>
              <a:srgbClr val="6D6D6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95630" y="5584189"/>
              <a:ext cx="4208780" cy="91440"/>
            </a:xfrm>
            <a:custGeom>
              <a:avLst/>
              <a:gdLst/>
              <a:ahLst/>
              <a:cxnLst/>
              <a:rect l="l" t="t" r="r" b="b"/>
              <a:pathLst>
                <a:path w="4208780" h="91439">
                  <a:moveTo>
                    <a:pt x="4208780" y="0"/>
                  </a:moveTo>
                  <a:lnTo>
                    <a:pt x="4206240" y="0"/>
                  </a:lnTo>
                  <a:lnTo>
                    <a:pt x="4206240" y="2540"/>
                  </a:lnTo>
                  <a:lnTo>
                    <a:pt x="4206240" y="88900"/>
                  </a:lnTo>
                  <a:lnTo>
                    <a:pt x="1270" y="88900"/>
                  </a:lnTo>
                  <a:lnTo>
                    <a:pt x="1270" y="2540"/>
                  </a:lnTo>
                  <a:lnTo>
                    <a:pt x="4206240" y="2540"/>
                  </a:lnTo>
                  <a:lnTo>
                    <a:pt x="42062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0"/>
                  </a:lnTo>
                  <a:lnTo>
                    <a:pt x="0" y="91440"/>
                  </a:lnTo>
                  <a:lnTo>
                    <a:pt x="4208780" y="91440"/>
                  </a:lnTo>
                  <a:lnTo>
                    <a:pt x="4208780" y="88900"/>
                  </a:lnTo>
                  <a:lnTo>
                    <a:pt x="4208780" y="2540"/>
                  </a:lnTo>
                  <a:lnTo>
                    <a:pt x="4208780" y="0"/>
                  </a:lnTo>
                  <a:close/>
                </a:path>
              </a:pathLst>
            </a:custGeom>
            <a:solidFill>
              <a:srgbClr val="73737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96900" y="5586729"/>
              <a:ext cx="4204970" cy="86360"/>
            </a:xfrm>
            <a:custGeom>
              <a:avLst/>
              <a:gdLst/>
              <a:ahLst/>
              <a:cxnLst/>
              <a:rect l="l" t="t" r="r" b="b"/>
              <a:pathLst>
                <a:path w="4204970" h="86360">
                  <a:moveTo>
                    <a:pt x="4204970" y="0"/>
                  </a:moveTo>
                  <a:lnTo>
                    <a:pt x="4203700" y="0"/>
                  </a:lnTo>
                  <a:lnTo>
                    <a:pt x="4203700" y="1270"/>
                  </a:lnTo>
                  <a:lnTo>
                    <a:pt x="4203700" y="85090"/>
                  </a:lnTo>
                  <a:lnTo>
                    <a:pt x="1270" y="85090"/>
                  </a:lnTo>
                  <a:lnTo>
                    <a:pt x="1270" y="1270"/>
                  </a:lnTo>
                  <a:lnTo>
                    <a:pt x="4203700" y="1270"/>
                  </a:lnTo>
                  <a:lnTo>
                    <a:pt x="4203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5090"/>
                  </a:lnTo>
                  <a:lnTo>
                    <a:pt x="0" y="86360"/>
                  </a:lnTo>
                  <a:lnTo>
                    <a:pt x="4204970" y="86360"/>
                  </a:lnTo>
                  <a:lnTo>
                    <a:pt x="4204970" y="85090"/>
                  </a:lnTo>
                  <a:lnTo>
                    <a:pt x="4204970" y="1270"/>
                  </a:lnTo>
                  <a:lnTo>
                    <a:pt x="4204970" y="0"/>
                  </a:lnTo>
                  <a:close/>
                </a:path>
              </a:pathLst>
            </a:custGeom>
            <a:solidFill>
              <a:srgbClr val="78787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98170" y="5588000"/>
              <a:ext cx="4202430" cy="83820"/>
            </a:xfrm>
            <a:custGeom>
              <a:avLst/>
              <a:gdLst/>
              <a:ahLst/>
              <a:cxnLst/>
              <a:rect l="l" t="t" r="r" b="b"/>
              <a:pathLst>
                <a:path w="4202430" h="83820">
                  <a:moveTo>
                    <a:pt x="4202430" y="0"/>
                  </a:moveTo>
                  <a:lnTo>
                    <a:pt x="4199890" y="0"/>
                  </a:lnTo>
                  <a:lnTo>
                    <a:pt x="4199890" y="1270"/>
                  </a:lnTo>
                  <a:lnTo>
                    <a:pt x="419989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4199890" y="1270"/>
                  </a:lnTo>
                  <a:lnTo>
                    <a:pt x="4199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3820"/>
                  </a:lnTo>
                  <a:lnTo>
                    <a:pt x="4202430" y="83820"/>
                  </a:lnTo>
                  <a:lnTo>
                    <a:pt x="4202430" y="81280"/>
                  </a:lnTo>
                  <a:lnTo>
                    <a:pt x="4202430" y="127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00710" y="5589269"/>
              <a:ext cx="4197350" cy="80010"/>
            </a:xfrm>
            <a:custGeom>
              <a:avLst/>
              <a:gdLst/>
              <a:ahLst/>
              <a:cxnLst/>
              <a:rect l="l" t="t" r="r" b="b"/>
              <a:pathLst>
                <a:path w="4197350" h="80010">
                  <a:moveTo>
                    <a:pt x="4197350" y="0"/>
                  </a:moveTo>
                  <a:lnTo>
                    <a:pt x="4196080" y="0"/>
                  </a:lnTo>
                  <a:lnTo>
                    <a:pt x="4196080" y="2540"/>
                  </a:lnTo>
                  <a:lnTo>
                    <a:pt x="4196080" y="78740"/>
                  </a:lnTo>
                  <a:lnTo>
                    <a:pt x="1270" y="78740"/>
                  </a:lnTo>
                  <a:lnTo>
                    <a:pt x="1270" y="2540"/>
                  </a:lnTo>
                  <a:lnTo>
                    <a:pt x="4196080" y="2540"/>
                  </a:lnTo>
                  <a:lnTo>
                    <a:pt x="41960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8740"/>
                  </a:lnTo>
                  <a:lnTo>
                    <a:pt x="0" y="80010"/>
                  </a:lnTo>
                  <a:lnTo>
                    <a:pt x="4197350" y="80010"/>
                  </a:lnTo>
                  <a:lnTo>
                    <a:pt x="4197350" y="78740"/>
                  </a:lnTo>
                  <a:lnTo>
                    <a:pt x="4197350" y="2540"/>
                  </a:lnTo>
                  <a:lnTo>
                    <a:pt x="4197350" y="0"/>
                  </a:lnTo>
                  <a:close/>
                </a:path>
              </a:pathLst>
            </a:custGeom>
            <a:solidFill>
              <a:srgbClr val="84848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01980" y="5591809"/>
              <a:ext cx="4194810" cy="76200"/>
            </a:xfrm>
            <a:custGeom>
              <a:avLst/>
              <a:gdLst/>
              <a:ahLst/>
              <a:cxnLst/>
              <a:rect l="l" t="t" r="r" b="b"/>
              <a:pathLst>
                <a:path w="4194810" h="76200">
                  <a:moveTo>
                    <a:pt x="4194810" y="0"/>
                  </a:moveTo>
                  <a:lnTo>
                    <a:pt x="4192270" y="0"/>
                  </a:lnTo>
                  <a:lnTo>
                    <a:pt x="4192270" y="1270"/>
                  </a:lnTo>
                  <a:lnTo>
                    <a:pt x="4192270" y="73660"/>
                  </a:lnTo>
                  <a:lnTo>
                    <a:pt x="2540" y="73660"/>
                  </a:lnTo>
                  <a:lnTo>
                    <a:pt x="2540" y="1270"/>
                  </a:lnTo>
                  <a:lnTo>
                    <a:pt x="4192270" y="1270"/>
                  </a:lnTo>
                  <a:lnTo>
                    <a:pt x="4192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3660"/>
                  </a:lnTo>
                  <a:lnTo>
                    <a:pt x="0" y="76200"/>
                  </a:lnTo>
                  <a:lnTo>
                    <a:pt x="4194810" y="76200"/>
                  </a:lnTo>
                  <a:lnTo>
                    <a:pt x="4194810" y="73660"/>
                  </a:lnTo>
                  <a:lnTo>
                    <a:pt x="4194810" y="1270"/>
                  </a:lnTo>
                  <a:lnTo>
                    <a:pt x="4194810" y="0"/>
                  </a:lnTo>
                  <a:close/>
                </a:path>
              </a:pathLst>
            </a:custGeom>
            <a:solidFill>
              <a:srgbClr val="89898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04520" y="5593079"/>
              <a:ext cx="4189729" cy="72390"/>
            </a:xfrm>
            <a:custGeom>
              <a:avLst/>
              <a:gdLst/>
              <a:ahLst/>
              <a:cxnLst/>
              <a:rect l="l" t="t" r="r" b="b"/>
              <a:pathLst>
                <a:path w="4189729" h="72389">
                  <a:moveTo>
                    <a:pt x="4189730" y="0"/>
                  </a:moveTo>
                  <a:lnTo>
                    <a:pt x="4188460" y="0"/>
                  </a:lnTo>
                  <a:lnTo>
                    <a:pt x="4188460" y="2540"/>
                  </a:lnTo>
                  <a:lnTo>
                    <a:pt x="4188460" y="71120"/>
                  </a:lnTo>
                  <a:lnTo>
                    <a:pt x="1270" y="71120"/>
                  </a:lnTo>
                  <a:lnTo>
                    <a:pt x="1270" y="2540"/>
                  </a:lnTo>
                  <a:lnTo>
                    <a:pt x="4188460" y="2540"/>
                  </a:lnTo>
                  <a:lnTo>
                    <a:pt x="41884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1120"/>
                  </a:lnTo>
                  <a:lnTo>
                    <a:pt x="0" y="72390"/>
                  </a:lnTo>
                  <a:lnTo>
                    <a:pt x="4189730" y="72390"/>
                  </a:lnTo>
                  <a:lnTo>
                    <a:pt x="4189730" y="71120"/>
                  </a:lnTo>
                  <a:lnTo>
                    <a:pt x="4189730" y="2540"/>
                  </a:lnTo>
                  <a:lnTo>
                    <a:pt x="4189730" y="0"/>
                  </a:lnTo>
                  <a:close/>
                </a:path>
              </a:pathLst>
            </a:custGeom>
            <a:solidFill>
              <a:srgbClr val="8F8F8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05790" y="5595619"/>
              <a:ext cx="4187190" cy="68580"/>
            </a:xfrm>
            <a:custGeom>
              <a:avLst/>
              <a:gdLst/>
              <a:ahLst/>
              <a:cxnLst/>
              <a:rect l="l" t="t" r="r" b="b"/>
              <a:pathLst>
                <a:path w="4187190" h="68579">
                  <a:moveTo>
                    <a:pt x="4187190" y="0"/>
                  </a:moveTo>
                  <a:lnTo>
                    <a:pt x="4185920" y="0"/>
                  </a:lnTo>
                  <a:lnTo>
                    <a:pt x="4185920" y="1270"/>
                  </a:lnTo>
                  <a:lnTo>
                    <a:pt x="4185920" y="67310"/>
                  </a:lnTo>
                  <a:lnTo>
                    <a:pt x="1270" y="67310"/>
                  </a:lnTo>
                  <a:lnTo>
                    <a:pt x="1270" y="1270"/>
                  </a:lnTo>
                  <a:lnTo>
                    <a:pt x="4185920" y="1270"/>
                  </a:lnTo>
                  <a:lnTo>
                    <a:pt x="41859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4187190" y="68580"/>
                  </a:lnTo>
                  <a:lnTo>
                    <a:pt x="4187190" y="67310"/>
                  </a:lnTo>
                  <a:lnTo>
                    <a:pt x="4187190" y="1270"/>
                  </a:lnTo>
                  <a:lnTo>
                    <a:pt x="418719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07060" y="5596889"/>
              <a:ext cx="4184650" cy="66040"/>
            </a:xfrm>
            <a:custGeom>
              <a:avLst/>
              <a:gdLst/>
              <a:ahLst/>
              <a:cxnLst/>
              <a:rect l="l" t="t" r="r" b="b"/>
              <a:pathLst>
                <a:path w="4184650" h="66039">
                  <a:moveTo>
                    <a:pt x="4184650" y="0"/>
                  </a:moveTo>
                  <a:lnTo>
                    <a:pt x="4182110" y="0"/>
                  </a:lnTo>
                  <a:lnTo>
                    <a:pt x="4182110" y="1270"/>
                  </a:lnTo>
                  <a:lnTo>
                    <a:pt x="418211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4182110" y="1270"/>
                  </a:lnTo>
                  <a:lnTo>
                    <a:pt x="4182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6040"/>
                  </a:lnTo>
                  <a:lnTo>
                    <a:pt x="4184650" y="66040"/>
                  </a:lnTo>
                  <a:lnTo>
                    <a:pt x="4184650" y="63500"/>
                  </a:lnTo>
                  <a:lnTo>
                    <a:pt x="4184650" y="1270"/>
                  </a:lnTo>
                  <a:lnTo>
                    <a:pt x="4184650" y="0"/>
                  </a:lnTo>
                  <a:close/>
                </a:path>
              </a:pathLst>
            </a:custGeom>
            <a:solidFill>
              <a:srgbClr val="9A9A9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09600" y="5598159"/>
              <a:ext cx="4179570" cy="62230"/>
            </a:xfrm>
            <a:custGeom>
              <a:avLst/>
              <a:gdLst/>
              <a:ahLst/>
              <a:cxnLst/>
              <a:rect l="l" t="t" r="r" b="b"/>
              <a:pathLst>
                <a:path w="4179570" h="62229">
                  <a:moveTo>
                    <a:pt x="4179570" y="0"/>
                  </a:moveTo>
                  <a:lnTo>
                    <a:pt x="4178300" y="0"/>
                  </a:lnTo>
                  <a:lnTo>
                    <a:pt x="4178300" y="2540"/>
                  </a:lnTo>
                  <a:lnTo>
                    <a:pt x="4178300" y="60960"/>
                  </a:lnTo>
                  <a:lnTo>
                    <a:pt x="1270" y="60960"/>
                  </a:lnTo>
                  <a:lnTo>
                    <a:pt x="1270" y="2540"/>
                  </a:lnTo>
                  <a:lnTo>
                    <a:pt x="4178300" y="2540"/>
                  </a:lnTo>
                  <a:lnTo>
                    <a:pt x="4178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0960"/>
                  </a:lnTo>
                  <a:lnTo>
                    <a:pt x="0" y="62230"/>
                  </a:lnTo>
                  <a:lnTo>
                    <a:pt x="4179570" y="62230"/>
                  </a:lnTo>
                  <a:lnTo>
                    <a:pt x="4179570" y="60960"/>
                  </a:lnTo>
                  <a:lnTo>
                    <a:pt x="4179570" y="2540"/>
                  </a:lnTo>
                  <a:lnTo>
                    <a:pt x="4179570" y="0"/>
                  </a:lnTo>
                  <a:close/>
                </a:path>
              </a:pathLst>
            </a:custGeom>
            <a:solidFill>
              <a:srgbClr val="9F9F9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10870" y="5600700"/>
              <a:ext cx="4177029" cy="58419"/>
            </a:xfrm>
            <a:custGeom>
              <a:avLst/>
              <a:gdLst/>
              <a:ahLst/>
              <a:cxnLst/>
              <a:rect l="l" t="t" r="r" b="b"/>
              <a:pathLst>
                <a:path w="4177029" h="58420">
                  <a:moveTo>
                    <a:pt x="4177030" y="0"/>
                  </a:moveTo>
                  <a:lnTo>
                    <a:pt x="4174490" y="0"/>
                  </a:lnTo>
                  <a:lnTo>
                    <a:pt x="4174490" y="2540"/>
                  </a:lnTo>
                  <a:lnTo>
                    <a:pt x="4174490" y="55880"/>
                  </a:lnTo>
                  <a:lnTo>
                    <a:pt x="2540" y="55880"/>
                  </a:lnTo>
                  <a:lnTo>
                    <a:pt x="2540" y="2540"/>
                  </a:lnTo>
                  <a:lnTo>
                    <a:pt x="4174490" y="2540"/>
                  </a:lnTo>
                  <a:lnTo>
                    <a:pt x="41744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5880"/>
                  </a:lnTo>
                  <a:lnTo>
                    <a:pt x="0" y="58420"/>
                  </a:lnTo>
                  <a:lnTo>
                    <a:pt x="4177030" y="58420"/>
                  </a:lnTo>
                  <a:lnTo>
                    <a:pt x="4177030" y="55880"/>
                  </a:lnTo>
                  <a:lnTo>
                    <a:pt x="4177030" y="2540"/>
                  </a:lnTo>
                  <a:lnTo>
                    <a:pt x="4177030" y="0"/>
                  </a:lnTo>
                  <a:close/>
                </a:path>
              </a:pathLst>
            </a:custGeom>
            <a:solidFill>
              <a:srgbClr val="A5A5A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13410" y="5603239"/>
              <a:ext cx="4171950" cy="53340"/>
            </a:xfrm>
            <a:custGeom>
              <a:avLst/>
              <a:gdLst/>
              <a:ahLst/>
              <a:cxnLst/>
              <a:rect l="l" t="t" r="r" b="b"/>
              <a:pathLst>
                <a:path w="4171950" h="53339">
                  <a:moveTo>
                    <a:pt x="4171950" y="0"/>
                  </a:moveTo>
                  <a:lnTo>
                    <a:pt x="4170680" y="0"/>
                  </a:lnTo>
                  <a:lnTo>
                    <a:pt x="4170680" y="1270"/>
                  </a:lnTo>
                  <a:lnTo>
                    <a:pt x="417068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4170680" y="1270"/>
                  </a:lnTo>
                  <a:lnTo>
                    <a:pt x="4170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3340"/>
                  </a:lnTo>
                  <a:lnTo>
                    <a:pt x="4171950" y="53340"/>
                  </a:lnTo>
                  <a:lnTo>
                    <a:pt x="4171950" y="52070"/>
                  </a:lnTo>
                  <a:lnTo>
                    <a:pt x="4171950" y="1270"/>
                  </a:lnTo>
                  <a:lnTo>
                    <a:pt x="417195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14680" y="5604509"/>
              <a:ext cx="4169410" cy="50800"/>
            </a:xfrm>
            <a:custGeom>
              <a:avLst/>
              <a:gdLst/>
              <a:ahLst/>
              <a:cxnLst/>
              <a:rect l="l" t="t" r="r" b="b"/>
              <a:pathLst>
                <a:path w="4169410" h="50800">
                  <a:moveTo>
                    <a:pt x="4169410" y="0"/>
                  </a:moveTo>
                  <a:lnTo>
                    <a:pt x="4166870" y="0"/>
                  </a:lnTo>
                  <a:lnTo>
                    <a:pt x="4166870" y="1270"/>
                  </a:lnTo>
                  <a:lnTo>
                    <a:pt x="4166870" y="48260"/>
                  </a:lnTo>
                  <a:lnTo>
                    <a:pt x="2540" y="48260"/>
                  </a:lnTo>
                  <a:lnTo>
                    <a:pt x="2540" y="1270"/>
                  </a:lnTo>
                  <a:lnTo>
                    <a:pt x="4166870" y="1270"/>
                  </a:lnTo>
                  <a:lnTo>
                    <a:pt x="4166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4169410" y="50800"/>
                  </a:lnTo>
                  <a:lnTo>
                    <a:pt x="4169410" y="48260"/>
                  </a:lnTo>
                  <a:lnTo>
                    <a:pt x="4169410" y="1270"/>
                  </a:lnTo>
                  <a:lnTo>
                    <a:pt x="4169410" y="0"/>
                  </a:lnTo>
                  <a:close/>
                </a:path>
              </a:pathLst>
            </a:custGeom>
            <a:solidFill>
              <a:srgbClr val="B0B0B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17220" y="5605779"/>
              <a:ext cx="4164329" cy="46990"/>
            </a:xfrm>
            <a:custGeom>
              <a:avLst/>
              <a:gdLst/>
              <a:ahLst/>
              <a:cxnLst/>
              <a:rect l="l" t="t" r="r" b="b"/>
              <a:pathLst>
                <a:path w="4164329" h="46989">
                  <a:moveTo>
                    <a:pt x="4164330" y="0"/>
                  </a:moveTo>
                  <a:lnTo>
                    <a:pt x="4163060" y="0"/>
                  </a:lnTo>
                  <a:lnTo>
                    <a:pt x="4163060" y="2540"/>
                  </a:lnTo>
                  <a:lnTo>
                    <a:pt x="4163060" y="45720"/>
                  </a:lnTo>
                  <a:lnTo>
                    <a:pt x="1270" y="45720"/>
                  </a:lnTo>
                  <a:lnTo>
                    <a:pt x="1270" y="2540"/>
                  </a:lnTo>
                  <a:lnTo>
                    <a:pt x="4163060" y="2540"/>
                  </a:lnTo>
                  <a:lnTo>
                    <a:pt x="41630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4164330" y="46990"/>
                  </a:lnTo>
                  <a:lnTo>
                    <a:pt x="4164330" y="45720"/>
                  </a:lnTo>
                  <a:lnTo>
                    <a:pt x="4164330" y="2540"/>
                  </a:lnTo>
                  <a:lnTo>
                    <a:pt x="4164330" y="0"/>
                  </a:lnTo>
                  <a:close/>
                </a:path>
              </a:pathLst>
            </a:custGeom>
            <a:solidFill>
              <a:srgbClr val="B5B5B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18490" y="5608319"/>
              <a:ext cx="4161790" cy="43180"/>
            </a:xfrm>
            <a:custGeom>
              <a:avLst/>
              <a:gdLst/>
              <a:ahLst/>
              <a:cxnLst/>
              <a:rect l="l" t="t" r="r" b="b"/>
              <a:pathLst>
                <a:path w="4161790" h="43179">
                  <a:moveTo>
                    <a:pt x="4161790" y="0"/>
                  </a:moveTo>
                  <a:lnTo>
                    <a:pt x="4159250" y="0"/>
                  </a:lnTo>
                  <a:lnTo>
                    <a:pt x="4159250" y="1270"/>
                  </a:lnTo>
                  <a:lnTo>
                    <a:pt x="4159250" y="40640"/>
                  </a:lnTo>
                  <a:lnTo>
                    <a:pt x="2540" y="40640"/>
                  </a:lnTo>
                  <a:lnTo>
                    <a:pt x="2540" y="1270"/>
                  </a:lnTo>
                  <a:lnTo>
                    <a:pt x="4159250" y="1270"/>
                  </a:lnTo>
                  <a:lnTo>
                    <a:pt x="4159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0640"/>
                  </a:lnTo>
                  <a:lnTo>
                    <a:pt x="0" y="43180"/>
                  </a:lnTo>
                  <a:lnTo>
                    <a:pt x="4161790" y="43180"/>
                  </a:lnTo>
                  <a:lnTo>
                    <a:pt x="4161790" y="40640"/>
                  </a:lnTo>
                  <a:lnTo>
                    <a:pt x="4161790" y="1270"/>
                  </a:lnTo>
                  <a:lnTo>
                    <a:pt x="4161790" y="0"/>
                  </a:lnTo>
                  <a:close/>
                </a:path>
              </a:pathLst>
            </a:custGeom>
            <a:solidFill>
              <a:srgbClr val="BBB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21030" y="5609589"/>
              <a:ext cx="4156710" cy="39370"/>
            </a:xfrm>
            <a:custGeom>
              <a:avLst/>
              <a:gdLst/>
              <a:ahLst/>
              <a:cxnLst/>
              <a:rect l="l" t="t" r="r" b="b"/>
              <a:pathLst>
                <a:path w="4156710" h="39370">
                  <a:moveTo>
                    <a:pt x="4156710" y="0"/>
                  </a:moveTo>
                  <a:lnTo>
                    <a:pt x="4155440" y="0"/>
                  </a:lnTo>
                  <a:lnTo>
                    <a:pt x="4155440" y="2540"/>
                  </a:lnTo>
                  <a:lnTo>
                    <a:pt x="4155440" y="38100"/>
                  </a:lnTo>
                  <a:lnTo>
                    <a:pt x="1270" y="38100"/>
                  </a:lnTo>
                  <a:lnTo>
                    <a:pt x="1270" y="2540"/>
                  </a:lnTo>
                  <a:lnTo>
                    <a:pt x="4155440" y="2540"/>
                  </a:lnTo>
                  <a:lnTo>
                    <a:pt x="41554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0"/>
                  </a:lnTo>
                  <a:lnTo>
                    <a:pt x="0" y="39370"/>
                  </a:lnTo>
                  <a:lnTo>
                    <a:pt x="4156710" y="39370"/>
                  </a:lnTo>
                  <a:lnTo>
                    <a:pt x="4156710" y="38100"/>
                  </a:lnTo>
                  <a:lnTo>
                    <a:pt x="4156710" y="2540"/>
                  </a:lnTo>
                  <a:lnTo>
                    <a:pt x="4156710" y="0"/>
                  </a:lnTo>
                  <a:close/>
                </a:path>
              </a:pathLst>
            </a:custGeom>
            <a:solidFill>
              <a:srgbClr val="C1C1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22300" y="5612129"/>
              <a:ext cx="4154170" cy="35560"/>
            </a:xfrm>
            <a:custGeom>
              <a:avLst/>
              <a:gdLst/>
              <a:ahLst/>
              <a:cxnLst/>
              <a:rect l="l" t="t" r="r" b="b"/>
              <a:pathLst>
                <a:path w="4154170" h="35560">
                  <a:moveTo>
                    <a:pt x="4154170" y="0"/>
                  </a:moveTo>
                  <a:lnTo>
                    <a:pt x="4152900" y="0"/>
                  </a:lnTo>
                  <a:lnTo>
                    <a:pt x="4152900" y="1270"/>
                  </a:lnTo>
                  <a:lnTo>
                    <a:pt x="4152900" y="34290"/>
                  </a:lnTo>
                  <a:lnTo>
                    <a:pt x="2540" y="34290"/>
                  </a:lnTo>
                  <a:lnTo>
                    <a:pt x="2540" y="1270"/>
                  </a:lnTo>
                  <a:lnTo>
                    <a:pt x="4152900" y="1270"/>
                  </a:lnTo>
                  <a:lnTo>
                    <a:pt x="4152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4154170" y="35560"/>
                  </a:lnTo>
                  <a:lnTo>
                    <a:pt x="4154170" y="34290"/>
                  </a:lnTo>
                  <a:lnTo>
                    <a:pt x="4154170" y="1270"/>
                  </a:lnTo>
                  <a:lnTo>
                    <a:pt x="4154170" y="0"/>
                  </a:lnTo>
                  <a:close/>
                </a:path>
              </a:pathLst>
            </a:custGeom>
            <a:solidFill>
              <a:srgbClr val="C6C6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24840" y="5613400"/>
              <a:ext cx="4150360" cy="33020"/>
            </a:xfrm>
            <a:custGeom>
              <a:avLst/>
              <a:gdLst/>
              <a:ahLst/>
              <a:cxnLst/>
              <a:rect l="l" t="t" r="r" b="b"/>
              <a:pathLst>
                <a:path w="4150360" h="33020">
                  <a:moveTo>
                    <a:pt x="4150360" y="0"/>
                  </a:moveTo>
                  <a:lnTo>
                    <a:pt x="4147820" y="0"/>
                  </a:lnTo>
                  <a:lnTo>
                    <a:pt x="4147820" y="1270"/>
                  </a:lnTo>
                  <a:lnTo>
                    <a:pt x="4147820" y="30480"/>
                  </a:lnTo>
                  <a:lnTo>
                    <a:pt x="1270" y="30480"/>
                  </a:lnTo>
                  <a:lnTo>
                    <a:pt x="1270" y="1270"/>
                  </a:lnTo>
                  <a:lnTo>
                    <a:pt x="4147820" y="1270"/>
                  </a:lnTo>
                  <a:lnTo>
                    <a:pt x="41478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4150360" y="33020"/>
                  </a:lnTo>
                  <a:lnTo>
                    <a:pt x="4150360" y="30480"/>
                  </a:lnTo>
                  <a:lnTo>
                    <a:pt x="4150360" y="1270"/>
                  </a:lnTo>
                  <a:lnTo>
                    <a:pt x="4150360" y="0"/>
                  </a:lnTo>
                  <a:close/>
                </a:path>
              </a:pathLst>
            </a:custGeom>
            <a:solidFill>
              <a:srgbClr val="CCCC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26110" y="5614669"/>
              <a:ext cx="4146550" cy="29209"/>
            </a:xfrm>
            <a:custGeom>
              <a:avLst/>
              <a:gdLst/>
              <a:ahLst/>
              <a:cxnLst/>
              <a:rect l="l" t="t" r="r" b="b"/>
              <a:pathLst>
                <a:path w="4146550" h="29210">
                  <a:moveTo>
                    <a:pt x="4146550" y="0"/>
                  </a:moveTo>
                  <a:lnTo>
                    <a:pt x="4145280" y="0"/>
                  </a:lnTo>
                  <a:lnTo>
                    <a:pt x="4145280" y="2540"/>
                  </a:lnTo>
                  <a:lnTo>
                    <a:pt x="4145280" y="27940"/>
                  </a:lnTo>
                  <a:lnTo>
                    <a:pt x="1270" y="27940"/>
                  </a:lnTo>
                  <a:lnTo>
                    <a:pt x="1270" y="2540"/>
                  </a:lnTo>
                  <a:lnTo>
                    <a:pt x="4145280" y="2540"/>
                  </a:lnTo>
                  <a:lnTo>
                    <a:pt x="41452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7940"/>
                  </a:lnTo>
                  <a:lnTo>
                    <a:pt x="0" y="29210"/>
                  </a:lnTo>
                  <a:lnTo>
                    <a:pt x="4146550" y="29210"/>
                  </a:lnTo>
                  <a:lnTo>
                    <a:pt x="4146550" y="27940"/>
                  </a:lnTo>
                  <a:lnTo>
                    <a:pt x="4146550" y="2540"/>
                  </a:lnTo>
                  <a:lnTo>
                    <a:pt x="4146550" y="0"/>
                  </a:lnTo>
                  <a:close/>
                </a:path>
              </a:pathLst>
            </a:custGeom>
            <a:solidFill>
              <a:srgbClr val="D1D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27380" y="5617209"/>
              <a:ext cx="4144010" cy="25400"/>
            </a:xfrm>
            <a:custGeom>
              <a:avLst/>
              <a:gdLst/>
              <a:ahLst/>
              <a:cxnLst/>
              <a:rect l="l" t="t" r="r" b="b"/>
              <a:pathLst>
                <a:path w="4144010" h="25400">
                  <a:moveTo>
                    <a:pt x="4144010" y="0"/>
                  </a:moveTo>
                  <a:lnTo>
                    <a:pt x="4141470" y="0"/>
                  </a:lnTo>
                  <a:lnTo>
                    <a:pt x="4141470" y="1270"/>
                  </a:lnTo>
                  <a:lnTo>
                    <a:pt x="414147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4141470" y="1270"/>
                  </a:lnTo>
                  <a:lnTo>
                    <a:pt x="4141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5400"/>
                  </a:lnTo>
                  <a:lnTo>
                    <a:pt x="4144010" y="25400"/>
                  </a:lnTo>
                  <a:lnTo>
                    <a:pt x="4144010" y="22860"/>
                  </a:lnTo>
                  <a:lnTo>
                    <a:pt x="4144010" y="1270"/>
                  </a:lnTo>
                  <a:lnTo>
                    <a:pt x="4144010" y="0"/>
                  </a:lnTo>
                  <a:close/>
                </a:path>
              </a:pathLst>
            </a:custGeom>
            <a:solidFill>
              <a:srgbClr val="D7D7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29920" y="5618479"/>
              <a:ext cx="4138929" cy="21590"/>
            </a:xfrm>
            <a:custGeom>
              <a:avLst/>
              <a:gdLst/>
              <a:ahLst/>
              <a:cxnLst/>
              <a:rect l="l" t="t" r="r" b="b"/>
              <a:pathLst>
                <a:path w="4138929" h="21589">
                  <a:moveTo>
                    <a:pt x="4138930" y="0"/>
                  </a:moveTo>
                  <a:lnTo>
                    <a:pt x="4137660" y="0"/>
                  </a:lnTo>
                  <a:lnTo>
                    <a:pt x="4137660" y="2540"/>
                  </a:lnTo>
                  <a:lnTo>
                    <a:pt x="4137660" y="20320"/>
                  </a:lnTo>
                  <a:lnTo>
                    <a:pt x="1270" y="20320"/>
                  </a:lnTo>
                  <a:lnTo>
                    <a:pt x="1270" y="2540"/>
                  </a:lnTo>
                  <a:lnTo>
                    <a:pt x="4137660" y="2540"/>
                  </a:lnTo>
                  <a:lnTo>
                    <a:pt x="41376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320"/>
                  </a:lnTo>
                  <a:lnTo>
                    <a:pt x="0" y="21590"/>
                  </a:lnTo>
                  <a:lnTo>
                    <a:pt x="4138930" y="21590"/>
                  </a:lnTo>
                  <a:lnTo>
                    <a:pt x="4138930" y="20320"/>
                  </a:lnTo>
                  <a:lnTo>
                    <a:pt x="4138930" y="2540"/>
                  </a:lnTo>
                  <a:lnTo>
                    <a:pt x="4138930" y="0"/>
                  </a:lnTo>
                  <a:close/>
                </a:path>
              </a:pathLst>
            </a:custGeom>
            <a:solidFill>
              <a:srgbClr val="DCDC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31190" y="5621019"/>
              <a:ext cx="4136390" cy="17780"/>
            </a:xfrm>
            <a:custGeom>
              <a:avLst/>
              <a:gdLst/>
              <a:ahLst/>
              <a:cxnLst/>
              <a:rect l="l" t="t" r="r" b="b"/>
              <a:pathLst>
                <a:path w="4136390" h="17779">
                  <a:moveTo>
                    <a:pt x="4136390" y="0"/>
                  </a:moveTo>
                  <a:lnTo>
                    <a:pt x="4135120" y="0"/>
                  </a:lnTo>
                  <a:lnTo>
                    <a:pt x="4135120" y="1270"/>
                  </a:lnTo>
                  <a:lnTo>
                    <a:pt x="4135120" y="15240"/>
                  </a:lnTo>
                  <a:lnTo>
                    <a:pt x="2540" y="15240"/>
                  </a:lnTo>
                  <a:lnTo>
                    <a:pt x="2540" y="1270"/>
                  </a:lnTo>
                  <a:lnTo>
                    <a:pt x="4135120" y="1270"/>
                  </a:lnTo>
                  <a:lnTo>
                    <a:pt x="4135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240"/>
                  </a:lnTo>
                  <a:lnTo>
                    <a:pt x="0" y="17780"/>
                  </a:lnTo>
                  <a:lnTo>
                    <a:pt x="4136390" y="17780"/>
                  </a:lnTo>
                  <a:lnTo>
                    <a:pt x="4136390" y="15240"/>
                  </a:lnTo>
                  <a:lnTo>
                    <a:pt x="4136390" y="1270"/>
                  </a:lnTo>
                  <a:lnTo>
                    <a:pt x="4136390" y="0"/>
                  </a:lnTo>
                  <a:close/>
                </a:path>
              </a:pathLst>
            </a:custGeom>
            <a:solidFill>
              <a:srgbClr val="E2E2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33730" y="5622289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70">
                  <a:moveTo>
                    <a:pt x="4132580" y="0"/>
                  </a:moveTo>
                  <a:lnTo>
                    <a:pt x="4130040" y="0"/>
                  </a:lnTo>
                  <a:lnTo>
                    <a:pt x="4130040" y="2540"/>
                  </a:lnTo>
                  <a:lnTo>
                    <a:pt x="4130040" y="12700"/>
                  </a:lnTo>
                  <a:lnTo>
                    <a:pt x="1270" y="12700"/>
                  </a:lnTo>
                  <a:lnTo>
                    <a:pt x="1270" y="2540"/>
                  </a:lnTo>
                  <a:lnTo>
                    <a:pt x="4130040" y="2540"/>
                  </a:lnTo>
                  <a:lnTo>
                    <a:pt x="4130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132580" y="13970"/>
                  </a:lnTo>
                  <a:lnTo>
                    <a:pt x="4132580" y="12700"/>
                  </a:lnTo>
                  <a:lnTo>
                    <a:pt x="4132580" y="2540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E7E7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35000" y="5624829"/>
              <a:ext cx="4128770" cy="10160"/>
            </a:xfrm>
            <a:custGeom>
              <a:avLst/>
              <a:gdLst/>
              <a:ahLst/>
              <a:cxnLst/>
              <a:rect l="l" t="t" r="r" b="b"/>
              <a:pathLst>
                <a:path w="4128770" h="10160">
                  <a:moveTo>
                    <a:pt x="4128770" y="0"/>
                  </a:moveTo>
                  <a:lnTo>
                    <a:pt x="4127500" y="0"/>
                  </a:lnTo>
                  <a:lnTo>
                    <a:pt x="4127500" y="1270"/>
                  </a:lnTo>
                  <a:lnTo>
                    <a:pt x="4127500" y="8890"/>
                  </a:lnTo>
                  <a:lnTo>
                    <a:pt x="1270" y="8890"/>
                  </a:lnTo>
                  <a:lnTo>
                    <a:pt x="1270" y="1270"/>
                  </a:lnTo>
                  <a:lnTo>
                    <a:pt x="4127500" y="1270"/>
                  </a:lnTo>
                  <a:lnTo>
                    <a:pt x="41275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128770" y="10160"/>
                  </a:lnTo>
                  <a:lnTo>
                    <a:pt x="4128770" y="8890"/>
                  </a:lnTo>
                  <a:lnTo>
                    <a:pt x="4128770" y="1270"/>
                  </a:lnTo>
                  <a:lnTo>
                    <a:pt x="4128770" y="0"/>
                  </a:lnTo>
                  <a:close/>
                </a:path>
              </a:pathLst>
            </a:custGeom>
            <a:solidFill>
              <a:srgbClr val="EDED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36270" y="5626100"/>
              <a:ext cx="4126229" cy="7620"/>
            </a:xfrm>
            <a:custGeom>
              <a:avLst/>
              <a:gdLst/>
              <a:ahLst/>
              <a:cxnLst/>
              <a:rect l="l" t="t" r="r" b="b"/>
              <a:pathLst>
                <a:path w="4126229" h="7620">
                  <a:moveTo>
                    <a:pt x="4126230" y="0"/>
                  </a:moveTo>
                  <a:lnTo>
                    <a:pt x="4123690" y="0"/>
                  </a:lnTo>
                  <a:lnTo>
                    <a:pt x="4123690" y="1270"/>
                  </a:lnTo>
                  <a:lnTo>
                    <a:pt x="412369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123690" y="1270"/>
                  </a:lnTo>
                  <a:lnTo>
                    <a:pt x="4123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4126230" y="7620"/>
                  </a:lnTo>
                  <a:lnTo>
                    <a:pt x="4126230" y="5080"/>
                  </a:lnTo>
                  <a:lnTo>
                    <a:pt x="4126230" y="1270"/>
                  </a:lnTo>
                  <a:lnTo>
                    <a:pt x="4126230" y="0"/>
                  </a:lnTo>
                  <a:close/>
                </a:path>
              </a:pathLst>
            </a:custGeom>
            <a:solidFill>
              <a:srgbClr val="F2F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38810" y="5627370"/>
              <a:ext cx="4121150" cy="3810"/>
            </a:xfrm>
            <a:custGeom>
              <a:avLst/>
              <a:gdLst/>
              <a:ahLst/>
              <a:cxnLst/>
              <a:rect l="l" t="t" r="r" b="b"/>
              <a:pathLst>
                <a:path w="4121150" h="3810">
                  <a:moveTo>
                    <a:pt x="41211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4121150" y="3809"/>
                  </a:lnTo>
                  <a:lnTo>
                    <a:pt x="412115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347970" y="5546089"/>
              <a:ext cx="3176270" cy="167640"/>
            </a:xfrm>
            <a:custGeom>
              <a:avLst/>
              <a:gdLst/>
              <a:ahLst/>
              <a:cxnLst/>
              <a:rect l="l" t="t" r="r" b="b"/>
              <a:pathLst>
                <a:path w="3176270" h="167639">
                  <a:moveTo>
                    <a:pt x="3176270" y="0"/>
                  </a:moveTo>
                  <a:lnTo>
                    <a:pt x="3173730" y="0"/>
                  </a:lnTo>
                  <a:lnTo>
                    <a:pt x="3173730" y="1270"/>
                  </a:lnTo>
                  <a:lnTo>
                    <a:pt x="3173730" y="165100"/>
                  </a:lnTo>
                  <a:lnTo>
                    <a:pt x="1270" y="165100"/>
                  </a:lnTo>
                  <a:lnTo>
                    <a:pt x="1270" y="1270"/>
                  </a:lnTo>
                  <a:lnTo>
                    <a:pt x="3173730" y="1270"/>
                  </a:lnTo>
                  <a:lnTo>
                    <a:pt x="31737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7640"/>
                  </a:lnTo>
                  <a:lnTo>
                    <a:pt x="3176270" y="167640"/>
                  </a:lnTo>
                  <a:lnTo>
                    <a:pt x="3176270" y="165100"/>
                  </a:lnTo>
                  <a:lnTo>
                    <a:pt x="3176270" y="1270"/>
                  </a:lnTo>
                  <a:lnTo>
                    <a:pt x="31762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349240" y="5547359"/>
              <a:ext cx="3172460" cy="163830"/>
            </a:xfrm>
            <a:custGeom>
              <a:avLst/>
              <a:gdLst/>
              <a:ahLst/>
              <a:cxnLst/>
              <a:rect l="l" t="t" r="r" b="b"/>
              <a:pathLst>
                <a:path w="3172459" h="163829">
                  <a:moveTo>
                    <a:pt x="3172460" y="0"/>
                  </a:moveTo>
                  <a:lnTo>
                    <a:pt x="3169920" y="0"/>
                  </a:lnTo>
                  <a:lnTo>
                    <a:pt x="3169920" y="2540"/>
                  </a:lnTo>
                  <a:lnTo>
                    <a:pt x="3169920" y="162560"/>
                  </a:lnTo>
                  <a:lnTo>
                    <a:pt x="2540" y="162560"/>
                  </a:lnTo>
                  <a:lnTo>
                    <a:pt x="2540" y="2540"/>
                  </a:lnTo>
                  <a:lnTo>
                    <a:pt x="3169920" y="254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2560"/>
                  </a:lnTo>
                  <a:lnTo>
                    <a:pt x="0" y="163830"/>
                  </a:lnTo>
                  <a:lnTo>
                    <a:pt x="3172460" y="163830"/>
                  </a:lnTo>
                  <a:lnTo>
                    <a:pt x="3172460" y="162560"/>
                  </a:lnTo>
                  <a:lnTo>
                    <a:pt x="3172460" y="2540"/>
                  </a:lnTo>
                  <a:lnTo>
                    <a:pt x="3172460" y="0"/>
                  </a:lnTo>
                  <a:close/>
                </a:path>
              </a:pathLst>
            </a:custGeom>
            <a:solidFill>
              <a:srgbClr val="04040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351780" y="5549900"/>
              <a:ext cx="3167380" cy="160020"/>
            </a:xfrm>
            <a:custGeom>
              <a:avLst/>
              <a:gdLst/>
              <a:ahLst/>
              <a:cxnLst/>
              <a:rect l="l" t="t" r="r" b="b"/>
              <a:pathLst>
                <a:path w="3167379" h="160020">
                  <a:moveTo>
                    <a:pt x="3167380" y="0"/>
                  </a:moveTo>
                  <a:lnTo>
                    <a:pt x="3166110" y="0"/>
                  </a:lnTo>
                  <a:lnTo>
                    <a:pt x="3166110" y="1270"/>
                  </a:lnTo>
                  <a:lnTo>
                    <a:pt x="3166110" y="157480"/>
                  </a:lnTo>
                  <a:lnTo>
                    <a:pt x="1270" y="157480"/>
                  </a:lnTo>
                  <a:lnTo>
                    <a:pt x="1270" y="1270"/>
                  </a:lnTo>
                  <a:lnTo>
                    <a:pt x="3166110" y="1270"/>
                  </a:lnTo>
                  <a:lnTo>
                    <a:pt x="3166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60020"/>
                  </a:lnTo>
                  <a:lnTo>
                    <a:pt x="3167380" y="160020"/>
                  </a:lnTo>
                  <a:lnTo>
                    <a:pt x="3167380" y="157480"/>
                  </a:lnTo>
                  <a:lnTo>
                    <a:pt x="3167380" y="127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0A0A0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353050" y="5551169"/>
              <a:ext cx="3164840" cy="156210"/>
            </a:xfrm>
            <a:custGeom>
              <a:avLst/>
              <a:gdLst/>
              <a:ahLst/>
              <a:cxnLst/>
              <a:rect l="l" t="t" r="r" b="b"/>
              <a:pathLst>
                <a:path w="3164840" h="156210">
                  <a:moveTo>
                    <a:pt x="3164840" y="0"/>
                  </a:moveTo>
                  <a:lnTo>
                    <a:pt x="3163570" y="0"/>
                  </a:lnTo>
                  <a:lnTo>
                    <a:pt x="3163570" y="2540"/>
                  </a:lnTo>
                  <a:lnTo>
                    <a:pt x="3163570" y="154940"/>
                  </a:lnTo>
                  <a:lnTo>
                    <a:pt x="2540" y="154940"/>
                  </a:lnTo>
                  <a:lnTo>
                    <a:pt x="2540" y="2540"/>
                  </a:lnTo>
                  <a:lnTo>
                    <a:pt x="3163570" y="2540"/>
                  </a:lnTo>
                  <a:lnTo>
                    <a:pt x="31635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4940"/>
                  </a:lnTo>
                  <a:lnTo>
                    <a:pt x="0" y="156210"/>
                  </a:lnTo>
                  <a:lnTo>
                    <a:pt x="3164840" y="156210"/>
                  </a:lnTo>
                  <a:lnTo>
                    <a:pt x="3164840" y="154940"/>
                  </a:lnTo>
                  <a:lnTo>
                    <a:pt x="3164840" y="2540"/>
                  </a:lnTo>
                  <a:lnTo>
                    <a:pt x="3164840" y="0"/>
                  </a:lnTo>
                  <a:close/>
                </a:path>
              </a:pathLst>
            </a:custGeom>
            <a:solidFill>
              <a:srgbClr val="0F0F0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355590" y="5553709"/>
              <a:ext cx="3161030" cy="152400"/>
            </a:xfrm>
            <a:custGeom>
              <a:avLst/>
              <a:gdLst/>
              <a:ahLst/>
              <a:cxnLst/>
              <a:rect l="l" t="t" r="r" b="b"/>
              <a:pathLst>
                <a:path w="3161029" h="152400">
                  <a:moveTo>
                    <a:pt x="3161030" y="0"/>
                  </a:moveTo>
                  <a:lnTo>
                    <a:pt x="3158490" y="0"/>
                  </a:lnTo>
                  <a:lnTo>
                    <a:pt x="3158490" y="1270"/>
                  </a:lnTo>
                  <a:lnTo>
                    <a:pt x="3158490" y="149860"/>
                  </a:lnTo>
                  <a:lnTo>
                    <a:pt x="1270" y="149860"/>
                  </a:lnTo>
                  <a:lnTo>
                    <a:pt x="1270" y="1270"/>
                  </a:lnTo>
                  <a:lnTo>
                    <a:pt x="3158490" y="1270"/>
                  </a:lnTo>
                  <a:lnTo>
                    <a:pt x="3158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9860"/>
                  </a:lnTo>
                  <a:lnTo>
                    <a:pt x="0" y="152400"/>
                  </a:lnTo>
                  <a:lnTo>
                    <a:pt x="3161030" y="152400"/>
                  </a:lnTo>
                  <a:lnTo>
                    <a:pt x="3161030" y="149860"/>
                  </a:lnTo>
                  <a:lnTo>
                    <a:pt x="3161030" y="1270"/>
                  </a:lnTo>
                  <a:lnTo>
                    <a:pt x="3161030" y="0"/>
                  </a:lnTo>
                  <a:close/>
                </a:path>
              </a:pathLst>
            </a:custGeom>
            <a:solidFill>
              <a:srgbClr val="15151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356860" y="5554979"/>
              <a:ext cx="3157220" cy="148590"/>
            </a:xfrm>
            <a:custGeom>
              <a:avLst/>
              <a:gdLst/>
              <a:ahLst/>
              <a:cxnLst/>
              <a:rect l="l" t="t" r="r" b="b"/>
              <a:pathLst>
                <a:path w="3157220" h="148589">
                  <a:moveTo>
                    <a:pt x="3157220" y="0"/>
                  </a:moveTo>
                  <a:lnTo>
                    <a:pt x="3155950" y="0"/>
                  </a:lnTo>
                  <a:lnTo>
                    <a:pt x="3155950" y="2540"/>
                  </a:lnTo>
                  <a:lnTo>
                    <a:pt x="3155950" y="147320"/>
                  </a:lnTo>
                  <a:lnTo>
                    <a:pt x="1270" y="147320"/>
                  </a:lnTo>
                  <a:lnTo>
                    <a:pt x="1270" y="2540"/>
                  </a:lnTo>
                  <a:lnTo>
                    <a:pt x="3155950" y="2540"/>
                  </a:lnTo>
                  <a:lnTo>
                    <a:pt x="31559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7320"/>
                  </a:lnTo>
                  <a:lnTo>
                    <a:pt x="0" y="148590"/>
                  </a:lnTo>
                  <a:lnTo>
                    <a:pt x="3157220" y="148590"/>
                  </a:lnTo>
                  <a:lnTo>
                    <a:pt x="3157220" y="147320"/>
                  </a:lnTo>
                  <a:lnTo>
                    <a:pt x="3157220" y="2540"/>
                  </a:lnTo>
                  <a:lnTo>
                    <a:pt x="3157220" y="0"/>
                  </a:lnTo>
                  <a:close/>
                </a:path>
              </a:pathLst>
            </a:custGeom>
            <a:solidFill>
              <a:srgbClr val="1A1A1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358130" y="5557519"/>
              <a:ext cx="3154680" cy="144780"/>
            </a:xfrm>
            <a:custGeom>
              <a:avLst/>
              <a:gdLst/>
              <a:ahLst/>
              <a:cxnLst/>
              <a:rect l="l" t="t" r="r" b="b"/>
              <a:pathLst>
                <a:path w="3154679" h="144779">
                  <a:moveTo>
                    <a:pt x="3154680" y="0"/>
                  </a:moveTo>
                  <a:lnTo>
                    <a:pt x="3152140" y="0"/>
                  </a:lnTo>
                  <a:lnTo>
                    <a:pt x="3152140" y="1270"/>
                  </a:lnTo>
                  <a:lnTo>
                    <a:pt x="3152140" y="143510"/>
                  </a:lnTo>
                  <a:lnTo>
                    <a:pt x="2540" y="143510"/>
                  </a:lnTo>
                  <a:lnTo>
                    <a:pt x="2540" y="1270"/>
                  </a:lnTo>
                  <a:lnTo>
                    <a:pt x="3152140" y="1270"/>
                  </a:lnTo>
                  <a:lnTo>
                    <a:pt x="31521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3154680" y="144780"/>
                  </a:lnTo>
                  <a:lnTo>
                    <a:pt x="3154680" y="143510"/>
                  </a:lnTo>
                  <a:lnTo>
                    <a:pt x="3154680" y="1270"/>
                  </a:lnTo>
                  <a:lnTo>
                    <a:pt x="3154680" y="0"/>
                  </a:lnTo>
                  <a:close/>
                </a:path>
              </a:pathLst>
            </a:custGeom>
            <a:solidFill>
              <a:srgbClr val="20202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360670" y="5558789"/>
              <a:ext cx="3149600" cy="142240"/>
            </a:xfrm>
            <a:custGeom>
              <a:avLst/>
              <a:gdLst/>
              <a:ahLst/>
              <a:cxnLst/>
              <a:rect l="l" t="t" r="r" b="b"/>
              <a:pathLst>
                <a:path w="3149600" h="142239">
                  <a:moveTo>
                    <a:pt x="3149600" y="0"/>
                  </a:moveTo>
                  <a:lnTo>
                    <a:pt x="3148330" y="0"/>
                  </a:lnTo>
                  <a:lnTo>
                    <a:pt x="3148330" y="1270"/>
                  </a:lnTo>
                  <a:lnTo>
                    <a:pt x="3148330" y="139700"/>
                  </a:lnTo>
                  <a:lnTo>
                    <a:pt x="1270" y="139700"/>
                  </a:lnTo>
                  <a:lnTo>
                    <a:pt x="1270" y="1270"/>
                  </a:lnTo>
                  <a:lnTo>
                    <a:pt x="3148330" y="1270"/>
                  </a:lnTo>
                  <a:lnTo>
                    <a:pt x="31483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2240"/>
                  </a:lnTo>
                  <a:lnTo>
                    <a:pt x="3149600" y="142240"/>
                  </a:lnTo>
                  <a:lnTo>
                    <a:pt x="3149600" y="139700"/>
                  </a:lnTo>
                  <a:lnTo>
                    <a:pt x="3149600" y="1270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25252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361940" y="5560059"/>
              <a:ext cx="3147060" cy="138430"/>
            </a:xfrm>
            <a:custGeom>
              <a:avLst/>
              <a:gdLst/>
              <a:ahLst/>
              <a:cxnLst/>
              <a:rect l="l" t="t" r="r" b="b"/>
              <a:pathLst>
                <a:path w="3147059" h="138429">
                  <a:moveTo>
                    <a:pt x="3147060" y="0"/>
                  </a:moveTo>
                  <a:lnTo>
                    <a:pt x="3145790" y="0"/>
                  </a:lnTo>
                  <a:lnTo>
                    <a:pt x="3145790" y="2540"/>
                  </a:lnTo>
                  <a:lnTo>
                    <a:pt x="3145790" y="137160"/>
                  </a:lnTo>
                  <a:lnTo>
                    <a:pt x="2540" y="137160"/>
                  </a:lnTo>
                  <a:lnTo>
                    <a:pt x="2540" y="2540"/>
                  </a:lnTo>
                  <a:lnTo>
                    <a:pt x="3145790" y="2540"/>
                  </a:lnTo>
                  <a:lnTo>
                    <a:pt x="31457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7160"/>
                  </a:lnTo>
                  <a:lnTo>
                    <a:pt x="0" y="138430"/>
                  </a:lnTo>
                  <a:lnTo>
                    <a:pt x="3147060" y="138430"/>
                  </a:lnTo>
                  <a:lnTo>
                    <a:pt x="3147060" y="137160"/>
                  </a:lnTo>
                  <a:lnTo>
                    <a:pt x="3147060" y="2540"/>
                  </a:lnTo>
                  <a:lnTo>
                    <a:pt x="3147060" y="0"/>
                  </a:lnTo>
                  <a:close/>
                </a:path>
              </a:pathLst>
            </a:custGeom>
            <a:solidFill>
              <a:srgbClr val="2B2B2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364480" y="5562600"/>
              <a:ext cx="3143250" cy="134620"/>
            </a:xfrm>
            <a:custGeom>
              <a:avLst/>
              <a:gdLst/>
              <a:ahLst/>
              <a:cxnLst/>
              <a:rect l="l" t="t" r="r" b="b"/>
              <a:pathLst>
                <a:path w="3143250" h="134620">
                  <a:moveTo>
                    <a:pt x="3143250" y="0"/>
                  </a:moveTo>
                  <a:lnTo>
                    <a:pt x="3140710" y="0"/>
                  </a:lnTo>
                  <a:lnTo>
                    <a:pt x="3140710" y="1270"/>
                  </a:lnTo>
                  <a:lnTo>
                    <a:pt x="3140710" y="132080"/>
                  </a:lnTo>
                  <a:lnTo>
                    <a:pt x="1270" y="132080"/>
                  </a:lnTo>
                  <a:lnTo>
                    <a:pt x="1270" y="1270"/>
                  </a:lnTo>
                  <a:lnTo>
                    <a:pt x="3140710" y="1270"/>
                  </a:lnTo>
                  <a:lnTo>
                    <a:pt x="3140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4620"/>
                  </a:lnTo>
                  <a:lnTo>
                    <a:pt x="3143250" y="134620"/>
                  </a:lnTo>
                  <a:lnTo>
                    <a:pt x="3143250" y="132080"/>
                  </a:lnTo>
                  <a:lnTo>
                    <a:pt x="3143250" y="1270"/>
                  </a:lnTo>
                  <a:lnTo>
                    <a:pt x="3143250" y="0"/>
                  </a:lnTo>
                  <a:close/>
                </a:path>
              </a:pathLst>
            </a:custGeom>
            <a:solidFill>
              <a:srgbClr val="30303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365750" y="5563869"/>
              <a:ext cx="3139440" cy="130810"/>
            </a:xfrm>
            <a:custGeom>
              <a:avLst/>
              <a:gdLst/>
              <a:ahLst/>
              <a:cxnLst/>
              <a:rect l="l" t="t" r="r" b="b"/>
              <a:pathLst>
                <a:path w="3139440" h="130810">
                  <a:moveTo>
                    <a:pt x="3139440" y="0"/>
                  </a:moveTo>
                  <a:lnTo>
                    <a:pt x="3138170" y="0"/>
                  </a:lnTo>
                  <a:lnTo>
                    <a:pt x="3138170" y="2540"/>
                  </a:lnTo>
                  <a:lnTo>
                    <a:pt x="3138170" y="129540"/>
                  </a:lnTo>
                  <a:lnTo>
                    <a:pt x="1270" y="129540"/>
                  </a:lnTo>
                  <a:lnTo>
                    <a:pt x="1270" y="2540"/>
                  </a:lnTo>
                  <a:lnTo>
                    <a:pt x="3138170" y="2540"/>
                  </a:lnTo>
                  <a:lnTo>
                    <a:pt x="31381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9540"/>
                  </a:lnTo>
                  <a:lnTo>
                    <a:pt x="0" y="130810"/>
                  </a:lnTo>
                  <a:lnTo>
                    <a:pt x="3139440" y="130810"/>
                  </a:lnTo>
                  <a:lnTo>
                    <a:pt x="3139440" y="129540"/>
                  </a:lnTo>
                  <a:lnTo>
                    <a:pt x="3139440" y="2540"/>
                  </a:lnTo>
                  <a:lnTo>
                    <a:pt x="3139440" y="0"/>
                  </a:lnTo>
                  <a:close/>
                </a:path>
              </a:pathLst>
            </a:custGeom>
            <a:solidFill>
              <a:srgbClr val="36363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367020" y="5566409"/>
              <a:ext cx="3136900" cy="127000"/>
            </a:xfrm>
            <a:custGeom>
              <a:avLst/>
              <a:gdLst/>
              <a:ahLst/>
              <a:cxnLst/>
              <a:rect l="l" t="t" r="r" b="b"/>
              <a:pathLst>
                <a:path w="3136900" h="127000">
                  <a:moveTo>
                    <a:pt x="3136900" y="0"/>
                  </a:moveTo>
                  <a:lnTo>
                    <a:pt x="3134360" y="0"/>
                  </a:lnTo>
                  <a:lnTo>
                    <a:pt x="3134360" y="1270"/>
                  </a:lnTo>
                  <a:lnTo>
                    <a:pt x="3134360" y="125730"/>
                  </a:lnTo>
                  <a:lnTo>
                    <a:pt x="2540" y="125730"/>
                  </a:lnTo>
                  <a:lnTo>
                    <a:pt x="2540" y="1270"/>
                  </a:lnTo>
                  <a:lnTo>
                    <a:pt x="3134360" y="1270"/>
                  </a:lnTo>
                  <a:lnTo>
                    <a:pt x="3134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3136900" y="127000"/>
                  </a:lnTo>
                  <a:lnTo>
                    <a:pt x="3136900" y="125730"/>
                  </a:lnTo>
                  <a:lnTo>
                    <a:pt x="3136900" y="1270"/>
                  </a:lnTo>
                  <a:lnTo>
                    <a:pt x="3136900" y="0"/>
                  </a:lnTo>
                  <a:close/>
                </a:path>
              </a:pathLst>
            </a:custGeom>
            <a:solidFill>
              <a:srgbClr val="3B3B3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369560" y="5567679"/>
              <a:ext cx="3131820" cy="124460"/>
            </a:xfrm>
            <a:custGeom>
              <a:avLst/>
              <a:gdLst/>
              <a:ahLst/>
              <a:cxnLst/>
              <a:rect l="l" t="t" r="r" b="b"/>
              <a:pathLst>
                <a:path w="3131820" h="124460">
                  <a:moveTo>
                    <a:pt x="3131820" y="0"/>
                  </a:moveTo>
                  <a:lnTo>
                    <a:pt x="3130550" y="0"/>
                  </a:lnTo>
                  <a:lnTo>
                    <a:pt x="3130550" y="1270"/>
                  </a:lnTo>
                  <a:lnTo>
                    <a:pt x="3130550" y="121920"/>
                  </a:lnTo>
                  <a:lnTo>
                    <a:pt x="1270" y="121920"/>
                  </a:lnTo>
                  <a:lnTo>
                    <a:pt x="1270" y="1270"/>
                  </a:lnTo>
                  <a:lnTo>
                    <a:pt x="3130550" y="1270"/>
                  </a:lnTo>
                  <a:lnTo>
                    <a:pt x="3130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1920"/>
                  </a:lnTo>
                  <a:lnTo>
                    <a:pt x="0" y="124460"/>
                  </a:lnTo>
                  <a:lnTo>
                    <a:pt x="3131820" y="124460"/>
                  </a:lnTo>
                  <a:lnTo>
                    <a:pt x="3131820" y="121920"/>
                  </a:lnTo>
                  <a:lnTo>
                    <a:pt x="3131820" y="127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41414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370830" y="5568950"/>
              <a:ext cx="3129280" cy="120650"/>
            </a:xfrm>
            <a:custGeom>
              <a:avLst/>
              <a:gdLst/>
              <a:ahLst/>
              <a:cxnLst/>
              <a:rect l="l" t="t" r="r" b="b"/>
              <a:pathLst>
                <a:path w="3129279" h="120650">
                  <a:moveTo>
                    <a:pt x="3129280" y="0"/>
                  </a:moveTo>
                  <a:lnTo>
                    <a:pt x="3126740" y="0"/>
                  </a:lnTo>
                  <a:lnTo>
                    <a:pt x="3126740" y="2540"/>
                  </a:lnTo>
                  <a:lnTo>
                    <a:pt x="3126740" y="119380"/>
                  </a:lnTo>
                  <a:lnTo>
                    <a:pt x="2540" y="119380"/>
                  </a:lnTo>
                  <a:lnTo>
                    <a:pt x="2540" y="2540"/>
                  </a:lnTo>
                  <a:lnTo>
                    <a:pt x="3126740" y="2540"/>
                  </a:lnTo>
                  <a:lnTo>
                    <a:pt x="3126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9380"/>
                  </a:lnTo>
                  <a:lnTo>
                    <a:pt x="0" y="120650"/>
                  </a:lnTo>
                  <a:lnTo>
                    <a:pt x="3129280" y="120650"/>
                  </a:lnTo>
                  <a:lnTo>
                    <a:pt x="3129280" y="119380"/>
                  </a:lnTo>
                  <a:lnTo>
                    <a:pt x="3129280" y="2540"/>
                  </a:lnTo>
                  <a:lnTo>
                    <a:pt x="3129280" y="0"/>
                  </a:lnTo>
                  <a:close/>
                </a:path>
              </a:pathLst>
            </a:custGeom>
            <a:solidFill>
              <a:srgbClr val="47474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373370" y="5571489"/>
              <a:ext cx="3124200" cy="116839"/>
            </a:xfrm>
            <a:custGeom>
              <a:avLst/>
              <a:gdLst/>
              <a:ahLst/>
              <a:cxnLst/>
              <a:rect l="l" t="t" r="r" b="b"/>
              <a:pathLst>
                <a:path w="3124200" h="116839">
                  <a:moveTo>
                    <a:pt x="3124200" y="0"/>
                  </a:moveTo>
                  <a:lnTo>
                    <a:pt x="3122930" y="0"/>
                  </a:lnTo>
                  <a:lnTo>
                    <a:pt x="3122930" y="1270"/>
                  </a:lnTo>
                  <a:lnTo>
                    <a:pt x="3122930" y="114300"/>
                  </a:lnTo>
                  <a:lnTo>
                    <a:pt x="1270" y="114300"/>
                  </a:lnTo>
                  <a:lnTo>
                    <a:pt x="1270" y="1270"/>
                  </a:lnTo>
                  <a:lnTo>
                    <a:pt x="3122930" y="1270"/>
                  </a:lnTo>
                  <a:lnTo>
                    <a:pt x="31229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0"/>
                  </a:lnTo>
                  <a:lnTo>
                    <a:pt x="0" y="116840"/>
                  </a:lnTo>
                  <a:lnTo>
                    <a:pt x="3124200" y="116840"/>
                  </a:lnTo>
                  <a:lnTo>
                    <a:pt x="3124200" y="114300"/>
                  </a:lnTo>
                  <a:lnTo>
                    <a:pt x="3124200" y="127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4C4C4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374640" y="5572759"/>
              <a:ext cx="3121660" cy="113030"/>
            </a:xfrm>
            <a:custGeom>
              <a:avLst/>
              <a:gdLst/>
              <a:ahLst/>
              <a:cxnLst/>
              <a:rect l="l" t="t" r="r" b="b"/>
              <a:pathLst>
                <a:path w="3121659" h="113029">
                  <a:moveTo>
                    <a:pt x="3121660" y="0"/>
                  </a:moveTo>
                  <a:lnTo>
                    <a:pt x="3119120" y="0"/>
                  </a:lnTo>
                  <a:lnTo>
                    <a:pt x="3119120" y="2540"/>
                  </a:lnTo>
                  <a:lnTo>
                    <a:pt x="3119120" y="111760"/>
                  </a:lnTo>
                  <a:lnTo>
                    <a:pt x="2540" y="111760"/>
                  </a:lnTo>
                  <a:lnTo>
                    <a:pt x="2540" y="2540"/>
                  </a:lnTo>
                  <a:lnTo>
                    <a:pt x="3119120" y="2540"/>
                  </a:lnTo>
                  <a:lnTo>
                    <a:pt x="3119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1760"/>
                  </a:lnTo>
                  <a:lnTo>
                    <a:pt x="0" y="113030"/>
                  </a:lnTo>
                  <a:lnTo>
                    <a:pt x="3121660" y="113030"/>
                  </a:lnTo>
                  <a:lnTo>
                    <a:pt x="3121660" y="111760"/>
                  </a:lnTo>
                  <a:lnTo>
                    <a:pt x="3121660" y="2540"/>
                  </a:lnTo>
                  <a:lnTo>
                    <a:pt x="312166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377180" y="5575300"/>
              <a:ext cx="3116580" cy="109220"/>
            </a:xfrm>
            <a:custGeom>
              <a:avLst/>
              <a:gdLst/>
              <a:ahLst/>
              <a:cxnLst/>
              <a:rect l="l" t="t" r="r" b="b"/>
              <a:pathLst>
                <a:path w="3116579" h="109220">
                  <a:moveTo>
                    <a:pt x="3116580" y="0"/>
                  </a:moveTo>
                  <a:lnTo>
                    <a:pt x="3115310" y="0"/>
                  </a:lnTo>
                  <a:lnTo>
                    <a:pt x="3115310" y="1270"/>
                  </a:lnTo>
                  <a:lnTo>
                    <a:pt x="3115310" y="106680"/>
                  </a:lnTo>
                  <a:lnTo>
                    <a:pt x="1270" y="106680"/>
                  </a:lnTo>
                  <a:lnTo>
                    <a:pt x="1270" y="1270"/>
                  </a:lnTo>
                  <a:lnTo>
                    <a:pt x="3115310" y="1270"/>
                  </a:lnTo>
                  <a:lnTo>
                    <a:pt x="3115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9220"/>
                  </a:lnTo>
                  <a:lnTo>
                    <a:pt x="3116580" y="109220"/>
                  </a:lnTo>
                  <a:lnTo>
                    <a:pt x="3116580" y="106680"/>
                  </a:lnTo>
                  <a:lnTo>
                    <a:pt x="3116580" y="1270"/>
                  </a:lnTo>
                  <a:lnTo>
                    <a:pt x="3116580" y="0"/>
                  </a:lnTo>
                  <a:close/>
                </a:path>
              </a:pathLst>
            </a:custGeom>
            <a:solidFill>
              <a:srgbClr val="57575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378450" y="5576569"/>
              <a:ext cx="3114040" cy="105410"/>
            </a:xfrm>
            <a:custGeom>
              <a:avLst/>
              <a:gdLst/>
              <a:ahLst/>
              <a:cxnLst/>
              <a:rect l="l" t="t" r="r" b="b"/>
              <a:pathLst>
                <a:path w="3114040" h="105410">
                  <a:moveTo>
                    <a:pt x="3114040" y="0"/>
                  </a:moveTo>
                  <a:lnTo>
                    <a:pt x="3112770" y="0"/>
                  </a:lnTo>
                  <a:lnTo>
                    <a:pt x="3112770" y="2540"/>
                  </a:lnTo>
                  <a:lnTo>
                    <a:pt x="3112770" y="104140"/>
                  </a:lnTo>
                  <a:lnTo>
                    <a:pt x="2540" y="104140"/>
                  </a:lnTo>
                  <a:lnTo>
                    <a:pt x="2540" y="2540"/>
                  </a:lnTo>
                  <a:lnTo>
                    <a:pt x="3112770" y="2540"/>
                  </a:lnTo>
                  <a:lnTo>
                    <a:pt x="31127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4140"/>
                  </a:lnTo>
                  <a:lnTo>
                    <a:pt x="0" y="105410"/>
                  </a:lnTo>
                  <a:lnTo>
                    <a:pt x="3114040" y="105410"/>
                  </a:lnTo>
                  <a:lnTo>
                    <a:pt x="3114040" y="104140"/>
                  </a:lnTo>
                  <a:lnTo>
                    <a:pt x="3114040" y="2540"/>
                  </a:lnTo>
                  <a:lnTo>
                    <a:pt x="3114040" y="0"/>
                  </a:lnTo>
                  <a:close/>
                </a:path>
              </a:pathLst>
            </a:custGeom>
            <a:solidFill>
              <a:srgbClr val="5D5D5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380990" y="5579109"/>
              <a:ext cx="3110230" cy="101600"/>
            </a:xfrm>
            <a:custGeom>
              <a:avLst/>
              <a:gdLst/>
              <a:ahLst/>
              <a:cxnLst/>
              <a:rect l="l" t="t" r="r" b="b"/>
              <a:pathLst>
                <a:path w="3110229" h="101600">
                  <a:moveTo>
                    <a:pt x="3110230" y="0"/>
                  </a:moveTo>
                  <a:lnTo>
                    <a:pt x="3107690" y="0"/>
                  </a:lnTo>
                  <a:lnTo>
                    <a:pt x="3107690" y="1270"/>
                  </a:lnTo>
                  <a:lnTo>
                    <a:pt x="3107690" y="99060"/>
                  </a:lnTo>
                  <a:lnTo>
                    <a:pt x="1270" y="99060"/>
                  </a:lnTo>
                  <a:lnTo>
                    <a:pt x="1270" y="1270"/>
                  </a:lnTo>
                  <a:lnTo>
                    <a:pt x="3107690" y="1270"/>
                  </a:lnTo>
                  <a:lnTo>
                    <a:pt x="3107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1600"/>
                  </a:lnTo>
                  <a:lnTo>
                    <a:pt x="3110230" y="101600"/>
                  </a:lnTo>
                  <a:lnTo>
                    <a:pt x="3110230" y="99060"/>
                  </a:lnTo>
                  <a:lnTo>
                    <a:pt x="3110230" y="1270"/>
                  </a:lnTo>
                  <a:lnTo>
                    <a:pt x="3110230" y="0"/>
                  </a:lnTo>
                  <a:close/>
                </a:path>
              </a:pathLst>
            </a:custGeom>
            <a:solidFill>
              <a:srgbClr val="62626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382260" y="5580379"/>
              <a:ext cx="3106420" cy="97790"/>
            </a:xfrm>
            <a:custGeom>
              <a:avLst/>
              <a:gdLst/>
              <a:ahLst/>
              <a:cxnLst/>
              <a:rect l="l" t="t" r="r" b="b"/>
              <a:pathLst>
                <a:path w="3106420" h="97789">
                  <a:moveTo>
                    <a:pt x="3106420" y="0"/>
                  </a:moveTo>
                  <a:lnTo>
                    <a:pt x="3105150" y="0"/>
                  </a:lnTo>
                  <a:lnTo>
                    <a:pt x="3105150" y="2540"/>
                  </a:lnTo>
                  <a:lnTo>
                    <a:pt x="3105150" y="96520"/>
                  </a:lnTo>
                  <a:lnTo>
                    <a:pt x="1270" y="96520"/>
                  </a:lnTo>
                  <a:lnTo>
                    <a:pt x="1270" y="2540"/>
                  </a:lnTo>
                  <a:lnTo>
                    <a:pt x="3105150" y="2540"/>
                  </a:lnTo>
                  <a:lnTo>
                    <a:pt x="31051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6520"/>
                  </a:lnTo>
                  <a:lnTo>
                    <a:pt x="0" y="97790"/>
                  </a:lnTo>
                  <a:lnTo>
                    <a:pt x="3106420" y="97790"/>
                  </a:lnTo>
                  <a:lnTo>
                    <a:pt x="3106420" y="96520"/>
                  </a:lnTo>
                  <a:lnTo>
                    <a:pt x="3106420" y="2540"/>
                  </a:lnTo>
                  <a:lnTo>
                    <a:pt x="310642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383530" y="5582919"/>
              <a:ext cx="3103880" cy="93980"/>
            </a:xfrm>
            <a:custGeom>
              <a:avLst/>
              <a:gdLst/>
              <a:ahLst/>
              <a:cxnLst/>
              <a:rect l="l" t="t" r="r" b="b"/>
              <a:pathLst>
                <a:path w="3103879" h="93979">
                  <a:moveTo>
                    <a:pt x="3103880" y="0"/>
                  </a:moveTo>
                  <a:lnTo>
                    <a:pt x="3101340" y="0"/>
                  </a:lnTo>
                  <a:lnTo>
                    <a:pt x="3101340" y="1270"/>
                  </a:lnTo>
                  <a:lnTo>
                    <a:pt x="3101340" y="92710"/>
                  </a:lnTo>
                  <a:lnTo>
                    <a:pt x="2540" y="92710"/>
                  </a:lnTo>
                  <a:lnTo>
                    <a:pt x="2540" y="1270"/>
                  </a:lnTo>
                  <a:lnTo>
                    <a:pt x="3101340" y="1270"/>
                  </a:lnTo>
                  <a:lnTo>
                    <a:pt x="3101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3103880" y="93980"/>
                  </a:lnTo>
                  <a:lnTo>
                    <a:pt x="3103880" y="92710"/>
                  </a:lnTo>
                  <a:lnTo>
                    <a:pt x="3103880" y="1270"/>
                  </a:lnTo>
                  <a:lnTo>
                    <a:pt x="3103880" y="0"/>
                  </a:lnTo>
                  <a:close/>
                </a:path>
              </a:pathLst>
            </a:custGeom>
            <a:solidFill>
              <a:srgbClr val="6D6D6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386070" y="5584189"/>
              <a:ext cx="3098800" cy="91440"/>
            </a:xfrm>
            <a:custGeom>
              <a:avLst/>
              <a:gdLst/>
              <a:ahLst/>
              <a:cxnLst/>
              <a:rect l="l" t="t" r="r" b="b"/>
              <a:pathLst>
                <a:path w="3098800" h="91439">
                  <a:moveTo>
                    <a:pt x="3098800" y="0"/>
                  </a:moveTo>
                  <a:lnTo>
                    <a:pt x="3097530" y="0"/>
                  </a:lnTo>
                  <a:lnTo>
                    <a:pt x="3097530" y="2540"/>
                  </a:lnTo>
                  <a:lnTo>
                    <a:pt x="3097530" y="88900"/>
                  </a:lnTo>
                  <a:lnTo>
                    <a:pt x="1270" y="88900"/>
                  </a:lnTo>
                  <a:lnTo>
                    <a:pt x="1270" y="2540"/>
                  </a:lnTo>
                  <a:lnTo>
                    <a:pt x="3097530" y="2540"/>
                  </a:lnTo>
                  <a:lnTo>
                    <a:pt x="3097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0"/>
                  </a:lnTo>
                  <a:lnTo>
                    <a:pt x="0" y="91440"/>
                  </a:lnTo>
                  <a:lnTo>
                    <a:pt x="3098800" y="91440"/>
                  </a:lnTo>
                  <a:lnTo>
                    <a:pt x="3098800" y="88900"/>
                  </a:lnTo>
                  <a:lnTo>
                    <a:pt x="3098800" y="2540"/>
                  </a:lnTo>
                  <a:lnTo>
                    <a:pt x="3098800" y="0"/>
                  </a:lnTo>
                  <a:close/>
                </a:path>
              </a:pathLst>
            </a:custGeom>
            <a:solidFill>
              <a:srgbClr val="73737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387340" y="5586729"/>
              <a:ext cx="3096260" cy="86360"/>
            </a:xfrm>
            <a:custGeom>
              <a:avLst/>
              <a:gdLst/>
              <a:ahLst/>
              <a:cxnLst/>
              <a:rect l="l" t="t" r="r" b="b"/>
              <a:pathLst>
                <a:path w="3096259" h="86360">
                  <a:moveTo>
                    <a:pt x="3096260" y="0"/>
                  </a:moveTo>
                  <a:lnTo>
                    <a:pt x="3093720" y="0"/>
                  </a:lnTo>
                  <a:lnTo>
                    <a:pt x="3093720" y="1270"/>
                  </a:lnTo>
                  <a:lnTo>
                    <a:pt x="3093720" y="85090"/>
                  </a:lnTo>
                  <a:lnTo>
                    <a:pt x="2540" y="85090"/>
                  </a:lnTo>
                  <a:lnTo>
                    <a:pt x="2540" y="1270"/>
                  </a:lnTo>
                  <a:lnTo>
                    <a:pt x="3093720" y="1270"/>
                  </a:lnTo>
                  <a:lnTo>
                    <a:pt x="30937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5090"/>
                  </a:lnTo>
                  <a:lnTo>
                    <a:pt x="0" y="86360"/>
                  </a:lnTo>
                  <a:lnTo>
                    <a:pt x="3096260" y="86360"/>
                  </a:lnTo>
                  <a:lnTo>
                    <a:pt x="3096260" y="85090"/>
                  </a:lnTo>
                  <a:lnTo>
                    <a:pt x="3096260" y="1270"/>
                  </a:lnTo>
                  <a:lnTo>
                    <a:pt x="3096260" y="0"/>
                  </a:lnTo>
                  <a:close/>
                </a:path>
              </a:pathLst>
            </a:custGeom>
            <a:solidFill>
              <a:srgbClr val="78787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389880" y="5588000"/>
              <a:ext cx="3091180" cy="83820"/>
            </a:xfrm>
            <a:custGeom>
              <a:avLst/>
              <a:gdLst/>
              <a:ahLst/>
              <a:cxnLst/>
              <a:rect l="l" t="t" r="r" b="b"/>
              <a:pathLst>
                <a:path w="3091179" h="83820">
                  <a:moveTo>
                    <a:pt x="3091180" y="0"/>
                  </a:moveTo>
                  <a:lnTo>
                    <a:pt x="3089910" y="0"/>
                  </a:lnTo>
                  <a:lnTo>
                    <a:pt x="3089910" y="1270"/>
                  </a:lnTo>
                  <a:lnTo>
                    <a:pt x="3089910" y="81280"/>
                  </a:lnTo>
                  <a:lnTo>
                    <a:pt x="1270" y="81280"/>
                  </a:lnTo>
                  <a:lnTo>
                    <a:pt x="1270" y="1270"/>
                  </a:lnTo>
                  <a:lnTo>
                    <a:pt x="3089910" y="1270"/>
                  </a:lnTo>
                  <a:lnTo>
                    <a:pt x="3089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3820"/>
                  </a:lnTo>
                  <a:lnTo>
                    <a:pt x="3091180" y="83820"/>
                  </a:lnTo>
                  <a:lnTo>
                    <a:pt x="3091180" y="81280"/>
                  </a:lnTo>
                  <a:lnTo>
                    <a:pt x="3091180" y="1270"/>
                  </a:lnTo>
                  <a:lnTo>
                    <a:pt x="309118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391150" y="5589269"/>
              <a:ext cx="3088640" cy="80010"/>
            </a:xfrm>
            <a:custGeom>
              <a:avLst/>
              <a:gdLst/>
              <a:ahLst/>
              <a:cxnLst/>
              <a:rect l="l" t="t" r="r" b="b"/>
              <a:pathLst>
                <a:path w="3088640" h="80010">
                  <a:moveTo>
                    <a:pt x="3088640" y="0"/>
                  </a:moveTo>
                  <a:lnTo>
                    <a:pt x="3087370" y="0"/>
                  </a:lnTo>
                  <a:lnTo>
                    <a:pt x="3087370" y="2540"/>
                  </a:lnTo>
                  <a:lnTo>
                    <a:pt x="3087370" y="78740"/>
                  </a:lnTo>
                  <a:lnTo>
                    <a:pt x="2540" y="78740"/>
                  </a:lnTo>
                  <a:lnTo>
                    <a:pt x="2540" y="2540"/>
                  </a:lnTo>
                  <a:lnTo>
                    <a:pt x="3087370" y="2540"/>
                  </a:lnTo>
                  <a:lnTo>
                    <a:pt x="30873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8740"/>
                  </a:lnTo>
                  <a:lnTo>
                    <a:pt x="0" y="80010"/>
                  </a:lnTo>
                  <a:lnTo>
                    <a:pt x="3088640" y="80010"/>
                  </a:lnTo>
                  <a:lnTo>
                    <a:pt x="3088640" y="78740"/>
                  </a:lnTo>
                  <a:lnTo>
                    <a:pt x="3088640" y="2540"/>
                  </a:lnTo>
                  <a:lnTo>
                    <a:pt x="3088640" y="0"/>
                  </a:lnTo>
                  <a:close/>
                </a:path>
              </a:pathLst>
            </a:custGeom>
            <a:solidFill>
              <a:srgbClr val="84848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393690" y="5591809"/>
              <a:ext cx="3084830" cy="76200"/>
            </a:xfrm>
            <a:custGeom>
              <a:avLst/>
              <a:gdLst/>
              <a:ahLst/>
              <a:cxnLst/>
              <a:rect l="l" t="t" r="r" b="b"/>
              <a:pathLst>
                <a:path w="3084829" h="76200">
                  <a:moveTo>
                    <a:pt x="3084830" y="0"/>
                  </a:moveTo>
                  <a:lnTo>
                    <a:pt x="3082290" y="0"/>
                  </a:lnTo>
                  <a:lnTo>
                    <a:pt x="3082290" y="1270"/>
                  </a:lnTo>
                  <a:lnTo>
                    <a:pt x="3082290" y="73660"/>
                  </a:lnTo>
                  <a:lnTo>
                    <a:pt x="1270" y="73660"/>
                  </a:lnTo>
                  <a:lnTo>
                    <a:pt x="1270" y="1270"/>
                  </a:lnTo>
                  <a:lnTo>
                    <a:pt x="3082290" y="1270"/>
                  </a:lnTo>
                  <a:lnTo>
                    <a:pt x="3082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3660"/>
                  </a:lnTo>
                  <a:lnTo>
                    <a:pt x="0" y="76200"/>
                  </a:lnTo>
                  <a:lnTo>
                    <a:pt x="3084830" y="76200"/>
                  </a:lnTo>
                  <a:lnTo>
                    <a:pt x="3084830" y="73660"/>
                  </a:lnTo>
                  <a:lnTo>
                    <a:pt x="3084830" y="1270"/>
                  </a:lnTo>
                  <a:lnTo>
                    <a:pt x="3084830" y="0"/>
                  </a:lnTo>
                  <a:close/>
                </a:path>
              </a:pathLst>
            </a:custGeom>
            <a:solidFill>
              <a:srgbClr val="89898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394960" y="5593079"/>
              <a:ext cx="3081020" cy="72390"/>
            </a:xfrm>
            <a:custGeom>
              <a:avLst/>
              <a:gdLst/>
              <a:ahLst/>
              <a:cxnLst/>
              <a:rect l="l" t="t" r="r" b="b"/>
              <a:pathLst>
                <a:path w="3081020" h="72389">
                  <a:moveTo>
                    <a:pt x="3081020" y="0"/>
                  </a:moveTo>
                  <a:lnTo>
                    <a:pt x="3079750" y="0"/>
                  </a:lnTo>
                  <a:lnTo>
                    <a:pt x="3079750" y="2540"/>
                  </a:lnTo>
                  <a:lnTo>
                    <a:pt x="3079750" y="71120"/>
                  </a:lnTo>
                  <a:lnTo>
                    <a:pt x="1270" y="71120"/>
                  </a:lnTo>
                  <a:lnTo>
                    <a:pt x="1270" y="2540"/>
                  </a:lnTo>
                  <a:lnTo>
                    <a:pt x="3079750" y="2540"/>
                  </a:lnTo>
                  <a:lnTo>
                    <a:pt x="30797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1120"/>
                  </a:lnTo>
                  <a:lnTo>
                    <a:pt x="0" y="72390"/>
                  </a:lnTo>
                  <a:lnTo>
                    <a:pt x="3081020" y="72390"/>
                  </a:lnTo>
                  <a:lnTo>
                    <a:pt x="3081020" y="71120"/>
                  </a:lnTo>
                  <a:lnTo>
                    <a:pt x="3081020" y="2540"/>
                  </a:lnTo>
                  <a:lnTo>
                    <a:pt x="3081020" y="0"/>
                  </a:lnTo>
                  <a:close/>
                </a:path>
              </a:pathLst>
            </a:custGeom>
            <a:solidFill>
              <a:srgbClr val="8F8F8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396230" y="5595619"/>
              <a:ext cx="3078480" cy="68580"/>
            </a:xfrm>
            <a:custGeom>
              <a:avLst/>
              <a:gdLst/>
              <a:ahLst/>
              <a:cxnLst/>
              <a:rect l="l" t="t" r="r" b="b"/>
              <a:pathLst>
                <a:path w="3078479" h="68579">
                  <a:moveTo>
                    <a:pt x="3078480" y="0"/>
                  </a:moveTo>
                  <a:lnTo>
                    <a:pt x="3075940" y="0"/>
                  </a:lnTo>
                  <a:lnTo>
                    <a:pt x="3075940" y="1270"/>
                  </a:lnTo>
                  <a:lnTo>
                    <a:pt x="3075940" y="67310"/>
                  </a:lnTo>
                  <a:lnTo>
                    <a:pt x="2540" y="67310"/>
                  </a:lnTo>
                  <a:lnTo>
                    <a:pt x="2540" y="1270"/>
                  </a:lnTo>
                  <a:lnTo>
                    <a:pt x="3075940" y="1270"/>
                  </a:lnTo>
                  <a:lnTo>
                    <a:pt x="30759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3078480" y="68580"/>
                  </a:lnTo>
                  <a:lnTo>
                    <a:pt x="3078480" y="67310"/>
                  </a:lnTo>
                  <a:lnTo>
                    <a:pt x="3078480" y="1270"/>
                  </a:lnTo>
                  <a:lnTo>
                    <a:pt x="307848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398770" y="5596889"/>
              <a:ext cx="3073400" cy="66040"/>
            </a:xfrm>
            <a:custGeom>
              <a:avLst/>
              <a:gdLst/>
              <a:ahLst/>
              <a:cxnLst/>
              <a:rect l="l" t="t" r="r" b="b"/>
              <a:pathLst>
                <a:path w="3073400" h="66039">
                  <a:moveTo>
                    <a:pt x="3073400" y="0"/>
                  </a:moveTo>
                  <a:lnTo>
                    <a:pt x="3072130" y="0"/>
                  </a:lnTo>
                  <a:lnTo>
                    <a:pt x="3072130" y="1270"/>
                  </a:lnTo>
                  <a:lnTo>
                    <a:pt x="3072130" y="63500"/>
                  </a:lnTo>
                  <a:lnTo>
                    <a:pt x="1270" y="63500"/>
                  </a:lnTo>
                  <a:lnTo>
                    <a:pt x="1270" y="1270"/>
                  </a:lnTo>
                  <a:lnTo>
                    <a:pt x="3072130" y="1270"/>
                  </a:lnTo>
                  <a:lnTo>
                    <a:pt x="30721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6040"/>
                  </a:lnTo>
                  <a:lnTo>
                    <a:pt x="3073400" y="66040"/>
                  </a:lnTo>
                  <a:lnTo>
                    <a:pt x="3073400" y="63500"/>
                  </a:lnTo>
                  <a:lnTo>
                    <a:pt x="3073400" y="1270"/>
                  </a:lnTo>
                  <a:lnTo>
                    <a:pt x="3073400" y="0"/>
                  </a:lnTo>
                  <a:close/>
                </a:path>
              </a:pathLst>
            </a:custGeom>
            <a:solidFill>
              <a:srgbClr val="9A9A9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400040" y="5598159"/>
              <a:ext cx="3070860" cy="62230"/>
            </a:xfrm>
            <a:custGeom>
              <a:avLst/>
              <a:gdLst/>
              <a:ahLst/>
              <a:cxnLst/>
              <a:rect l="l" t="t" r="r" b="b"/>
              <a:pathLst>
                <a:path w="3070859" h="62229">
                  <a:moveTo>
                    <a:pt x="3070860" y="0"/>
                  </a:moveTo>
                  <a:lnTo>
                    <a:pt x="3069590" y="0"/>
                  </a:lnTo>
                  <a:lnTo>
                    <a:pt x="3069590" y="2540"/>
                  </a:lnTo>
                  <a:lnTo>
                    <a:pt x="3069590" y="60960"/>
                  </a:lnTo>
                  <a:lnTo>
                    <a:pt x="2540" y="60960"/>
                  </a:lnTo>
                  <a:lnTo>
                    <a:pt x="2540" y="2540"/>
                  </a:lnTo>
                  <a:lnTo>
                    <a:pt x="3069590" y="2540"/>
                  </a:lnTo>
                  <a:lnTo>
                    <a:pt x="30695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0960"/>
                  </a:lnTo>
                  <a:lnTo>
                    <a:pt x="0" y="62230"/>
                  </a:lnTo>
                  <a:lnTo>
                    <a:pt x="3070860" y="62230"/>
                  </a:lnTo>
                  <a:lnTo>
                    <a:pt x="3070860" y="60960"/>
                  </a:lnTo>
                  <a:lnTo>
                    <a:pt x="3070860" y="2540"/>
                  </a:lnTo>
                  <a:lnTo>
                    <a:pt x="3070860" y="0"/>
                  </a:lnTo>
                  <a:close/>
                </a:path>
              </a:pathLst>
            </a:custGeom>
            <a:solidFill>
              <a:srgbClr val="9F9F9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402580" y="5600700"/>
              <a:ext cx="3067050" cy="58419"/>
            </a:xfrm>
            <a:custGeom>
              <a:avLst/>
              <a:gdLst/>
              <a:ahLst/>
              <a:cxnLst/>
              <a:rect l="l" t="t" r="r" b="b"/>
              <a:pathLst>
                <a:path w="3067050" h="58420">
                  <a:moveTo>
                    <a:pt x="3067050" y="0"/>
                  </a:moveTo>
                  <a:lnTo>
                    <a:pt x="3064510" y="0"/>
                  </a:lnTo>
                  <a:lnTo>
                    <a:pt x="3064510" y="2540"/>
                  </a:lnTo>
                  <a:lnTo>
                    <a:pt x="3064510" y="55880"/>
                  </a:lnTo>
                  <a:lnTo>
                    <a:pt x="1270" y="55880"/>
                  </a:lnTo>
                  <a:lnTo>
                    <a:pt x="1270" y="2540"/>
                  </a:lnTo>
                  <a:lnTo>
                    <a:pt x="3064510" y="2540"/>
                  </a:lnTo>
                  <a:lnTo>
                    <a:pt x="3064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5880"/>
                  </a:lnTo>
                  <a:lnTo>
                    <a:pt x="0" y="58420"/>
                  </a:lnTo>
                  <a:lnTo>
                    <a:pt x="3067050" y="58420"/>
                  </a:lnTo>
                  <a:lnTo>
                    <a:pt x="3067050" y="55880"/>
                  </a:lnTo>
                  <a:lnTo>
                    <a:pt x="3067050" y="2540"/>
                  </a:lnTo>
                  <a:lnTo>
                    <a:pt x="3067050" y="0"/>
                  </a:lnTo>
                  <a:close/>
                </a:path>
              </a:pathLst>
            </a:custGeom>
            <a:solidFill>
              <a:srgbClr val="A5A5A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403850" y="5603239"/>
              <a:ext cx="3063240" cy="53340"/>
            </a:xfrm>
            <a:custGeom>
              <a:avLst/>
              <a:gdLst/>
              <a:ahLst/>
              <a:cxnLst/>
              <a:rect l="l" t="t" r="r" b="b"/>
              <a:pathLst>
                <a:path w="3063240" h="53339">
                  <a:moveTo>
                    <a:pt x="3063240" y="0"/>
                  </a:moveTo>
                  <a:lnTo>
                    <a:pt x="3060700" y="0"/>
                  </a:lnTo>
                  <a:lnTo>
                    <a:pt x="3060700" y="1270"/>
                  </a:lnTo>
                  <a:lnTo>
                    <a:pt x="3060700" y="52070"/>
                  </a:lnTo>
                  <a:lnTo>
                    <a:pt x="2540" y="52070"/>
                  </a:lnTo>
                  <a:lnTo>
                    <a:pt x="2540" y="1270"/>
                  </a:lnTo>
                  <a:lnTo>
                    <a:pt x="3060700" y="1270"/>
                  </a:lnTo>
                  <a:lnTo>
                    <a:pt x="3060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3340"/>
                  </a:lnTo>
                  <a:lnTo>
                    <a:pt x="3063240" y="53340"/>
                  </a:lnTo>
                  <a:lnTo>
                    <a:pt x="3063240" y="52070"/>
                  </a:lnTo>
                  <a:lnTo>
                    <a:pt x="3063240" y="1270"/>
                  </a:lnTo>
                  <a:lnTo>
                    <a:pt x="306324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406390" y="5604509"/>
              <a:ext cx="3058160" cy="50800"/>
            </a:xfrm>
            <a:custGeom>
              <a:avLst/>
              <a:gdLst/>
              <a:ahLst/>
              <a:cxnLst/>
              <a:rect l="l" t="t" r="r" b="b"/>
              <a:pathLst>
                <a:path w="3058159" h="50800">
                  <a:moveTo>
                    <a:pt x="3058160" y="0"/>
                  </a:moveTo>
                  <a:lnTo>
                    <a:pt x="3056890" y="0"/>
                  </a:lnTo>
                  <a:lnTo>
                    <a:pt x="3056890" y="1270"/>
                  </a:lnTo>
                  <a:lnTo>
                    <a:pt x="3056890" y="48260"/>
                  </a:lnTo>
                  <a:lnTo>
                    <a:pt x="1270" y="48260"/>
                  </a:lnTo>
                  <a:lnTo>
                    <a:pt x="1270" y="1270"/>
                  </a:lnTo>
                  <a:lnTo>
                    <a:pt x="3056890" y="1270"/>
                  </a:lnTo>
                  <a:lnTo>
                    <a:pt x="3056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3058160" y="50800"/>
                  </a:lnTo>
                  <a:lnTo>
                    <a:pt x="3058160" y="48260"/>
                  </a:lnTo>
                  <a:lnTo>
                    <a:pt x="3058160" y="1270"/>
                  </a:lnTo>
                  <a:lnTo>
                    <a:pt x="3058160" y="0"/>
                  </a:lnTo>
                  <a:close/>
                </a:path>
              </a:pathLst>
            </a:custGeom>
            <a:solidFill>
              <a:srgbClr val="B0B0B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407660" y="5605779"/>
              <a:ext cx="3055620" cy="46990"/>
            </a:xfrm>
            <a:custGeom>
              <a:avLst/>
              <a:gdLst/>
              <a:ahLst/>
              <a:cxnLst/>
              <a:rect l="l" t="t" r="r" b="b"/>
              <a:pathLst>
                <a:path w="3055620" h="46989">
                  <a:moveTo>
                    <a:pt x="3055620" y="0"/>
                  </a:moveTo>
                  <a:lnTo>
                    <a:pt x="3054350" y="0"/>
                  </a:lnTo>
                  <a:lnTo>
                    <a:pt x="3054350" y="2540"/>
                  </a:lnTo>
                  <a:lnTo>
                    <a:pt x="3054350" y="45720"/>
                  </a:lnTo>
                  <a:lnTo>
                    <a:pt x="2540" y="45720"/>
                  </a:lnTo>
                  <a:lnTo>
                    <a:pt x="2540" y="2540"/>
                  </a:lnTo>
                  <a:lnTo>
                    <a:pt x="3054350" y="2540"/>
                  </a:lnTo>
                  <a:lnTo>
                    <a:pt x="30543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3055620" y="46990"/>
                  </a:lnTo>
                  <a:lnTo>
                    <a:pt x="3055620" y="45720"/>
                  </a:lnTo>
                  <a:lnTo>
                    <a:pt x="3055620" y="2540"/>
                  </a:lnTo>
                  <a:lnTo>
                    <a:pt x="3055620" y="0"/>
                  </a:lnTo>
                  <a:close/>
                </a:path>
              </a:pathLst>
            </a:custGeom>
            <a:solidFill>
              <a:srgbClr val="B5B5B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410200" y="5608319"/>
              <a:ext cx="3051810" cy="43180"/>
            </a:xfrm>
            <a:custGeom>
              <a:avLst/>
              <a:gdLst/>
              <a:ahLst/>
              <a:cxnLst/>
              <a:rect l="l" t="t" r="r" b="b"/>
              <a:pathLst>
                <a:path w="3051809" h="43179">
                  <a:moveTo>
                    <a:pt x="3051810" y="0"/>
                  </a:moveTo>
                  <a:lnTo>
                    <a:pt x="3049270" y="0"/>
                  </a:lnTo>
                  <a:lnTo>
                    <a:pt x="3049270" y="1270"/>
                  </a:lnTo>
                  <a:lnTo>
                    <a:pt x="3049270" y="40640"/>
                  </a:lnTo>
                  <a:lnTo>
                    <a:pt x="1270" y="40640"/>
                  </a:lnTo>
                  <a:lnTo>
                    <a:pt x="1270" y="1270"/>
                  </a:lnTo>
                  <a:lnTo>
                    <a:pt x="3049270" y="1270"/>
                  </a:lnTo>
                  <a:lnTo>
                    <a:pt x="3049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0640"/>
                  </a:lnTo>
                  <a:lnTo>
                    <a:pt x="0" y="43180"/>
                  </a:lnTo>
                  <a:lnTo>
                    <a:pt x="3051810" y="43180"/>
                  </a:lnTo>
                  <a:lnTo>
                    <a:pt x="3051810" y="40640"/>
                  </a:lnTo>
                  <a:lnTo>
                    <a:pt x="3051810" y="1270"/>
                  </a:lnTo>
                  <a:lnTo>
                    <a:pt x="3051810" y="0"/>
                  </a:lnTo>
                  <a:close/>
                </a:path>
              </a:pathLst>
            </a:custGeom>
            <a:solidFill>
              <a:srgbClr val="BBB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411470" y="5609589"/>
              <a:ext cx="3048000" cy="39370"/>
            </a:xfrm>
            <a:custGeom>
              <a:avLst/>
              <a:gdLst/>
              <a:ahLst/>
              <a:cxnLst/>
              <a:rect l="l" t="t" r="r" b="b"/>
              <a:pathLst>
                <a:path w="3048000" h="39370">
                  <a:moveTo>
                    <a:pt x="3048000" y="0"/>
                  </a:moveTo>
                  <a:lnTo>
                    <a:pt x="3046730" y="0"/>
                  </a:lnTo>
                  <a:lnTo>
                    <a:pt x="3046730" y="2540"/>
                  </a:lnTo>
                  <a:lnTo>
                    <a:pt x="3046730" y="38100"/>
                  </a:lnTo>
                  <a:lnTo>
                    <a:pt x="1270" y="38100"/>
                  </a:lnTo>
                  <a:lnTo>
                    <a:pt x="1270" y="2540"/>
                  </a:lnTo>
                  <a:lnTo>
                    <a:pt x="3046730" y="2540"/>
                  </a:lnTo>
                  <a:lnTo>
                    <a:pt x="3046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0"/>
                  </a:lnTo>
                  <a:lnTo>
                    <a:pt x="0" y="39370"/>
                  </a:lnTo>
                  <a:lnTo>
                    <a:pt x="3048000" y="39370"/>
                  </a:lnTo>
                  <a:lnTo>
                    <a:pt x="3048000" y="38100"/>
                  </a:lnTo>
                  <a:lnTo>
                    <a:pt x="3048000" y="254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C1C1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412740" y="5612129"/>
              <a:ext cx="3045460" cy="35560"/>
            </a:xfrm>
            <a:custGeom>
              <a:avLst/>
              <a:gdLst/>
              <a:ahLst/>
              <a:cxnLst/>
              <a:rect l="l" t="t" r="r" b="b"/>
              <a:pathLst>
                <a:path w="3045459" h="35560">
                  <a:moveTo>
                    <a:pt x="3045460" y="0"/>
                  </a:moveTo>
                  <a:lnTo>
                    <a:pt x="3042920" y="0"/>
                  </a:lnTo>
                  <a:lnTo>
                    <a:pt x="3042920" y="1270"/>
                  </a:lnTo>
                  <a:lnTo>
                    <a:pt x="3042920" y="34290"/>
                  </a:lnTo>
                  <a:lnTo>
                    <a:pt x="2540" y="34290"/>
                  </a:lnTo>
                  <a:lnTo>
                    <a:pt x="2540" y="1270"/>
                  </a:lnTo>
                  <a:lnTo>
                    <a:pt x="3042920" y="1270"/>
                  </a:lnTo>
                  <a:lnTo>
                    <a:pt x="30429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3045460" y="35560"/>
                  </a:lnTo>
                  <a:lnTo>
                    <a:pt x="3045460" y="34290"/>
                  </a:lnTo>
                  <a:lnTo>
                    <a:pt x="3045460" y="1270"/>
                  </a:lnTo>
                  <a:lnTo>
                    <a:pt x="3045460" y="0"/>
                  </a:lnTo>
                  <a:close/>
                </a:path>
              </a:pathLst>
            </a:custGeom>
            <a:solidFill>
              <a:srgbClr val="C6C6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415280" y="5613400"/>
              <a:ext cx="3040380" cy="33020"/>
            </a:xfrm>
            <a:custGeom>
              <a:avLst/>
              <a:gdLst/>
              <a:ahLst/>
              <a:cxnLst/>
              <a:rect l="l" t="t" r="r" b="b"/>
              <a:pathLst>
                <a:path w="3040379" h="33020">
                  <a:moveTo>
                    <a:pt x="3040380" y="0"/>
                  </a:moveTo>
                  <a:lnTo>
                    <a:pt x="3039110" y="0"/>
                  </a:lnTo>
                  <a:lnTo>
                    <a:pt x="3039110" y="1270"/>
                  </a:lnTo>
                  <a:lnTo>
                    <a:pt x="3039110" y="30480"/>
                  </a:lnTo>
                  <a:lnTo>
                    <a:pt x="1270" y="30480"/>
                  </a:lnTo>
                  <a:lnTo>
                    <a:pt x="1270" y="1270"/>
                  </a:lnTo>
                  <a:lnTo>
                    <a:pt x="3039110" y="1270"/>
                  </a:lnTo>
                  <a:lnTo>
                    <a:pt x="3039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3040380" y="33020"/>
                  </a:lnTo>
                  <a:lnTo>
                    <a:pt x="3040380" y="30480"/>
                  </a:lnTo>
                  <a:lnTo>
                    <a:pt x="3040380" y="1270"/>
                  </a:lnTo>
                  <a:lnTo>
                    <a:pt x="3040380" y="0"/>
                  </a:lnTo>
                  <a:close/>
                </a:path>
              </a:pathLst>
            </a:custGeom>
            <a:solidFill>
              <a:srgbClr val="CCCC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416550" y="5614669"/>
              <a:ext cx="3037840" cy="29209"/>
            </a:xfrm>
            <a:custGeom>
              <a:avLst/>
              <a:gdLst/>
              <a:ahLst/>
              <a:cxnLst/>
              <a:rect l="l" t="t" r="r" b="b"/>
              <a:pathLst>
                <a:path w="3037840" h="29210">
                  <a:moveTo>
                    <a:pt x="3037840" y="0"/>
                  </a:moveTo>
                  <a:lnTo>
                    <a:pt x="3035300" y="0"/>
                  </a:lnTo>
                  <a:lnTo>
                    <a:pt x="3035300" y="2540"/>
                  </a:lnTo>
                  <a:lnTo>
                    <a:pt x="3035300" y="27940"/>
                  </a:lnTo>
                  <a:lnTo>
                    <a:pt x="2540" y="27940"/>
                  </a:lnTo>
                  <a:lnTo>
                    <a:pt x="2540" y="2540"/>
                  </a:lnTo>
                  <a:lnTo>
                    <a:pt x="3035300" y="2540"/>
                  </a:lnTo>
                  <a:lnTo>
                    <a:pt x="3035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7940"/>
                  </a:lnTo>
                  <a:lnTo>
                    <a:pt x="0" y="29210"/>
                  </a:lnTo>
                  <a:lnTo>
                    <a:pt x="3037840" y="29210"/>
                  </a:lnTo>
                  <a:lnTo>
                    <a:pt x="3037840" y="27940"/>
                  </a:lnTo>
                  <a:lnTo>
                    <a:pt x="3037840" y="2540"/>
                  </a:lnTo>
                  <a:lnTo>
                    <a:pt x="3037840" y="0"/>
                  </a:lnTo>
                  <a:close/>
                </a:path>
              </a:pathLst>
            </a:custGeom>
            <a:solidFill>
              <a:srgbClr val="D1D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419090" y="5617209"/>
              <a:ext cx="3032760" cy="25400"/>
            </a:xfrm>
            <a:custGeom>
              <a:avLst/>
              <a:gdLst/>
              <a:ahLst/>
              <a:cxnLst/>
              <a:rect l="l" t="t" r="r" b="b"/>
              <a:pathLst>
                <a:path w="3032759" h="25400">
                  <a:moveTo>
                    <a:pt x="3032760" y="0"/>
                  </a:moveTo>
                  <a:lnTo>
                    <a:pt x="3031490" y="0"/>
                  </a:lnTo>
                  <a:lnTo>
                    <a:pt x="3031490" y="1270"/>
                  </a:lnTo>
                  <a:lnTo>
                    <a:pt x="3031490" y="22860"/>
                  </a:lnTo>
                  <a:lnTo>
                    <a:pt x="1270" y="22860"/>
                  </a:lnTo>
                  <a:lnTo>
                    <a:pt x="1270" y="1270"/>
                  </a:lnTo>
                  <a:lnTo>
                    <a:pt x="3031490" y="1270"/>
                  </a:lnTo>
                  <a:lnTo>
                    <a:pt x="3031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5400"/>
                  </a:lnTo>
                  <a:lnTo>
                    <a:pt x="3032760" y="25400"/>
                  </a:lnTo>
                  <a:lnTo>
                    <a:pt x="3032760" y="22860"/>
                  </a:lnTo>
                  <a:lnTo>
                    <a:pt x="3032760" y="1270"/>
                  </a:lnTo>
                  <a:lnTo>
                    <a:pt x="3032760" y="0"/>
                  </a:lnTo>
                  <a:close/>
                </a:path>
              </a:pathLst>
            </a:custGeom>
            <a:solidFill>
              <a:srgbClr val="D7D7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420360" y="5618479"/>
              <a:ext cx="3030220" cy="21590"/>
            </a:xfrm>
            <a:custGeom>
              <a:avLst/>
              <a:gdLst/>
              <a:ahLst/>
              <a:cxnLst/>
              <a:rect l="l" t="t" r="r" b="b"/>
              <a:pathLst>
                <a:path w="3030220" h="21589">
                  <a:moveTo>
                    <a:pt x="3030220" y="0"/>
                  </a:moveTo>
                  <a:lnTo>
                    <a:pt x="3028950" y="0"/>
                  </a:lnTo>
                  <a:lnTo>
                    <a:pt x="3028950" y="2540"/>
                  </a:lnTo>
                  <a:lnTo>
                    <a:pt x="3028950" y="20320"/>
                  </a:lnTo>
                  <a:lnTo>
                    <a:pt x="2540" y="20320"/>
                  </a:lnTo>
                  <a:lnTo>
                    <a:pt x="2540" y="2540"/>
                  </a:lnTo>
                  <a:lnTo>
                    <a:pt x="3028950" y="2540"/>
                  </a:lnTo>
                  <a:lnTo>
                    <a:pt x="30289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320"/>
                  </a:lnTo>
                  <a:lnTo>
                    <a:pt x="0" y="21590"/>
                  </a:lnTo>
                  <a:lnTo>
                    <a:pt x="3030220" y="21590"/>
                  </a:lnTo>
                  <a:lnTo>
                    <a:pt x="3030220" y="20320"/>
                  </a:lnTo>
                  <a:lnTo>
                    <a:pt x="3030220" y="2540"/>
                  </a:lnTo>
                  <a:lnTo>
                    <a:pt x="3030220" y="0"/>
                  </a:lnTo>
                  <a:close/>
                </a:path>
              </a:pathLst>
            </a:custGeom>
            <a:solidFill>
              <a:srgbClr val="DCDC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422900" y="5621019"/>
              <a:ext cx="3026410" cy="17780"/>
            </a:xfrm>
            <a:custGeom>
              <a:avLst/>
              <a:gdLst/>
              <a:ahLst/>
              <a:cxnLst/>
              <a:rect l="l" t="t" r="r" b="b"/>
              <a:pathLst>
                <a:path w="3026409" h="17779">
                  <a:moveTo>
                    <a:pt x="3026410" y="0"/>
                  </a:moveTo>
                  <a:lnTo>
                    <a:pt x="3023870" y="0"/>
                  </a:lnTo>
                  <a:lnTo>
                    <a:pt x="3023870" y="1270"/>
                  </a:lnTo>
                  <a:lnTo>
                    <a:pt x="3023870" y="15240"/>
                  </a:lnTo>
                  <a:lnTo>
                    <a:pt x="1270" y="15240"/>
                  </a:lnTo>
                  <a:lnTo>
                    <a:pt x="1270" y="1270"/>
                  </a:lnTo>
                  <a:lnTo>
                    <a:pt x="3023870" y="1270"/>
                  </a:lnTo>
                  <a:lnTo>
                    <a:pt x="3023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240"/>
                  </a:lnTo>
                  <a:lnTo>
                    <a:pt x="0" y="17780"/>
                  </a:lnTo>
                  <a:lnTo>
                    <a:pt x="3026410" y="17780"/>
                  </a:lnTo>
                  <a:lnTo>
                    <a:pt x="3026410" y="15240"/>
                  </a:lnTo>
                  <a:lnTo>
                    <a:pt x="3026410" y="1270"/>
                  </a:lnTo>
                  <a:lnTo>
                    <a:pt x="3026410" y="0"/>
                  </a:lnTo>
                  <a:close/>
                </a:path>
              </a:pathLst>
            </a:custGeom>
            <a:solidFill>
              <a:srgbClr val="E2E2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424170" y="5622289"/>
              <a:ext cx="3022600" cy="13970"/>
            </a:xfrm>
            <a:custGeom>
              <a:avLst/>
              <a:gdLst/>
              <a:ahLst/>
              <a:cxnLst/>
              <a:rect l="l" t="t" r="r" b="b"/>
              <a:pathLst>
                <a:path w="3022600" h="13970">
                  <a:moveTo>
                    <a:pt x="3022600" y="0"/>
                  </a:moveTo>
                  <a:lnTo>
                    <a:pt x="3021330" y="0"/>
                  </a:lnTo>
                  <a:lnTo>
                    <a:pt x="3021330" y="2540"/>
                  </a:lnTo>
                  <a:lnTo>
                    <a:pt x="3021330" y="12700"/>
                  </a:lnTo>
                  <a:lnTo>
                    <a:pt x="1270" y="12700"/>
                  </a:lnTo>
                  <a:lnTo>
                    <a:pt x="1270" y="2540"/>
                  </a:lnTo>
                  <a:lnTo>
                    <a:pt x="3021330" y="2540"/>
                  </a:lnTo>
                  <a:lnTo>
                    <a:pt x="3021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3022600" y="13970"/>
                  </a:lnTo>
                  <a:lnTo>
                    <a:pt x="3022600" y="12700"/>
                  </a:lnTo>
                  <a:lnTo>
                    <a:pt x="3022600" y="2540"/>
                  </a:lnTo>
                  <a:lnTo>
                    <a:pt x="3022600" y="0"/>
                  </a:lnTo>
                  <a:close/>
                </a:path>
              </a:pathLst>
            </a:custGeom>
            <a:solidFill>
              <a:srgbClr val="E7E7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425440" y="5624829"/>
              <a:ext cx="3020060" cy="10160"/>
            </a:xfrm>
            <a:custGeom>
              <a:avLst/>
              <a:gdLst/>
              <a:ahLst/>
              <a:cxnLst/>
              <a:rect l="l" t="t" r="r" b="b"/>
              <a:pathLst>
                <a:path w="3020059" h="10160">
                  <a:moveTo>
                    <a:pt x="3020060" y="0"/>
                  </a:moveTo>
                  <a:lnTo>
                    <a:pt x="3017520" y="0"/>
                  </a:lnTo>
                  <a:lnTo>
                    <a:pt x="3017520" y="1270"/>
                  </a:lnTo>
                  <a:lnTo>
                    <a:pt x="3017520" y="8890"/>
                  </a:lnTo>
                  <a:lnTo>
                    <a:pt x="2540" y="8890"/>
                  </a:lnTo>
                  <a:lnTo>
                    <a:pt x="2540" y="1270"/>
                  </a:lnTo>
                  <a:lnTo>
                    <a:pt x="3017520" y="1270"/>
                  </a:lnTo>
                  <a:lnTo>
                    <a:pt x="30175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3020060" y="10160"/>
                  </a:lnTo>
                  <a:lnTo>
                    <a:pt x="3020060" y="8890"/>
                  </a:lnTo>
                  <a:lnTo>
                    <a:pt x="3020060" y="1270"/>
                  </a:lnTo>
                  <a:lnTo>
                    <a:pt x="3020060" y="0"/>
                  </a:lnTo>
                  <a:close/>
                </a:path>
              </a:pathLst>
            </a:custGeom>
            <a:solidFill>
              <a:srgbClr val="EDED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427980" y="5626100"/>
              <a:ext cx="3014980" cy="7620"/>
            </a:xfrm>
            <a:custGeom>
              <a:avLst/>
              <a:gdLst/>
              <a:ahLst/>
              <a:cxnLst/>
              <a:rect l="l" t="t" r="r" b="b"/>
              <a:pathLst>
                <a:path w="3014979" h="7620">
                  <a:moveTo>
                    <a:pt x="3014980" y="0"/>
                  </a:moveTo>
                  <a:lnTo>
                    <a:pt x="3013710" y="0"/>
                  </a:lnTo>
                  <a:lnTo>
                    <a:pt x="3013710" y="1270"/>
                  </a:lnTo>
                  <a:lnTo>
                    <a:pt x="3013710" y="5080"/>
                  </a:lnTo>
                  <a:lnTo>
                    <a:pt x="1270" y="5080"/>
                  </a:lnTo>
                  <a:lnTo>
                    <a:pt x="1270" y="1270"/>
                  </a:lnTo>
                  <a:lnTo>
                    <a:pt x="3013710" y="1270"/>
                  </a:lnTo>
                  <a:lnTo>
                    <a:pt x="3013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3014980" y="7620"/>
                  </a:lnTo>
                  <a:lnTo>
                    <a:pt x="3014980" y="5080"/>
                  </a:lnTo>
                  <a:lnTo>
                    <a:pt x="3014980" y="1270"/>
                  </a:lnTo>
                  <a:lnTo>
                    <a:pt x="3014980" y="0"/>
                  </a:lnTo>
                  <a:close/>
                </a:path>
              </a:pathLst>
            </a:custGeom>
            <a:solidFill>
              <a:srgbClr val="F2F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429250" y="5627370"/>
              <a:ext cx="3012440" cy="3810"/>
            </a:xfrm>
            <a:custGeom>
              <a:avLst/>
              <a:gdLst/>
              <a:ahLst/>
              <a:cxnLst/>
              <a:rect l="l" t="t" r="r" b="b"/>
              <a:pathLst>
                <a:path w="3012440" h="3810">
                  <a:moveTo>
                    <a:pt x="301244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3012440" y="3809"/>
                  </a:lnTo>
                  <a:lnTo>
                    <a:pt x="301244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32130" y="2590799"/>
              <a:ext cx="4344670" cy="109220"/>
            </a:xfrm>
            <a:custGeom>
              <a:avLst/>
              <a:gdLst/>
              <a:ahLst/>
              <a:cxnLst/>
              <a:rect l="l" t="t" r="r" b="b"/>
              <a:pathLst>
                <a:path w="4344670" h="109219">
                  <a:moveTo>
                    <a:pt x="434467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38100"/>
                  </a:lnTo>
                  <a:lnTo>
                    <a:pt x="0" y="69850"/>
                  </a:lnTo>
                  <a:lnTo>
                    <a:pt x="0" y="73660"/>
                  </a:lnTo>
                  <a:lnTo>
                    <a:pt x="0" y="109220"/>
                  </a:lnTo>
                  <a:lnTo>
                    <a:pt x="4344670" y="109220"/>
                  </a:lnTo>
                  <a:lnTo>
                    <a:pt x="4344670" y="73660"/>
                  </a:lnTo>
                  <a:lnTo>
                    <a:pt x="4344670" y="69850"/>
                  </a:lnTo>
                  <a:lnTo>
                    <a:pt x="4344670" y="38100"/>
                  </a:lnTo>
                  <a:lnTo>
                    <a:pt x="4344670" y="3429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32130" y="269621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32130" y="273177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32130" y="27673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2130" y="280289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32130" y="28384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32130" y="287400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32130" y="290957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32130" y="29451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32130" y="298069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32130" y="301625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32130" y="305180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32130" y="308736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32130" y="312293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32130" y="315849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32130" y="31940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69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32130" y="322960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32130" y="326516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32130" y="330073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32130" y="333629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32130" y="337185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32130" y="340741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32130" y="344296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32130" y="347853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32130" y="351408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32130" y="354965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32130" y="358521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32130" y="362076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32130" y="365633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32130" y="369188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32130" y="372618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32130" y="376173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32130" y="379856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32130" y="383286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32130" y="386841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32130" y="390398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32130" y="393953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32130" y="397510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32130" y="401066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32130" y="404621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32130" y="408178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32130" y="411733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32130" y="415290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32130" y="418846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32130" y="422402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32130" y="425957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32130" y="429513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32130" y="433070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32130" y="436626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32130" y="440182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32130" y="443737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32130" y="447293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32130" y="450850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2130" y="454406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32130" y="457962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32130" y="461517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32130" y="465073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32130" y="468630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32130" y="472186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32130" y="475742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32130" y="479297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32130" y="482853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32130" y="486410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32130" y="489966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32130" y="493522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32130" y="497077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32130" y="500633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32130" y="504190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32130" y="507618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32130" y="51117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32130" y="514857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32130" y="518287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32130" y="52184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32130" y="525398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32130" y="52895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32130" y="532511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32130" y="536067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32130" y="53962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32130" y="543178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32130" y="54673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32130" y="550291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32130" y="553847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32130" y="55740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32130" y="560958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32130" y="564515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32130" y="5680710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69"/>
                  </a:lnTo>
                  <a:lnTo>
                    <a:pt x="4344670" y="3936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32130" y="571627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32130" y="575182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32130" y="5787389"/>
              <a:ext cx="4344670" cy="39370"/>
            </a:xfrm>
            <a:custGeom>
              <a:avLst/>
              <a:gdLst/>
              <a:ahLst/>
              <a:cxnLst/>
              <a:rect l="l" t="t" r="r" b="b"/>
              <a:pathLst>
                <a:path w="4344670" h="39370">
                  <a:moveTo>
                    <a:pt x="4344670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4344670" y="3937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32130" y="582295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32130" y="585850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32130" y="589407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344670" y="38099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32130" y="5929629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32130" y="596519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32130" y="6000750"/>
              <a:ext cx="4344670" cy="38100"/>
            </a:xfrm>
            <a:custGeom>
              <a:avLst/>
              <a:gdLst/>
              <a:ahLst/>
              <a:cxnLst/>
              <a:rect l="l" t="t" r="r" b="b"/>
              <a:pathLst>
                <a:path w="4344670" h="38100">
                  <a:moveTo>
                    <a:pt x="434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344670" y="38100"/>
                  </a:lnTo>
                  <a:lnTo>
                    <a:pt x="434467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33400" y="6036309"/>
              <a:ext cx="4343400" cy="34290"/>
            </a:xfrm>
            <a:custGeom>
              <a:avLst/>
              <a:gdLst/>
              <a:ahLst/>
              <a:cxnLst/>
              <a:rect l="l" t="t" r="r" b="b"/>
              <a:pathLst>
                <a:path w="4343400" h="34289">
                  <a:moveTo>
                    <a:pt x="0" y="34289"/>
                  </a:moveTo>
                  <a:lnTo>
                    <a:pt x="0" y="0"/>
                  </a:lnTo>
                  <a:lnTo>
                    <a:pt x="4343400" y="0"/>
                  </a:lnTo>
                  <a:lnTo>
                    <a:pt x="4343400" y="34289"/>
                  </a:lnTo>
                  <a:lnTo>
                    <a:pt x="0" y="34289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80797" y="2592477"/>
              <a:ext cx="4232094" cy="2998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332730" y="3122929"/>
              <a:ext cx="3213100" cy="93980"/>
            </a:xfrm>
            <a:custGeom>
              <a:avLst/>
              <a:gdLst/>
              <a:ahLst/>
              <a:cxnLst/>
              <a:rect l="l" t="t" r="r" b="b"/>
              <a:pathLst>
                <a:path w="3213100" h="93980">
                  <a:moveTo>
                    <a:pt x="321310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3020"/>
                  </a:lnTo>
                  <a:lnTo>
                    <a:pt x="0" y="60960"/>
                  </a:lnTo>
                  <a:lnTo>
                    <a:pt x="0" y="63500"/>
                  </a:lnTo>
                  <a:lnTo>
                    <a:pt x="0" y="93980"/>
                  </a:lnTo>
                  <a:lnTo>
                    <a:pt x="3213100" y="93980"/>
                  </a:lnTo>
                  <a:lnTo>
                    <a:pt x="3213100" y="63500"/>
                  </a:lnTo>
                  <a:lnTo>
                    <a:pt x="3213100" y="60960"/>
                  </a:lnTo>
                  <a:lnTo>
                    <a:pt x="3213100" y="33020"/>
                  </a:lnTo>
                  <a:lnTo>
                    <a:pt x="3213100" y="3048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332730" y="321310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332730" y="32448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332730" y="327405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332730" y="330454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332730" y="333501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332730" y="33655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332730" y="339598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332730" y="34264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332730" y="34569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332730" y="348741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332730" y="351663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332730" y="354711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332730" y="35775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332730" y="360806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332730" y="36385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332730" y="366903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332730" y="36995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332730" y="37299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332730" y="376046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332730" y="37909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332730" y="38201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332730" y="3850639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332730" y="388111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332730" y="39116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332730" y="394208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332730" y="39725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332730" y="40030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332730" y="403351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332730" y="406273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332730" y="409448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332730" y="41236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332730" y="415416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332730" y="41846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332730" y="421513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332730" y="42456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332730" y="42760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332730" y="430657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332730" y="43370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332730" y="436626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332730" y="4396739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332730" y="44272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332730" y="44577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332730" y="44881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332730" y="45186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332730" y="45491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332730" y="45796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332730" y="4608829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332730" y="46405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332730" y="46697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332730" y="470027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332730" y="47307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332730" y="476122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332730" y="47917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332730" y="48221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332730" y="485267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332730" y="48831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332730" y="491236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332730" y="49441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332730" y="49733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332730" y="50038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332730" y="50342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332730" y="50647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332730" y="50952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5332730" y="51257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332730" y="51562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332730" y="51866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332730" y="52158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332730" y="524637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332730" y="52768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332730" y="530732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332730" y="53378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332730" y="536828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332730" y="539877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332730" y="54292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332730" y="545846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89"/>
                  </a:lnTo>
                  <a:lnTo>
                    <a:pt x="3213100" y="3428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332730" y="549021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332730" y="55194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332730" y="5549900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332730" y="55803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332730" y="561086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332730" y="56413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332730" y="56718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332730" y="570230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332730" y="573277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332730" y="5761989"/>
              <a:ext cx="3213100" cy="34290"/>
            </a:xfrm>
            <a:custGeom>
              <a:avLst/>
              <a:gdLst/>
              <a:ahLst/>
              <a:cxnLst/>
              <a:rect l="l" t="t" r="r" b="b"/>
              <a:pathLst>
                <a:path w="3213100" h="34289">
                  <a:moveTo>
                    <a:pt x="32131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3213100" y="3429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332730" y="579373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332730" y="58229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332730" y="585342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332730" y="588390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332730" y="591439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332730" y="594487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332730" y="597535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332730" y="600582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3213100" y="3302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332730" y="6036309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332730" y="6065520"/>
              <a:ext cx="3213100" cy="33020"/>
            </a:xfrm>
            <a:custGeom>
              <a:avLst/>
              <a:gdLst/>
              <a:ahLst/>
              <a:cxnLst/>
              <a:rect l="l" t="t" r="r" b="b"/>
              <a:pathLst>
                <a:path w="3213100" h="33020">
                  <a:moveTo>
                    <a:pt x="3213100" y="0"/>
                  </a:moveTo>
                  <a:lnTo>
                    <a:pt x="0" y="0"/>
                  </a:lnTo>
                  <a:lnTo>
                    <a:pt x="0" y="33019"/>
                  </a:lnTo>
                  <a:lnTo>
                    <a:pt x="3213100" y="33019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361077" y="3116987"/>
              <a:ext cx="3124654" cy="24744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1" name="object 481"/>
          <p:cNvSpPr txBox="1"/>
          <p:nvPr/>
        </p:nvSpPr>
        <p:spPr>
          <a:xfrm>
            <a:off x="674369" y="1544320"/>
            <a:ext cx="7657465" cy="8204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1620" marR="17780" indent="-236220">
              <a:lnSpc>
                <a:spcPts val="2050"/>
              </a:lnSpc>
              <a:spcBef>
                <a:spcPts val="260"/>
              </a:spcBef>
              <a:tabLst>
                <a:tab pos="260985" algn="l"/>
              </a:tabLst>
            </a:pPr>
            <a:r>
              <a:rPr sz="2700" spc="-1455" baseline="6172" dirty="0">
                <a:solidFill>
                  <a:srgbClr val="6F8BA0"/>
                </a:solidFill>
                <a:latin typeface="UnDotum"/>
                <a:cs typeface="UnDotum"/>
              </a:rPr>
              <a:t>	</a:t>
            </a:r>
            <a:r>
              <a:rPr sz="1800" spc="-5" dirty="0">
                <a:latin typeface="Arial"/>
                <a:cs typeface="Arial"/>
              </a:rPr>
              <a:t>Supports the majority of </a:t>
            </a:r>
            <a:r>
              <a:rPr sz="1800" spc="-10" dirty="0">
                <a:latin typeface="Arial"/>
                <a:cs typeface="Arial"/>
              </a:rPr>
              <a:t>protocols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technologies taught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CCNA  </a:t>
            </a:r>
            <a:r>
              <a:rPr sz="1800" spc="-5" dirty="0">
                <a:latin typeface="Arial"/>
                <a:cs typeface="Arial"/>
              </a:rPr>
              <a:t>Discovery, CCNA </a:t>
            </a:r>
            <a:r>
              <a:rPr sz="1800" spc="-10" dirty="0">
                <a:latin typeface="Arial"/>
                <a:cs typeface="Arial"/>
              </a:rPr>
              <a:t>Exploration, and </a:t>
            </a:r>
            <a:r>
              <a:rPr sz="1800" spc="-5" dirty="0">
                <a:latin typeface="Arial"/>
                <a:cs typeface="Arial"/>
              </a:rPr>
              <a:t>CCNA </a:t>
            </a:r>
            <a:r>
              <a:rPr sz="1800" spc="-10" dirty="0">
                <a:latin typeface="Arial"/>
                <a:cs typeface="Arial"/>
              </a:rPr>
              <a:t>Security, and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also be </a:t>
            </a:r>
            <a:r>
              <a:rPr sz="1800" spc="-10" dirty="0">
                <a:latin typeface="Arial"/>
                <a:cs typeface="Arial"/>
              </a:rPr>
              <a:t>used  </a:t>
            </a:r>
            <a:r>
              <a:rPr sz="1800" spc="-5" dirty="0">
                <a:latin typeface="Arial"/>
                <a:cs typeface="Arial"/>
              </a:rPr>
              <a:t>to teach concepts from IT </a:t>
            </a:r>
            <a:r>
              <a:rPr sz="1800" spc="-10" dirty="0">
                <a:latin typeface="Arial"/>
                <a:cs typeface="Arial"/>
              </a:rPr>
              <a:t>Essentials and </a:t>
            </a:r>
            <a:r>
              <a:rPr sz="1800" spc="-5" dirty="0">
                <a:latin typeface="Arial"/>
                <a:cs typeface="Arial"/>
              </a:rPr>
              <a:t>CCNP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770120"/>
            <a:chOff x="0" y="0"/>
            <a:chExt cx="9144000" cy="4770120"/>
          </a:xfrm>
        </p:grpSpPr>
        <p:sp>
          <p:nvSpPr>
            <p:cNvPr id="3" name="object 3"/>
            <p:cNvSpPr/>
            <p:nvPr/>
          </p:nvSpPr>
          <p:spPr>
            <a:xfrm>
              <a:off x="0" y="1600200"/>
              <a:ext cx="9144000" cy="3169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2509520"/>
            <a:ext cx="2395855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30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Tracer  Version</a:t>
            </a:r>
            <a:r>
              <a:rPr sz="3000" b="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5.3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17550" y="1700530"/>
            <a:ext cx="7086600" cy="40144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36220">
              <a:lnSpc>
                <a:spcPct val="100000"/>
              </a:lnSpc>
              <a:spcBef>
                <a:spcPts val="73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Improved </a:t>
            </a:r>
            <a:r>
              <a:rPr sz="2000" dirty="0">
                <a:latin typeface="Arial"/>
                <a:cs typeface="Arial"/>
              </a:rPr>
              <a:t>Linksys models, </a:t>
            </a:r>
            <a:r>
              <a:rPr sz="2000" spc="-5" dirty="0">
                <a:latin typeface="Arial"/>
                <a:cs typeface="Arial"/>
              </a:rPr>
              <a:t>wireless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63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Cable and </a:t>
            </a:r>
            <a:r>
              <a:rPr sz="2000" spc="-5" dirty="0">
                <a:latin typeface="Arial"/>
                <a:cs typeface="Arial"/>
              </a:rPr>
              <a:t>DSL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enhancements</a:t>
            </a:r>
            <a:endParaRPr sz="20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62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Call </a:t>
            </a:r>
            <a:r>
              <a:rPr sz="2000" spc="-5" dirty="0">
                <a:latin typeface="Arial"/>
                <a:cs typeface="Arial"/>
              </a:rPr>
              <a:t>Manager </a:t>
            </a:r>
            <a:r>
              <a:rPr sz="2000" dirty="0">
                <a:latin typeface="Arial"/>
                <a:cs typeface="Arial"/>
              </a:rPr>
              <a:t>Express </a:t>
            </a:r>
            <a:r>
              <a:rPr sz="2000" spc="-5" dirty="0">
                <a:latin typeface="Arial"/>
                <a:cs typeface="Arial"/>
              </a:rPr>
              <a:t>(VOIP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support)</a:t>
            </a:r>
            <a:endParaRPr sz="20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62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FTP server and </a:t>
            </a:r>
            <a:r>
              <a:rPr sz="2000" spc="-5" dirty="0">
                <a:latin typeface="Arial"/>
                <a:cs typeface="Arial"/>
              </a:rPr>
              <a:t>routers/switches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Server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63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Email system (SMTP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POP3)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Server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86385" marR="17780" indent="-236220">
              <a:lnSpc>
                <a:spcPct val="100000"/>
              </a:lnSpc>
              <a:spcBef>
                <a:spcPts val="62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BGP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limited implementation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allows for </a:t>
            </a:r>
            <a:r>
              <a:rPr sz="2000" dirty="0">
                <a:latin typeface="Arial"/>
                <a:cs typeface="Arial"/>
              </a:rPr>
              <a:t>a more realistic  </a:t>
            </a:r>
            <a:r>
              <a:rPr sz="2000" spc="-5" dirty="0">
                <a:latin typeface="Arial"/>
                <a:cs typeface="Arial"/>
              </a:rPr>
              <a:t>representation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Internet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scenarios</a:t>
            </a:r>
            <a:endParaRPr sz="2000">
              <a:latin typeface="Arial"/>
              <a:cs typeface="Arial"/>
            </a:endParaRPr>
          </a:p>
          <a:p>
            <a:pPr marL="286385" marR="40640" indent="-236220">
              <a:lnSpc>
                <a:spcPct val="100000"/>
              </a:lnSpc>
              <a:spcBef>
                <a:spcPts val="63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Generic </a:t>
            </a:r>
            <a:r>
              <a:rPr sz="2000" spc="-5" dirty="0">
                <a:latin typeface="Arial"/>
                <a:cs typeface="Arial"/>
              </a:rPr>
              <a:t>IP </a:t>
            </a:r>
            <a:r>
              <a:rPr sz="2000" dirty="0">
                <a:latin typeface="Arial"/>
                <a:cs typeface="Arial"/>
              </a:rPr>
              <a:t>end </a:t>
            </a:r>
            <a:r>
              <a:rPr sz="2000" spc="-5" dirty="0">
                <a:latin typeface="Arial"/>
                <a:cs typeface="Arial"/>
              </a:rPr>
              <a:t>devices </a:t>
            </a:r>
            <a:r>
              <a:rPr sz="2000" dirty="0">
                <a:latin typeface="Arial"/>
                <a:cs typeface="Arial"/>
              </a:rPr>
              <a:t>– to create </a:t>
            </a:r>
            <a:r>
              <a:rPr sz="2000" spc="-5" dirty="0">
                <a:latin typeface="Arial"/>
                <a:cs typeface="Arial"/>
              </a:rPr>
              <a:t>more versatility </a:t>
            </a:r>
            <a:r>
              <a:rPr sz="2000" dirty="0">
                <a:latin typeface="Arial"/>
                <a:cs typeface="Arial"/>
              </a:rPr>
              <a:t>in device  </a:t>
            </a:r>
            <a:r>
              <a:rPr sz="2000" spc="-5" dirty="0"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  <a:p>
            <a:pPr marL="286385" marR="237490" indent="-236220">
              <a:lnSpc>
                <a:spcPct val="100000"/>
              </a:lnSpc>
              <a:spcBef>
                <a:spcPts val="62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Activity Wizard Initial </a:t>
            </a:r>
            <a:r>
              <a:rPr sz="2000" dirty="0">
                <a:latin typeface="Arial"/>
                <a:cs typeface="Arial"/>
              </a:rPr>
              <a:t>Tree enhancements – more scenario  </a:t>
            </a:r>
            <a:r>
              <a:rPr sz="2000" spc="-5" dirty="0">
                <a:latin typeface="Arial"/>
                <a:cs typeface="Arial"/>
              </a:rPr>
              <a:t>variations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29" name="object 129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755650" y="906779"/>
            <a:ext cx="6242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 </a:t>
            </a:r>
            <a:r>
              <a:rPr dirty="0"/>
              <a:t>New </a:t>
            </a:r>
            <a:r>
              <a:rPr spc="-5" dirty="0"/>
              <a:t>in </a:t>
            </a:r>
            <a:r>
              <a:rPr dirty="0"/>
              <a:t>Packet </a:t>
            </a:r>
            <a:r>
              <a:rPr spc="-5" dirty="0"/>
              <a:t>Tracer</a:t>
            </a:r>
            <a:r>
              <a:rPr spc="-20" dirty="0"/>
              <a:t> </a:t>
            </a:r>
            <a:r>
              <a:rPr spc="-5" dirty="0"/>
              <a:t>5.3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603250" y="754379"/>
            <a:ext cx="1515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</a:t>
            </a:r>
            <a:r>
              <a:rPr dirty="0"/>
              <a:t>g</a:t>
            </a:r>
            <a:r>
              <a:rPr spc="5" dirty="0"/>
              <a:t>e</a:t>
            </a:r>
            <a:r>
              <a:rPr spc="-10" dirty="0"/>
              <a:t>n</a:t>
            </a:r>
            <a:r>
              <a:rPr dirty="0"/>
              <a:t>da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565150" y="1743709"/>
            <a:ext cx="4432300" cy="271399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87020" indent="-236220">
              <a:lnSpc>
                <a:spcPct val="100000"/>
              </a:lnSpc>
              <a:spcBef>
                <a:spcPts val="145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Cisco Packet </a:t>
            </a:r>
            <a:r>
              <a:rPr sz="2400" dirty="0">
                <a:latin typeface="Arial"/>
                <a:cs typeface="Arial"/>
              </a:rPr>
              <a:t>Tracer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135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Packet </a:t>
            </a:r>
            <a:r>
              <a:rPr sz="2400" dirty="0">
                <a:latin typeface="Arial"/>
                <a:cs typeface="Arial"/>
              </a:rPr>
              <a:t>Tracker </a:t>
            </a:r>
            <a:r>
              <a:rPr sz="2400" spc="-5" dirty="0">
                <a:latin typeface="Arial"/>
                <a:cs typeface="Arial"/>
              </a:rPr>
              <a:t>Key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136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Packet </a:t>
            </a:r>
            <a:r>
              <a:rPr sz="2400" dirty="0">
                <a:latin typeface="Arial"/>
                <a:cs typeface="Arial"/>
              </a:rPr>
              <a:t>Tracer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5.3</a:t>
            </a:r>
            <a:endParaRPr sz="24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135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Packet </a:t>
            </a:r>
            <a:r>
              <a:rPr sz="2400" dirty="0">
                <a:latin typeface="Arial"/>
                <a:cs typeface="Arial"/>
              </a:rPr>
              <a:t>Tracer </a:t>
            </a:r>
            <a:r>
              <a:rPr sz="2400" spc="-5" dirty="0">
                <a:latin typeface="Arial"/>
                <a:cs typeface="Arial"/>
              </a:rPr>
              <a:t>Key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Benefits</a:t>
            </a:r>
            <a:endParaRPr sz="2400">
              <a:latin typeface="Arial"/>
              <a:cs typeface="Arial"/>
            </a:endParaRPr>
          </a:p>
          <a:p>
            <a:pPr marL="287020" indent="-236220">
              <a:lnSpc>
                <a:spcPct val="100000"/>
              </a:lnSpc>
              <a:spcBef>
                <a:spcPts val="1360"/>
              </a:spcBef>
              <a:buClr>
                <a:srgbClr val="6F8BA0"/>
              </a:buClr>
              <a:buFont typeface="UnDotum"/>
              <a:buChar char="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953000" y="2743200"/>
            <a:ext cx="3962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0" name="object 130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678180" y="601979"/>
            <a:ext cx="7338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PT </a:t>
            </a:r>
            <a:r>
              <a:rPr spc="-5" dirty="0"/>
              <a:t>5.3 </a:t>
            </a:r>
            <a:r>
              <a:rPr dirty="0"/>
              <a:t>and CCNA and CCNP</a:t>
            </a:r>
            <a:r>
              <a:rPr spc="-125" dirty="0"/>
              <a:t> </a:t>
            </a:r>
            <a:r>
              <a:rPr spc="-5" dirty="0"/>
              <a:t>Curricula</a:t>
            </a: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29" name="object 129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755650" y="1286509"/>
            <a:ext cx="7413625" cy="4658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797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82B6"/>
                </a:solidFill>
                <a:latin typeface="Arial"/>
                <a:cs typeface="Arial"/>
              </a:rPr>
              <a:t>Version </a:t>
            </a:r>
            <a:r>
              <a:rPr sz="2400" dirty="0">
                <a:solidFill>
                  <a:srgbClr val="0082B6"/>
                </a:solidFill>
                <a:latin typeface="Arial"/>
                <a:cs typeface="Arial"/>
              </a:rPr>
              <a:t>5.3 </a:t>
            </a:r>
            <a:r>
              <a:rPr sz="2400" spc="-5" dirty="0">
                <a:solidFill>
                  <a:srgbClr val="0082B6"/>
                </a:solidFill>
                <a:latin typeface="Arial"/>
                <a:cs typeface="Arial"/>
              </a:rPr>
              <a:t>enhancements </a:t>
            </a:r>
            <a:r>
              <a:rPr sz="2400" spc="-10" dirty="0">
                <a:solidFill>
                  <a:srgbClr val="0082B6"/>
                </a:solidFill>
                <a:latin typeface="Arial"/>
                <a:cs typeface="Arial"/>
              </a:rPr>
              <a:t>provide new </a:t>
            </a:r>
            <a:r>
              <a:rPr sz="2400" dirty="0">
                <a:solidFill>
                  <a:srgbClr val="0082B6"/>
                </a:solidFill>
                <a:latin typeface="Arial"/>
                <a:cs typeface="Arial"/>
              </a:rPr>
              <a:t>or </a:t>
            </a:r>
            <a:r>
              <a:rPr sz="2400" spc="-10" dirty="0">
                <a:solidFill>
                  <a:srgbClr val="0082B6"/>
                </a:solidFill>
                <a:latin typeface="Arial"/>
                <a:cs typeface="Arial"/>
              </a:rPr>
              <a:t>enhanced  </a:t>
            </a:r>
            <a:r>
              <a:rPr sz="2400" spc="-5" dirty="0">
                <a:solidFill>
                  <a:srgbClr val="0082B6"/>
                </a:solidFill>
                <a:latin typeface="Arial"/>
                <a:cs typeface="Arial"/>
              </a:rPr>
              <a:t>functionality </a:t>
            </a:r>
            <a:r>
              <a:rPr sz="2400" dirty="0">
                <a:solidFill>
                  <a:srgbClr val="0082B6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82B6"/>
                </a:solidFill>
                <a:latin typeface="Arial"/>
                <a:cs typeface="Arial"/>
              </a:rPr>
              <a:t>help illustrate the following</a:t>
            </a:r>
            <a:r>
              <a:rPr sz="2400" spc="-15" dirty="0">
                <a:solidFill>
                  <a:srgbClr val="0082B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82B6"/>
                </a:solidFill>
                <a:latin typeface="Arial"/>
                <a:cs typeface="Arial"/>
              </a:rPr>
              <a:t>topics:</a:t>
            </a:r>
            <a:endParaRPr sz="24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785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509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CCNA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Discovery</a:t>
            </a:r>
            <a:endParaRPr sz="20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D1: improved </a:t>
            </a:r>
            <a:r>
              <a:rPr sz="1600" spc="-10" dirty="0">
                <a:latin typeface="Arial"/>
                <a:cs typeface="Arial"/>
              </a:rPr>
              <a:t>Linksys </a:t>
            </a:r>
            <a:r>
              <a:rPr sz="1600" spc="-5" dirty="0">
                <a:latin typeface="Arial"/>
                <a:cs typeface="Arial"/>
              </a:rPr>
              <a:t>and wireless– Generic </a:t>
            </a:r>
            <a:r>
              <a:rPr sz="1600" dirty="0">
                <a:latin typeface="Arial"/>
                <a:cs typeface="Arial"/>
              </a:rPr>
              <a:t>IP </a:t>
            </a:r>
            <a:r>
              <a:rPr sz="1600" spc="-5" dirty="0">
                <a:latin typeface="Arial"/>
                <a:cs typeface="Arial"/>
              </a:rPr>
              <a:t>end devices</a:t>
            </a:r>
            <a:endParaRPr sz="1600">
              <a:latin typeface="Arial"/>
              <a:cs typeface="Arial"/>
            </a:endParaRPr>
          </a:p>
          <a:p>
            <a:pPr marL="544830" marR="5080">
              <a:lnSpc>
                <a:spcPts val="242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D2: better DNS, improved </a:t>
            </a:r>
            <a:r>
              <a:rPr sz="1600" spc="-10" dirty="0">
                <a:latin typeface="Arial"/>
                <a:cs typeface="Arial"/>
              </a:rPr>
              <a:t>DHCP, </a:t>
            </a:r>
            <a:r>
              <a:rPr sz="1600" spc="-5" dirty="0">
                <a:latin typeface="Arial"/>
                <a:cs typeface="Arial"/>
              </a:rPr>
              <a:t>wireless security, new FTP, </a:t>
            </a:r>
            <a:r>
              <a:rPr sz="1600" spc="-10" dirty="0">
                <a:latin typeface="Arial"/>
                <a:cs typeface="Arial"/>
              </a:rPr>
              <a:t>SMTP, </a:t>
            </a:r>
            <a:r>
              <a:rPr sz="1600" spc="-5" dirty="0">
                <a:latin typeface="Arial"/>
                <a:cs typeface="Arial"/>
              </a:rPr>
              <a:t>POP3,  D3: Improved multiarea OSPF, EIGRP,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BGP</a:t>
            </a:r>
            <a:endParaRPr sz="16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Arial"/>
                <a:cs typeface="Arial"/>
              </a:rPr>
              <a:t>D4: New ISR VOIP, Call </a:t>
            </a:r>
            <a:r>
              <a:rPr sz="1600" spc="-10" dirty="0">
                <a:latin typeface="Arial"/>
                <a:cs typeface="Arial"/>
              </a:rPr>
              <a:t>Manager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Express</a:t>
            </a:r>
            <a:endParaRPr sz="16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630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509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CCNA</a:t>
            </a:r>
            <a:r>
              <a:rPr sz="2000" spc="-5" dirty="0">
                <a:latin typeface="Arial"/>
                <a:cs typeface="Arial"/>
              </a:rPr>
              <a:t> Exploration</a:t>
            </a:r>
            <a:endParaRPr sz="20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E1: improved </a:t>
            </a:r>
            <a:r>
              <a:rPr sz="1600" spc="-10" dirty="0">
                <a:latin typeface="Arial"/>
                <a:cs typeface="Arial"/>
              </a:rPr>
              <a:t>HTTP, </a:t>
            </a:r>
            <a:r>
              <a:rPr sz="1600" spc="-5" dirty="0">
                <a:latin typeface="Arial"/>
                <a:cs typeface="Arial"/>
              </a:rPr>
              <a:t>DNS, </a:t>
            </a:r>
            <a:r>
              <a:rPr sz="1600" spc="-10" dirty="0">
                <a:latin typeface="Arial"/>
                <a:cs typeface="Arial"/>
              </a:rPr>
              <a:t>DHCP, </a:t>
            </a:r>
            <a:r>
              <a:rPr sz="1600" spc="-5" dirty="0">
                <a:latin typeface="Arial"/>
                <a:cs typeface="Arial"/>
              </a:rPr>
              <a:t>new FTP, </a:t>
            </a:r>
            <a:r>
              <a:rPr sz="1600" spc="-10" dirty="0">
                <a:latin typeface="Arial"/>
                <a:cs typeface="Arial"/>
              </a:rPr>
              <a:t>SMTP,</a:t>
            </a:r>
            <a:r>
              <a:rPr sz="1600" spc="-5" dirty="0">
                <a:latin typeface="Arial"/>
                <a:cs typeface="Arial"/>
              </a:rPr>
              <a:t> POP3</a:t>
            </a:r>
            <a:endParaRPr sz="16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E2: Improved multiarea OSPF, EIGRP, new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BGP</a:t>
            </a:r>
            <a:endParaRPr sz="16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Arial"/>
                <a:cs typeface="Arial"/>
              </a:rPr>
              <a:t>E3: Improved </a:t>
            </a:r>
            <a:r>
              <a:rPr sz="1600" spc="-10" dirty="0">
                <a:latin typeface="Arial"/>
                <a:cs typeface="Arial"/>
              </a:rPr>
              <a:t>Linksys </a:t>
            </a:r>
            <a:r>
              <a:rPr sz="1600" spc="-5" dirty="0">
                <a:latin typeface="Arial"/>
                <a:cs typeface="Arial"/>
              </a:rPr>
              <a:t>models, </a:t>
            </a:r>
            <a:r>
              <a:rPr sz="1600" spc="-10" dirty="0">
                <a:latin typeface="Arial"/>
                <a:cs typeface="Arial"/>
              </a:rPr>
              <a:t>wireless </a:t>
            </a:r>
            <a:r>
              <a:rPr sz="1600" spc="-5" dirty="0">
                <a:latin typeface="Arial"/>
                <a:cs typeface="Arial"/>
              </a:rPr>
              <a:t>security,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802.11</a:t>
            </a:r>
            <a:endParaRPr sz="16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E4: New PPPoE, enhanced IPSec, Cable and DSL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enhancements</a:t>
            </a:r>
            <a:endParaRPr sz="16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620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509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CCNP</a:t>
            </a:r>
            <a:endParaRPr sz="20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Arial"/>
                <a:cs typeface="Arial"/>
              </a:rPr>
              <a:t>Improved multiarea OSPF, EIGRP, new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BGP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603250" y="525779"/>
            <a:ext cx="68014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 </a:t>
            </a:r>
            <a:r>
              <a:rPr dirty="0"/>
              <a:t>5.3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Support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589280" y="1220152"/>
            <a:ext cx="8129905" cy="170751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750" spc="-405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750" spc="120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500" spc="229" dirty="0">
                <a:latin typeface="Arial"/>
                <a:cs typeface="Arial"/>
              </a:rPr>
              <a:t>Application</a:t>
            </a:r>
            <a:endParaRPr sz="500">
              <a:latin typeface="Arial"/>
              <a:cs typeface="Arial"/>
            </a:endParaRPr>
          </a:p>
          <a:p>
            <a:pPr marL="5993130" algn="ctr">
              <a:lnSpc>
                <a:spcPct val="100000"/>
              </a:lnSpc>
              <a:spcBef>
                <a:spcPts val="170"/>
              </a:spcBef>
            </a:pPr>
            <a:r>
              <a:rPr sz="400" spc="150" dirty="0">
                <a:solidFill>
                  <a:srgbClr val="A01515"/>
                </a:solidFill>
                <a:latin typeface="Arial"/>
                <a:cs typeface="Arial"/>
              </a:rPr>
              <a:t>FTP </a:t>
            </a:r>
            <a:r>
              <a:rPr sz="400" spc="35" dirty="0">
                <a:solidFill>
                  <a:srgbClr val="A01515"/>
                </a:solidFill>
                <a:latin typeface="Arial"/>
                <a:cs typeface="Arial"/>
              </a:rPr>
              <a:t>, </a:t>
            </a:r>
            <a:r>
              <a:rPr sz="400" spc="125" dirty="0">
                <a:solidFill>
                  <a:srgbClr val="A01515"/>
                </a:solidFill>
                <a:latin typeface="Arial"/>
                <a:cs typeface="Arial"/>
              </a:rPr>
              <a:t>SMTP, </a:t>
            </a:r>
            <a:r>
              <a:rPr sz="400" spc="120" dirty="0">
                <a:solidFill>
                  <a:srgbClr val="A01515"/>
                </a:solidFill>
                <a:latin typeface="Arial"/>
                <a:cs typeface="Arial"/>
              </a:rPr>
              <a:t>POP3, </a:t>
            </a:r>
            <a:r>
              <a:rPr sz="400" spc="120" dirty="0">
                <a:solidFill>
                  <a:srgbClr val="0082B6"/>
                </a:solidFill>
                <a:latin typeface="Arial"/>
                <a:cs typeface="Arial"/>
              </a:rPr>
              <a:t>HTTP</a:t>
            </a:r>
            <a:r>
              <a:rPr sz="400" spc="120" dirty="0">
                <a:latin typeface="Arial"/>
                <a:cs typeface="Arial"/>
              </a:rPr>
              <a:t>, </a:t>
            </a:r>
            <a:r>
              <a:rPr sz="400" spc="130" dirty="0">
                <a:latin typeface="Arial"/>
                <a:cs typeface="Arial"/>
              </a:rPr>
              <a:t>TFTP, </a:t>
            </a:r>
            <a:r>
              <a:rPr sz="400" spc="190" dirty="0">
                <a:latin typeface="Arial"/>
                <a:cs typeface="Arial"/>
              </a:rPr>
              <a:t>Telnet, </a:t>
            </a:r>
            <a:r>
              <a:rPr sz="400" spc="105" dirty="0">
                <a:latin typeface="Arial"/>
                <a:cs typeface="Arial"/>
              </a:rPr>
              <a:t>SSH,</a:t>
            </a:r>
            <a:r>
              <a:rPr sz="400" spc="245" dirty="0">
                <a:latin typeface="Arial"/>
                <a:cs typeface="Arial"/>
              </a:rPr>
              <a:t> </a:t>
            </a:r>
            <a:r>
              <a:rPr sz="400" spc="100" dirty="0">
                <a:solidFill>
                  <a:srgbClr val="0082B6"/>
                </a:solidFill>
                <a:latin typeface="Arial"/>
                <a:cs typeface="Arial"/>
              </a:rPr>
              <a:t>DNS,</a:t>
            </a:r>
            <a:endParaRPr sz="400">
              <a:latin typeface="Arial"/>
              <a:cs typeface="Arial"/>
            </a:endParaRPr>
          </a:p>
          <a:p>
            <a:pPr marL="41910" algn="ctr">
              <a:lnSpc>
                <a:spcPct val="100000"/>
              </a:lnSpc>
            </a:pPr>
            <a:r>
              <a:rPr sz="400" spc="100" dirty="0">
                <a:solidFill>
                  <a:srgbClr val="0082B6"/>
                </a:solidFill>
                <a:latin typeface="Arial"/>
                <a:cs typeface="Arial"/>
              </a:rPr>
              <a:t>DHCP</a:t>
            </a:r>
            <a:r>
              <a:rPr sz="400" spc="100" dirty="0">
                <a:latin typeface="Arial"/>
                <a:cs typeface="Arial"/>
              </a:rPr>
              <a:t>,   </a:t>
            </a:r>
            <a:r>
              <a:rPr sz="400" spc="110" dirty="0">
                <a:latin typeface="Arial"/>
                <a:cs typeface="Arial"/>
              </a:rPr>
              <a:t>NTP, </a:t>
            </a:r>
            <a:r>
              <a:rPr sz="400" spc="120" dirty="0">
                <a:latin typeface="Arial"/>
                <a:cs typeface="Arial"/>
              </a:rPr>
              <a:t>SNMP,</a:t>
            </a:r>
            <a:r>
              <a:rPr sz="400" spc="110" dirty="0">
                <a:latin typeface="Arial"/>
                <a:cs typeface="Arial"/>
              </a:rPr>
              <a:t> AAA,</a:t>
            </a:r>
            <a:endParaRPr sz="400">
              <a:latin typeface="Arial"/>
              <a:cs typeface="Arial"/>
            </a:endParaRPr>
          </a:p>
          <a:p>
            <a:pPr marL="6013450" algn="ctr">
              <a:lnSpc>
                <a:spcPts val="475"/>
              </a:lnSpc>
              <a:spcBef>
                <a:spcPts val="180"/>
              </a:spcBef>
            </a:pPr>
            <a:r>
              <a:rPr sz="400" spc="180" dirty="0">
                <a:solidFill>
                  <a:srgbClr val="A01515"/>
                </a:solidFill>
                <a:latin typeface="Arial"/>
                <a:cs typeface="Arial"/>
              </a:rPr>
              <a:t>ISR </a:t>
            </a:r>
            <a:r>
              <a:rPr sz="400" spc="140" dirty="0">
                <a:solidFill>
                  <a:srgbClr val="A01515"/>
                </a:solidFill>
                <a:latin typeface="Arial"/>
                <a:cs typeface="Arial"/>
              </a:rPr>
              <a:t>VOIP, </a:t>
            </a:r>
            <a:r>
              <a:rPr sz="400" spc="125" dirty="0">
                <a:solidFill>
                  <a:srgbClr val="A01515"/>
                </a:solidFill>
                <a:latin typeface="Arial"/>
                <a:cs typeface="Arial"/>
              </a:rPr>
              <a:t>SCCP </a:t>
            </a:r>
            <a:r>
              <a:rPr sz="400" spc="180" dirty="0">
                <a:solidFill>
                  <a:srgbClr val="A01515"/>
                </a:solidFill>
                <a:latin typeface="Arial"/>
                <a:cs typeface="Arial"/>
              </a:rPr>
              <a:t>config and </a:t>
            </a:r>
            <a:r>
              <a:rPr sz="400" spc="245" dirty="0">
                <a:solidFill>
                  <a:srgbClr val="A01515"/>
                </a:solidFill>
                <a:latin typeface="Arial"/>
                <a:cs typeface="Arial"/>
              </a:rPr>
              <a:t>calls </a:t>
            </a:r>
            <a:r>
              <a:rPr sz="400" spc="185" dirty="0">
                <a:solidFill>
                  <a:srgbClr val="A01515"/>
                </a:solidFill>
                <a:latin typeface="Arial"/>
                <a:cs typeface="Arial"/>
              </a:rPr>
              <a:t>ISR</a:t>
            </a:r>
            <a:r>
              <a:rPr sz="400" spc="50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400" spc="180" dirty="0">
                <a:solidFill>
                  <a:srgbClr val="A01515"/>
                </a:solidFill>
                <a:latin typeface="Arial"/>
                <a:cs typeface="Arial"/>
              </a:rPr>
              <a:t>command</a:t>
            </a:r>
            <a:endParaRPr sz="400">
              <a:latin typeface="Arial"/>
              <a:cs typeface="Arial"/>
            </a:endParaRPr>
          </a:p>
          <a:p>
            <a:pPr marL="3610610">
              <a:lnSpc>
                <a:spcPts val="475"/>
              </a:lnSpc>
            </a:pPr>
            <a:r>
              <a:rPr sz="400" spc="190" dirty="0">
                <a:solidFill>
                  <a:srgbClr val="A01515"/>
                </a:solidFill>
                <a:latin typeface="Arial"/>
                <a:cs typeface="Arial"/>
              </a:rPr>
              <a:t>support, </a:t>
            </a:r>
            <a:r>
              <a:rPr sz="400" spc="229" dirty="0">
                <a:solidFill>
                  <a:srgbClr val="A01515"/>
                </a:solidFill>
                <a:latin typeface="Arial"/>
                <a:cs typeface="Arial"/>
              </a:rPr>
              <a:t>Call </a:t>
            </a:r>
            <a:r>
              <a:rPr sz="400" spc="190" dirty="0">
                <a:solidFill>
                  <a:srgbClr val="A01515"/>
                </a:solidFill>
                <a:latin typeface="Arial"/>
                <a:cs typeface="Arial"/>
              </a:rPr>
              <a:t>Manager</a:t>
            </a:r>
            <a:r>
              <a:rPr sz="400" spc="55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400" spc="195" dirty="0">
                <a:solidFill>
                  <a:srgbClr val="A01515"/>
                </a:solidFill>
                <a:latin typeface="Arial"/>
                <a:cs typeface="Arial"/>
              </a:rPr>
              <a:t>Express</a:t>
            </a:r>
            <a:endParaRPr sz="400">
              <a:latin typeface="Arial"/>
              <a:cs typeface="Arial"/>
            </a:endParaRPr>
          </a:p>
          <a:p>
            <a:pPr marL="85090" indent="-59690">
              <a:lnSpc>
                <a:spcPct val="100000"/>
              </a:lnSpc>
              <a:spcBef>
                <a:spcPts val="310"/>
              </a:spcBef>
              <a:buClr>
                <a:srgbClr val="6F8BA0"/>
              </a:buClr>
              <a:buFont typeface="UnDotum"/>
              <a:buChar char=""/>
              <a:tabLst>
                <a:tab pos="85090" algn="l"/>
              </a:tabLst>
            </a:pPr>
            <a:r>
              <a:rPr sz="500" spc="275" dirty="0">
                <a:latin typeface="Arial"/>
                <a:cs typeface="Arial"/>
              </a:rPr>
              <a:t>Transport</a:t>
            </a:r>
            <a:endParaRPr sz="500">
              <a:latin typeface="Arial"/>
              <a:cs typeface="Arial"/>
            </a:endParaRPr>
          </a:p>
          <a:p>
            <a:pPr marL="6038850">
              <a:lnSpc>
                <a:spcPct val="100000"/>
              </a:lnSpc>
              <a:spcBef>
                <a:spcPts val="180"/>
              </a:spcBef>
            </a:pPr>
            <a:r>
              <a:rPr sz="400" spc="135" dirty="0">
                <a:solidFill>
                  <a:srgbClr val="0082B6"/>
                </a:solidFill>
                <a:latin typeface="Arial"/>
                <a:cs typeface="Arial"/>
              </a:rPr>
              <a:t>TCP </a:t>
            </a:r>
            <a:r>
              <a:rPr sz="400" spc="180" dirty="0">
                <a:latin typeface="Arial"/>
                <a:cs typeface="Arial"/>
              </a:rPr>
              <a:t>and </a:t>
            </a:r>
            <a:r>
              <a:rPr sz="400" spc="100" dirty="0">
                <a:latin typeface="Arial"/>
                <a:cs typeface="Arial"/>
              </a:rPr>
              <a:t>UDP, </a:t>
            </a:r>
            <a:r>
              <a:rPr sz="400" spc="140" dirty="0">
                <a:latin typeface="Arial"/>
                <a:cs typeface="Arial"/>
              </a:rPr>
              <a:t>TCP </a:t>
            </a:r>
            <a:r>
              <a:rPr sz="400" spc="195" dirty="0">
                <a:latin typeface="Arial"/>
                <a:cs typeface="Arial"/>
              </a:rPr>
              <a:t>Nagle Algorithm </a:t>
            </a:r>
            <a:r>
              <a:rPr sz="400" spc="200" dirty="0">
                <a:latin typeface="Arial"/>
                <a:cs typeface="Arial"/>
              </a:rPr>
              <a:t>&amp;</a:t>
            </a:r>
            <a:r>
              <a:rPr sz="400" spc="175" dirty="0">
                <a:latin typeface="Arial"/>
                <a:cs typeface="Arial"/>
              </a:rPr>
              <a:t> </a:t>
            </a:r>
            <a:r>
              <a:rPr sz="400" spc="215" dirty="0">
                <a:latin typeface="Arial"/>
                <a:cs typeface="Arial"/>
              </a:rPr>
              <a:t>IP</a:t>
            </a:r>
            <a:endParaRPr sz="400">
              <a:latin typeface="Arial"/>
              <a:cs typeface="Arial"/>
            </a:endParaRPr>
          </a:p>
          <a:p>
            <a:pPr marL="3610610">
              <a:lnSpc>
                <a:spcPct val="100000"/>
              </a:lnSpc>
            </a:pPr>
            <a:r>
              <a:rPr sz="400" spc="180" dirty="0">
                <a:latin typeface="Arial"/>
                <a:cs typeface="Arial"/>
              </a:rPr>
              <a:t>Fragmentation,</a:t>
            </a:r>
            <a:r>
              <a:rPr sz="400" spc="150" dirty="0">
                <a:latin typeface="Arial"/>
                <a:cs typeface="Arial"/>
              </a:rPr>
              <a:t> </a:t>
            </a:r>
            <a:r>
              <a:rPr sz="400" spc="140" dirty="0">
                <a:solidFill>
                  <a:srgbClr val="A01515"/>
                </a:solidFill>
                <a:latin typeface="Arial"/>
                <a:cs typeface="Arial"/>
              </a:rPr>
              <a:t>RTP</a:t>
            </a:r>
            <a:endParaRPr sz="400">
              <a:latin typeface="Arial"/>
              <a:cs typeface="Arial"/>
            </a:endParaRPr>
          </a:p>
          <a:p>
            <a:pPr marL="85090" indent="-59690">
              <a:lnSpc>
                <a:spcPct val="100000"/>
              </a:lnSpc>
              <a:spcBef>
                <a:spcPts val="310"/>
              </a:spcBef>
              <a:buClr>
                <a:srgbClr val="6F8BA0"/>
              </a:buClr>
              <a:buFont typeface="UnDotum"/>
              <a:buChar char=""/>
              <a:tabLst>
                <a:tab pos="85090" algn="l"/>
              </a:tabLst>
            </a:pPr>
            <a:r>
              <a:rPr sz="500" spc="265" dirty="0">
                <a:latin typeface="Arial"/>
                <a:cs typeface="Arial"/>
              </a:rPr>
              <a:t>Network</a:t>
            </a:r>
            <a:endParaRPr sz="500">
              <a:latin typeface="Arial"/>
              <a:cs typeface="Arial"/>
            </a:endParaRPr>
          </a:p>
          <a:p>
            <a:pPr marL="6038850">
              <a:lnSpc>
                <a:spcPct val="100000"/>
              </a:lnSpc>
              <a:spcBef>
                <a:spcPts val="170"/>
              </a:spcBef>
            </a:pPr>
            <a:r>
              <a:rPr sz="400" spc="100" dirty="0">
                <a:solidFill>
                  <a:srgbClr val="B11919"/>
                </a:solidFill>
                <a:latin typeface="Arial"/>
                <a:cs typeface="Arial"/>
              </a:rPr>
              <a:t>BGP</a:t>
            </a:r>
            <a:r>
              <a:rPr sz="400" spc="100" dirty="0">
                <a:latin typeface="Arial"/>
                <a:cs typeface="Arial"/>
              </a:rPr>
              <a:t>, </a:t>
            </a:r>
            <a:r>
              <a:rPr sz="400" spc="170" dirty="0">
                <a:latin typeface="Arial"/>
                <a:cs typeface="Arial"/>
              </a:rPr>
              <a:t>IPv4, </a:t>
            </a:r>
            <a:r>
              <a:rPr sz="400" spc="150" dirty="0">
                <a:latin typeface="Arial"/>
                <a:cs typeface="Arial"/>
              </a:rPr>
              <a:t>ICMP, </a:t>
            </a:r>
            <a:r>
              <a:rPr sz="400" spc="105" dirty="0">
                <a:latin typeface="Arial"/>
                <a:cs typeface="Arial"/>
              </a:rPr>
              <a:t>ARP, </a:t>
            </a:r>
            <a:r>
              <a:rPr sz="400" spc="170" dirty="0">
                <a:latin typeface="Arial"/>
                <a:cs typeface="Arial"/>
              </a:rPr>
              <a:t>IPv6, </a:t>
            </a:r>
            <a:r>
              <a:rPr sz="400" spc="160" dirty="0">
                <a:latin typeface="Arial"/>
                <a:cs typeface="Arial"/>
              </a:rPr>
              <a:t>ICMPv6,</a:t>
            </a:r>
            <a:r>
              <a:rPr sz="400" spc="235" dirty="0">
                <a:latin typeface="Arial"/>
                <a:cs typeface="Arial"/>
              </a:rPr>
              <a:t> </a:t>
            </a:r>
            <a:r>
              <a:rPr sz="400" spc="165" dirty="0">
                <a:solidFill>
                  <a:srgbClr val="0082B6"/>
                </a:solidFill>
                <a:latin typeface="Arial"/>
                <a:cs typeface="Arial"/>
              </a:rPr>
              <a:t>IPSec,</a:t>
            </a:r>
            <a:endParaRPr sz="400">
              <a:latin typeface="Arial"/>
              <a:cs typeface="Arial"/>
            </a:endParaRPr>
          </a:p>
          <a:p>
            <a:pPr marL="3610610">
              <a:lnSpc>
                <a:spcPct val="100000"/>
              </a:lnSpc>
            </a:pPr>
            <a:r>
              <a:rPr sz="400" spc="190" dirty="0">
                <a:latin typeface="Arial"/>
                <a:cs typeface="Arial"/>
              </a:rPr>
              <a:t>RIPv1/v2/ng, </a:t>
            </a:r>
            <a:r>
              <a:rPr sz="400" spc="185" dirty="0">
                <a:solidFill>
                  <a:srgbClr val="0082B6"/>
                </a:solidFill>
                <a:latin typeface="Arial"/>
                <a:cs typeface="Arial"/>
              </a:rPr>
              <a:t>Multi-Area</a:t>
            </a:r>
            <a:r>
              <a:rPr sz="400" spc="130" dirty="0">
                <a:solidFill>
                  <a:srgbClr val="0082B6"/>
                </a:solidFill>
                <a:latin typeface="Arial"/>
                <a:cs typeface="Arial"/>
              </a:rPr>
              <a:t> </a:t>
            </a:r>
            <a:r>
              <a:rPr sz="400" spc="114" dirty="0">
                <a:solidFill>
                  <a:srgbClr val="0082B6"/>
                </a:solidFill>
                <a:latin typeface="Arial"/>
                <a:cs typeface="Arial"/>
              </a:rPr>
              <a:t>OSPF,</a:t>
            </a:r>
            <a:endParaRPr sz="400">
              <a:latin typeface="Arial"/>
              <a:cs typeface="Arial"/>
            </a:endParaRPr>
          </a:p>
          <a:p>
            <a:pPr marL="5891530" algn="ctr">
              <a:lnSpc>
                <a:spcPct val="100000"/>
              </a:lnSpc>
              <a:spcBef>
                <a:spcPts val="170"/>
              </a:spcBef>
            </a:pPr>
            <a:r>
              <a:rPr sz="400" spc="135" dirty="0">
                <a:solidFill>
                  <a:srgbClr val="0082B6"/>
                </a:solidFill>
                <a:latin typeface="Arial"/>
                <a:cs typeface="Arial"/>
              </a:rPr>
              <a:t>EIGRP, </a:t>
            </a:r>
            <a:r>
              <a:rPr sz="400" spc="190" dirty="0">
                <a:solidFill>
                  <a:srgbClr val="0082B6"/>
                </a:solidFill>
                <a:latin typeface="Arial"/>
                <a:cs typeface="Arial"/>
              </a:rPr>
              <a:t>Static </a:t>
            </a:r>
            <a:r>
              <a:rPr sz="400" spc="150" dirty="0">
                <a:solidFill>
                  <a:srgbClr val="0082B6"/>
                </a:solidFill>
                <a:latin typeface="Arial"/>
                <a:cs typeface="Arial"/>
              </a:rPr>
              <a:t>Routing</a:t>
            </a:r>
            <a:r>
              <a:rPr sz="400" spc="150" dirty="0">
                <a:latin typeface="Arial"/>
                <a:cs typeface="Arial"/>
              </a:rPr>
              <a:t>, </a:t>
            </a:r>
            <a:r>
              <a:rPr sz="400" spc="190" dirty="0">
                <a:solidFill>
                  <a:srgbClr val="0082B6"/>
                </a:solidFill>
                <a:latin typeface="Arial"/>
                <a:cs typeface="Arial"/>
              </a:rPr>
              <a:t>Route</a:t>
            </a:r>
            <a:r>
              <a:rPr sz="400" spc="155" dirty="0">
                <a:solidFill>
                  <a:srgbClr val="0082B6"/>
                </a:solidFill>
                <a:latin typeface="Arial"/>
                <a:cs typeface="Arial"/>
              </a:rPr>
              <a:t> </a:t>
            </a:r>
            <a:r>
              <a:rPr sz="400" spc="165" dirty="0">
                <a:solidFill>
                  <a:srgbClr val="0082B6"/>
                </a:solidFill>
                <a:latin typeface="Arial"/>
                <a:cs typeface="Arial"/>
              </a:rPr>
              <a:t>Redistribution</a:t>
            </a:r>
            <a:r>
              <a:rPr sz="400" spc="165" dirty="0">
                <a:latin typeface="Arial"/>
                <a:cs typeface="Arial"/>
              </a:rPr>
              <a:t>,</a:t>
            </a:r>
            <a:endParaRPr sz="400">
              <a:latin typeface="Arial"/>
              <a:cs typeface="Arial"/>
            </a:endParaRPr>
          </a:p>
          <a:p>
            <a:pPr marL="643255" algn="ctr">
              <a:lnSpc>
                <a:spcPct val="100000"/>
              </a:lnSpc>
            </a:pPr>
            <a:r>
              <a:rPr sz="400" spc="215" dirty="0">
                <a:latin typeface="Arial"/>
                <a:cs typeface="Arial"/>
              </a:rPr>
              <a:t>Multilayer </a:t>
            </a:r>
            <a:r>
              <a:rPr sz="400" spc="150" dirty="0">
                <a:latin typeface="Arial"/>
                <a:cs typeface="Arial"/>
              </a:rPr>
              <a:t>Switching, </a:t>
            </a:r>
            <a:r>
              <a:rPr sz="400" spc="180" dirty="0">
                <a:latin typeface="Arial"/>
                <a:cs typeface="Arial"/>
              </a:rPr>
              <a:t>L3 </a:t>
            </a:r>
            <a:r>
              <a:rPr sz="400" spc="110" dirty="0">
                <a:latin typeface="Arial"/>
                <a:cs typeface="Arial"/>
              </a:rPr>
              <a:t>QoS, </a:t>
            </a:r>
            <a:r>
              <a:rPr sz="400" spc="150" dirty="0">
                <a:latin typeface="Arial"/>
                <a:cs typeface="Arial"/>
              </a:rPr>
              <a:t> </a:t>
            </a:r>
            <a:r>
              <a:rPr sz="400" spc="110" dirty="0">
                <a:latin typeface="Arial"/>
                <a:cs typeface="Arial"/>
              </a:rPr>
              <a:t>NAT,</a:t>
            </a:r>
            <a:endParaRPr sz="400">
              <a:latin typeface="Arial"/>
              <a:cs typeface="Arial"/>
            </a:endParaRPr>
          </a:p>
          <a:p>
            <a:pPr marL="5668010" algn="ctr">
              <a:lnSpc>
                <a:spcPct val="100000"/>
              </a:lnSpc>
              <a:spcBef>
                <a:spcPts val="170"/>
              </a:spcBef>
            </a:pPr>
            <a:r>
              <a:rPr sz="400" spc="140" dirty="0">
                <a:latin typeface="Arial"/>
                <a:cs typeface="Arial"/>
              </a:rPr>
              <a:t>CBAL </a:t>
            </a:r>
            <a:r>
              <a:rPr sz="400" spc="35" dirty="0">
                <a:latin typeface="Arial"/>
                <a:cs typeface="Arial"/>
              </a:rPr>
              <a:t>, </a:t>
            </a:r>
            <a:r>
              <a:rPr sz="400" spc="170" dirty="0">
                <a:latin typeface="Arial"/>
                <a:cs typeface="Arial"/>
              </a:rPr>
              <a:t>Zone-based </a:t>
            </a:r>
            <a:r>
              <a:rPr sz="400" spc="190" dirty="0">
                <a:latin typeface="Arial"/>
                <a:cs typeface="Arial"/>
              </a:rPr>
              <a:t>policy </a:t>
            </a:r>
            <a:r>
              <a:rPr sz="400" spc="225" dirty="0">
                <a:latin typeface="Arial"/>
                <a:cs typeface="Arial"/>
              </a:rPr>
              <a:t>firewall</a:t>
            </a:r>
            <a:r>
              <a:rPr sz="400" spc="125" dirty="0">
                <a:latin typeface="Arial"/>
                <a:cs typeface="Arial"/>
              </a:rPr>
              <a:t> </a:t>
            </a:r>
            <a:r>
              <a:rPr sz="400" spc="180" dirty="0">
                <a:latin typeface="Arial"/>
                <a:cs typeface="Arial"/>
              </a:rPr>
              <a:t>and</a:t>
            </a:r>
            <a:endParaRPr sz="400">
              <a:latin typeface="Arial"/>
              <a:cs typeface="Arial"/>
            </a:endParaRPr>
          </a:p>
          <a:p>
            <a:pPr marL="938530" algn="ctr">
              <a:lnSpc>
                <a:spcPct val="100000"/>
              </a:lnSpc>
            </a:pPr>
            <a:r>
              <a:rPr sz="400" spc="204" dirty="0">
                <a:latin typeface="Arial"/>
                <a:cs typeface="Arial"/>
              </a:rPr>
              <a:t>Intrusion </a:t>
            </a:r>
            <a:r>
              <a:rPr sz="400" spc="195" dirty="0">
                <a:latin typeface="Arial"/>
                <a:cs typeface="Arial"/>
              </a:rPr>
              <a:t>Protection </a:t>
            </a:r>
            <a:r>
              <a:rPr sz="400" spc="200" dirty="0">
                <a:latin typeface="Arial"/>
                <a:cs typeface="Arial"/>
              </a:rPr>
              <a:t>System </a:t>
            </a:r>
            <a:r>
              <a:rPr sz="400" spc="180" dirty="0">
                <a:latin typeface="Arial"/>
                <a:cs typeface="Arial"/>
              </a:rPr>
              <a:t>on </a:t>
            </a:r>
            <a:r>
              <a:rPr sz="400" spc="215" dirty="0">
                <a:latin typeface="Arial"/>
                <a:cs typeface="Arial"/>
              </a:rPr>
              <a:t>the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145" dirty="0">
                <a:latin typeface="Arial"/>
                <a:cs typeface="Arial"/>
              </a:rPr>
              <a:t>ISR,</a:t>
            </a:r>
            <a:endParaRPr sz="400">
              <a:latin typeface="Arial"/>
              <a:cs typeface="Arial"/>
            </a:endParaRPr>
          </a:p>
          <a:p>
            <a:pPr marL="6038850">
              <a:lnSpc>
                <a:spcPct val="100000"/>
              </a:lnSpc>
              <a:spcBef>
                <a:spcPts val="170"/>
              </a:spcBef>
            </a:pPr>
            <a:r>
              <a:rPr sz="400" spc="110" dirty="0">
                <a:latin typeface="Arial"/>
                <a:cs typeface="Arial"/>
              </a:rPr>
              <a:t>GRE </a:t>
            </a:r>
            <a:r>
              <a:rPr sz="400" spc="105" dirty="0">
                <a:latin typeface="Arial"/>
                <a:cs typeface="Arial"/>
              </a:rPr>
              <a:t>VPN, </a:t>
            </a:r>
            <a:r>
              <a:rPr sz="400" spc="190" dirty="0">
                <a:solidFill>
                  <a:srgbClr val="B11919"/>
                </a:solidFill>
                <a:latin typeface="Arial"/>
                <a:cs typeface="Arial"/>
              </a:rPr>
              <a:t>IPSec</a:t>
            </a:r>
            <a:r>
              <a:rPr sz="400" spc="275" dirty="0">
                <a:solidFill>
                  <a:srgbClr val="B11919"/>
                </a:solidFill>
                <a:latin typeface="Arial"/>
                <a:cs typeface="Arial"/>
              </a:rPr>
              <a:t> </a:t>
            </a:r>
            <a:r>
              <a:rPr sz="400" spc="125" dirty="0">
                <a:solidFill>
                  <a:srgbClr val="B11919"/>
                </a:solidFill>
                <a:latin typeface="Arial"/>
                <a:cs typeface="Arial"/>
              </a:rPr>
              <a:t>VPN</a:t>
            </a:r>
            <a:endParaRPr sz="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750" spc="-405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750" spc="127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500" spc="265" dirty="0">
                <a:latin typeface="Arial"/>
                <a:cs typeface="Arial"/>
              </a:rPr>
              <a:t>Network</a:t>
            </a:r>
            <a:r>
              <a:rPr sz="500" spc="204" dirty="0">
                <a:latin typeface="Arial"/>
                <a:cs typeface="Arial"/>
              </a:rPr>
              <a:t> </a:t>
            </a:r>
            <a:r>
              <a:rPr sz="500" spc="280" dirty="0">
                <a:latin typeface="Arial"/>
                <a:cs typeface="Arial"/>
              </a:rPr>
              <a:t>Access/Interface</a:t>
            </a:r>
            <a:endParaRPr sz="500">
              <a:latin typeface="Arial"/>
              <a:cs typeface="Arial"/>
            </a:endParaRPr>
          </a:p>
          <a:p>
            <a:pPr marL="5923915" algn="ctr">
              <a:lnSpc>
                <a:spcPct val="100000"/>
              </a:lnSpc>
              <a:spcBef>
                <a:spcPts val="170"/>
              </a:spcBef>
            </a:pPr>
            <a:r>
              <a:rPr sz="400" spc="215" dirty="0">
                <a:latin typeface="Arial"/>
                <a:cs typeface="Arial"/>
              </a:rPr>
              <a:t>Ethernet </a:t>
            </a:r>
            <a:r>
              <a:rPr sz="400" spc="135" dirty="0">
                <a:latin typeface="Arial"/>
                <a:cs typeface="Arial"/>
              </a:rPr>
              <a:t>(802.3), </a:t>
            </a:r>
            <a:r>
              <a:rPr sz="400" spc="135" dirty="0">
                <a:solidFill>
                  <a:srgbClr val="0082B6"/>
                </a:solidFill>
                <a:latin typeface="Arial"/>
                <a:cs typeface="Arial"/>
              </a:rPr>
              <a:t>802.11</a:t>
            </a:r>
            <a:r>
              <a:rPr sz="400" spc="135" dirty="0">
                <a:latin typeface="Arial"/>
                <a:cs typeface="Arial"/>
              </a:rPr>
              <a:t>, </a:t>
            </a:r>
            <a:r>
              <a:rPr sz="400" spc="110" dirty="0">
                <a:latin typeface="Arial"/>
                <a:cs typeface="Arial"/>
              </a:rPr>
              <a:t>HDLC, </a:t>
            </a:r>
            <a:r>
              <a:rPr sz="400" spc="190" dirty="0">
                <a:latin typeface="Arial"/>
                <a:cs typeface="Arial"/>
              </a:rPr>
              <a:t>Frame</a:t>
            </a:r>
            <a:r>
              <a:rPr sz="400" spc="225" dirty="0">
                <a:latin typeface="Arial"/>
                <a:cs typeface="Arial"/>
              </a:rPr>
              <a:t> </a:t>
            </a:r>
            <a:r>
              <a:rPr sz="400" spc="170" dirty="0">
                <a:latin typeface="Arial"/>
                <a:cs typeface="Arial"/>
              </a:rPr>
              <a:t>Relay,</a:t>
            </a:r>
            <a:endParaRPr sz="400">
              <a:latin typeface="Arial"/>
              <a:cs typeface="Arial"/>
            </a:endParaRPr>
          </a:p>
          <a:p>
            <a:pPr marL="255270" algn="ctr">
              <a:lnSpc>
                <a:spcPct val="100000"/>
              </a:lnSpc>
            </a:pPr>
            <a:r>
              <a:rPr sz="400" spc="110" dirty="0">
                <a:latin typeface="Arial"/>
                <a:cs typeface="Arial"/>
              </a:rPr>
              <a:t>PPP, </a:t>
            </a:r>
            <a:r>
              <a:rPr sz="400" spc="125" dirty="0">
                <a:solidFill>
                  <a:srgbClr val="A01515"/>
                </a:solidFill>
                <a:latin typeface="Arial"/>
                <a:cs typeface="Arial"/>
              </a:rPr>
              <a:t>PPPoE, </a:t>
            </a:r>
            <a:r>
              <a:rPr sz="400" spc="120" dirty="0">
                <a:latin typeface="Arial"/>
                <a:cs typeface="Arial"/>
              </a:rPr>
              <a:t>STP, </a:t>
            </a:r>
            <a:r>
              <a:rPr sz="400" spc="114" dirty="0">
                <a:latin typeface="Arial"/>
                <a:cs typeface="Arial"/>
              </a:rPr>
              <a:t>RSTP,</a:t>
            </a:r>
            <a:r>
              <a:rPr sz="400" spc="265" dirty="0">
                <a:latin typeface="Arial"/>
                <a:cs typeface="Arial"/>
              </a:rPr>
              <a:t> </a:t>
            </a:r>
            <a:r>
              <a:rPr sz="400" spc="114" dirty="0">
                <a:latin typeface="Arial"/>
                <a:cs typeface="Arial"/>
              </a:rPr>
              <a:t>VTP,</a:t>
            </a:r>
            <a:endParaRPr sz="400">
              <a:latin typeface="Arial"/>
              <a:cs typeface="Arial"/>
            </a:endParaRPr>
          </a:p>
          <a:p>
            <a:pPr marL="5904230" algn="ctr">
              <a:lnSpc>
                <a:spcPct val="100000"/>
              </a:lnSpc>
              <a:spcBef>
                <a:spcPts val="170"/>
              </a:spcBef>
            </a:pPr>
            <a:r>
              <a:rPr sz="400" spc="110" dirty="0">
                <a:latin typeface="Arial"/>
                <a:cs typeface="Arial"/>
              </a:rPr>
              <a:t>DTP, </a:t>
            </a:r>
            <a:r>
              <a:rPr sz="400" spc="100" dirty="0">
                <a:latin typeface="Arial"/>
                <a:cs typeface="Arial"/>
              </a:rPr>
              <a:t>CDP, </a:t>
            </a:r>
            <a:r>
              <a:rPr sz="400" spc="140" dirty="0">
                <a:latin typeface="Arial"/>
                <a:cs typeface="Arial"/>
              </a:rPr>
              <a:t>802.1q, </a:t>
            </a:r>
            <a:r>
              <a:rPr sz="400" spc="125" dirty="0">
                <a:latin typeface="Arial"/>
                <a:cs typeface="Arial"/>
              </a:rPr>
              <a:t>PAgP, </a:t>
            </a:r>
            <a:r>
              <a:rPr sz="400" spc="180" dirty="0">
                <a:latin typeface="Arial"/>
                <a:cs typeface="Arial"/>
              </a:rPr>
              <a:t>L2 </a:t>
            </a:r>
            <a:r>
              <a:rPr sz="400" spc="110" dirty="0">
                <a:latin typeface="Arial"/>
                <a:cs typeface="Arial"/>
              </a:rPr>
              <a:t>QoS, </a:t>
            </a:r>
            <a:r>
              <a:rPr sz="400" spc="120" dirty="0">
                <a:latin typeface="Arial"/>
                <a:cs typeface="Arial"/>
              </a:rPr>
              <a:t>SLARP,</a:t>
            </a:r>
            <a:r>
              <a:rPr sz="400" spc="345" dirty="0">
                <a:latin typeface="Arial"/>
                <a:cs typeface="Arial"/>
              </a:rPr>
              <a:t> </a:t>
            </a:r>
            <a:r>
              <a:rPr sz="400" spc="170" dirty="0">
                <a:latin typeface="Arial"/>
                <a:cs typeface="Arial"/>
              </a:rPr>
              <a:t>Simple</a:t>
            </a:r>
            <a:endParaRPr sz="400">
              <a:latin typeface="Arial"/>
              <a:cs typeface="Arial"/>
            </a:endParaRPr>
          </a:p>
          <a:p>
            <a:pPr marR="303530" algn="ctr">
              <a:lnSpc>
                <a:spcPct val="100000"/>
              </a:lnSpc>
            </a:pPr>
            <a:r>
              <a:rPr sz="400" spc="110" dirty="0">
                <a:latin typeface="Arial"/>
                <a:cs typeface="Arial"/>
              </a:rPr>
              <a:t>WEP, WPA,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140" dirty="0">
                <a:latin typeface="Arial"/>
                <a:cs typeface="Arial"/>
              </a:rPr>
              <a:t>EAP</a:t>
            </a:r>
            <a:endParaRPr sz="4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31850" y="6131559"/>
            <a:ext cx="1523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20" dirty="0">
                <a:solidFill>
                  <a:srgbClr val="B11919"/>
                </a:solidFill>
                <a:latin typeface="Arial"/>
                <a:cs typeface="Arial"/>
              </a:rPr>
              <a:t>*New </a:t>
            </a:r>
            <a:r>
              <a:rPr sz="1400" spc="425" dirty="0">
                <a:solidFill>
                  <a:srgbClr val="B11919"/>
                </a:solidFill>
                <a:latin typeface="Arial"/>
                <a:cs typeface="Arial"/>
              </a:rPr>
              <a:t>in</a:t>
            </a:r>
            <a:r>
              <a:rPr sz="1400" spc="665" dirty="0">
                <a:solidFill>
                  <a:srgbClr val="B11919"/>
                </a:solidFill>
                <a:latin typeface="Arial"/>
                <a:cs typeface="Arial"/>
              </a:rPr>
              <a:t> </a:t>
            </a:r>
            <a:r>
              <a:rPr sz="1400" spc="530" dirty="0">
                <a:solidFill>
                  <a:srgbClr val="B11919"/>
                </a:solidFill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31850" y="6322059"/>
            <a:ext cx="454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45" dirty="0">
                <a:solidFill>
                  <a:srgbClr val="B11919"/>
                </a:solidFill>
                <a:latin typeface="Arial"/>
                <a:cs typeface="Arial"/>
              </a:rPr>
              <a:t>5</a:t>
            </a:r>
            <a:r>
              <a:rPr sz="1400" spc="125" dirty="0">
                <a:solidFill>
                  <a:srgbClr val="B11919"/>
                </a:solidFill>
                <a:latin typeface="Arial"/>
                <a:cs typeface="Arial"/>
              </a:rPr>
              <a:t>.</a:t>
            </a:r>
            <a:r>
              <a:rPr sz="1400" spc="645" dirty="0">
                <a:solidFill>
                  <a:srgbClr val="B11919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965450" y="6131559"/>
            <a:ext cx="2383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45" dirty="0">
                <a:solidFill>
                  <a:srgbClr val="0082B6"/>
                </a:solidFill>
                <a:latin typeface="Arial"/>
                <a:cs typeface="Arial"/>
              </a:rPr>
              <a:t>*Enhanced </a:t>
            </a:r>
            <a:r>
              <a:rPr sz="1400" spc="425" dirty="0">
                <a:solidFill>
                  <a:srgbClr val="0082B6"/>
                </a:solidFill>
                <a:latin typeface="Arial"/>
                <a:cs typeface="Arial"/>
              </a:rPr>
              <a:t>in</a:t>
            </a:r>
            <a:r>
              <a:rPr sz="1400" spc="565" dirty="0">
                <a:solidFill>
                  <a:srgbClr val="0082B6"/>
                </a:solidFill>
                <a:latin typeface="Arial"/>
                <a:cs typeface="Arial"/>
              </a:rPr>
              <a:t> </a:t>
            </a:r>
            <a:r>
              <a:rPr sz="1400" spc="530" dirty="0">
                <a:solidFill>
                  <a:srgbClr val="0082B6"/>
                </a:solidFill>
                <a:latin typeface="Arial"/>
                <a:cs typeface="Arial"/>
              </a:rPr>
              <a:t>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965450" y="6322059"/>
            <a:ext cx="454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35" dirty="0">
                <a:solidFill>
                  <a:srgbClr val="0082B6"/>
                </a:solidFill>
                <a:latin typeface="Arial"/>
                <a:cs typeface="Arial"/>
              </a:rPr>
              <a:t>5</a:t>
            </a:r>
            <a:r>
              <a:rPr sz="1400" spc="135" dirty="0">
                <a:solidFill>
                  <a:srgbClr val="0082B6"/>
                </a:solidFill>
                <a:latin typeface="Arial"/>
                <a:cs typeface="Arial"/>
              </a:rPr>
              <a:t>.</a:t>
            </a:r>
            <a:r>
              <a:rPr sz="1400" spc="645" dirty="0">
                <a:solidFill>
                  <a:srgbClr val="0082B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794250"/>
            <a:chOff x="0" y="0"/>
            <a:chExt cx="9144000" cy="4794250"/>
          </a:xfrm>
        </p:grpSpPr>
        <p:sp>
          <p:nvSpPr>
            <p:cNvPr id="3" name="object 3"/>
            <p:cNvSpPr/>
            <p:nvPr/>
          </p:nvSpPr>
          <p:spPr>
            <a:xfrm>
              <a:off x="0" y="1600200"/>
              <a:ext cx="9144000" cy="3194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2509520"/>
            <a:ext cx="2395855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30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Tracer  Key</a:t>
            </a:r>
            <a:r>
              <a:rPr sz="3000" b="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195320"/>
            <a:ext cx="9145270" cy="3663950"/>
            <a:chOff x="-1270" y="3195320"/>
            <a:chExt cx="9145270" cy="366395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8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14681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114681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6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7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3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5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3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2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7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80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80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1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4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6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1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3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3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8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4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3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6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10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10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47" y="4384039"/>
              <a:ext cx="81915" cy="2475230"/>
            </a:xfrm>
            <a:custGeom>
              <a:avLst/>
              <a:gdLst/>
              <a:ahLst/>
              <a:cxnLst/>
              <a:rect l="l" t="t" r="r" b="b"/>
              <a:pathLst>
                <a:path w="81915" h="2475229">
                  <a:moveTo>
                    <a:pt x="81292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92" y="2475230"/>
                  </a:lnTo>
                  <a:lnTo>
                    <a:pt x="81292" y="1452880"/>
                  </a:lnTo>
                  <a:close/>
                </a:path>
                <a:path w="81915" h="2475229">
                  <a:moveTo>
                    <a:pt x="81292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92" y="26416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80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9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5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9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5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4384039"/>
              <a:ext cx="80010" cy="2475230"/>
            </a:xfrm>
            <a:custGeom>
              <a:avLst/>
              <a:gdLst/>
              <a:ahLst/>
              <a:cxnLst/>
              <a:rect l="l" t="t" r="r" b="b"/>
              <a:pathLst>
                <a:path w="80009" h="2475229">
                  <a:moveTo>
                    <a:pt x="8001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0010" y="2475230"/>
                  </a:lnTo>
                  <a:lnTo>
                    <a:pt x="80010" y="1452880"/>
                  </a:lnTo>
                  <a:close/>
                </a:path>
                <a:path w="80009" h="2475229">
                  <a:moveTo>
                    <a:pt x="8001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0010" y="2641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8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4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400" y="4384039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81280" y="1452880"/>
                  </a:moveTo>
                  <a:lnTo>
                    <a:pt x="0" y="1452880"/>
                  </a:lnTo>
                  <a:lnTo>
                    <a:pt x="0" y="2475230"/>
                  </a:lnTo>
                  <a:lnTo>
                    <a:pt x="81280" y="2475230"/>
                  </a:lnTo>
                  <a:lnTo>
                    <a:pt x="81280" y="1452880"/>
                  </a:lnTo>
                  <a:close/>
                </a:path>
                <a:path w="81279" h="2475229">
                  <a:moveTo>
                    <a:pt x="81280" y="0"/>
                  </a:moveTo>
                  <a:lnTo>
                    <a:pt x="0" y="0"/>
                  </a:lnTo>
                  <a:lnTo>
                    <a:pt x="0" y="264160"/>
                  </a:lnTo>
                  <a:lnTo>
                    <a:pt x="81280" y="2641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4384040"/>
              <a:ext cx="81280" cy="2475230"/>
            </a:xfrm>
            <a:custGeom>
              <a:avLst/>
              <a:gdLst/>
              <a:ahLst/>
              <a:cxnLst/>
              <a:rect l="l" t="t" r="r" b="b"/>
              <a:pathLst>
                <a:path w="81279" h="2475229">
                  <a:moveTo>
                    <a:pt x="0" y="2475230"/>
                  </a:moveTo>
                  <a:lnTo>
                    <a:pt x="81280" y="2475230"/>
                  </a:lnTo>
                  <a:lnTo>
                    <a:pt x="81280" y="0"/>
                  </a:lnTo>
                  <a:lnTo>
                    <a:pt x="0" y="0"/>
                  </a:lnTo>
                  <a:lnTo>
                    <a:pt x="0" y="247523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114681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114681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5320" y="3195320"/>
              <a:ext cx="7941309" cy="1188720"/>
            </a:xfrm>
            <a:custGeom>
              <a:avLst/>
              <a:gdLst/>
              <a:ahLst/>
              <a:cxnLst/>
              <a:rect l="l" t="t" r="r" b="b"/>
              <a:pathLst>
                <a:path w="7941309" h="1188720">
                  <a:moveTo>
                    <a:pt x="7941309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941309" y="1188719"/>
                  </a:lnTo>
                  <a:close/>
                </a:path>
              </a:pathLst>
            </a:custGeom>
            <a:solidFill>
              <a:srgbClr val="7D7D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9599" y="4648200"/>
              <a:ext cx="7941309" cy="1188720"/>
            </a:xfrm>
            <a:custGeom>
              <a:avLst/>
              <a:gdLst/>
              <a:ahLst/>
              <a:cxnLst/>
              <a:rect l="l" t="t" r="r" b="b"/>
              <a:pathLst>
                <a:path w="7941309" h="1188720">
                  <a:moveTo>
                    <a:pt x="7941309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7941309" y="1188720"/>
                  </a:lnTo>
                  <a:close/>
                </a:path>
              </a:pathLst>
            </a:custGeom>
            <a:solidFill>
              <a:srgbClr val="82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678180" y="678179"/>
            <a:ext cx="4410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</a:t>
            </a:r>
            <a:r>
              <a:rPr spc="-5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32" name="object 132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655319" y="1720850"/>
            <a:ext cx="7941309" cy="1188720"/>
          </a:xfrm>
          <a:prstGeom prst="rect">
            <a:avLst/>
          </a:prstGeom>
          <a:solidFill>
            <a:srgbClr val="0082B6"/>
          </a:solidFill>
        </p:spPr>
        <p:txBody>
          <a:bodyPr vert="horz" wrap="square" lIns="0" tIns="44450" rIns="0" bIns="0" rtlCol="0">
            <a:spAutoFit/>
          </a:bodyPr>
          <a:lstStyle/>
          <a:p>
            <a:pPr marL="318770" marR="269875" indent="-236220">
              <a:lnSpc>
                <a:spcPts val="2160"/>
              </a:lnSpc>
              <a:spcBef>
                <a:spcPts val="350"/>
              </a:spcBef>
            </a:pPr>
            <a:r>
              <a:rPr sz="3000" spc="-1620" baseline="5555" dirty="0">
                <a:solidFill>
                  <a:srgbClr val="FFFFFF"/>
                </a:solidFill>
                <a:latin typeface="UnDotum"/>
                <a:cs typeface="UnDotum"/>
              </a:rPr>
              <a:t></a:t>
            </a:r>
            <a:r>
              <a:rPr sz="3000" spc="502" baseline="555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Makes teaching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providing 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free, multiuser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environment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 instructors 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easily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teach complex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79450" y="3208020"/>
            <a:ext cx="7285990" cy="23622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4640" marR="5080" indent="-236220">
              <a:lnSpc>
                <a:spcPts val="2280"/>
              </a:lnSpc>
              <a:spcBef>
                <a:spcPts val="275"/>
              </a:spcBef>
              <a:buFont typeface="UnDotum"/>
              <a:buChar char=""/>
              <a:tabLst>
                <a:tab pos="29464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Makes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learning easier by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providing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realistic simulation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visualization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 exploration, experimentation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explanation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UnDotum"/>
              <a:buChar char="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UnDotum"/>
              <a:buChar char=""/>
            </a:pPr>
            <a:endParaRPr sz="1800">
              <a:latin typeface="Arial"/>
              <a:cs typeface="Arial"/>
            </a:endParaRPr>
          </a:p>
          <a:p>
            <a:pPr marL="248285" marR="164465" indent="-236220">
              <a:lnSpc>
                <a:spcPts val="2280"/>
              </a:lnSpc>
              <a:buFont typeface="UnDotum"/>
              <a:buChar char=""/>
              <a:tabLst>
                <a:tab pos="248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Instructors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 create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 “network  worlds” for teaching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learning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networking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concepts and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940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b="1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031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D2D2D2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2470" y="6700519"/>
            <a:ext cx="14300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Systems,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Inc. All</a:t>
            </a:r>
            <a:r>
              <a:rPr sz="700" b="1" spc="-9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D2D2D2"/>
                </a:solidFill>
                <a:latin typeface="Arial"/>
                <a:cs typeface="Arial"/>
              </a:rPr>
              <a:t>rig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802" y="6721640"/>
            <a:ext cx="1771014" cy="10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85"/>
              </a:lnSpc>
              <a:tabLst>
                <a:tab pos="1243965" algn="l"/>
              </a:tabLst>
            </a:pP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hts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reserved.	Cisco</a:t>
            </a:r>
            <a:r>
              <a:rPr sz="700" b="1" spc="-8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1524000"/>
            <a:ext cx="9145270" cy="5334000"/>
            <a:chOff x="-1270" y="1524000"/>
            <a:chExt cx="9145270" cy="5334000"/>
          </a:xfrm>
        </p:grpSpPr>
        <p:sp>
          <p:nvSpPr>
            <p:cNvPr id="8" name="object 8"/>
            <p:cNvSpPr/>
            <p:nvPr/>
          </p:nvSpPr>
          <p:spPr>
            <a:xfrm>
              <a:off x="5971539" y="6292850"/>
              <a:ext cx="2781300" cy="565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0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70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63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0203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769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506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2428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794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71610" y="5096509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4790" y="6125209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2410" y="6131559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7490" y="6137909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110" y="6144259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7810" y="6156959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0510" y="6169659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5590" y="6176009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3210" y="6182359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5910" y="6195059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8610" y="6207759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3690" y="6214109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1310" y="6220459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8149" y="1524000"/>
              <a:ext cx="8255000" cy="3694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902960" y="1626869"/>
              <a:ext cx="121920" cy="4409440"/>
            </a:xfrm>
            <a:custGeom>
              <a:avLst/>
              <a:gdLst/>
              <a:ahLst/>
              <a:cxnLst/>
              <a:rect l="l" t="t" r="r" b="b"/>
              <a:pathLst>
                <a:path w="121920" h="4409440">
                  <a:moveTo>
                    <a:pt x="121920" y="0"/>
                  </a:moveTo>
                  <a:lnTo>
                    <a:pt x="119380" y="0"/>
                  </a:lnTo>
                  <a:lnTo>
                    <a:pt x="119380" y="1270"/>
                  </a:lnTo>
                  <a:lnTo>
                    <a:pt x="119380" y="4408170"/>
                  </a:lnTo>
                  <a:lnTo>
                    <a:pt x="2540" y="4408170"/>
                  </a:lnTo>
                  <a:lnTo>
                    <a:pt x="2540" y="1270"/>
                  </a:lnTo>
                  <a:lnTo>
                    <a:pt x="119380" y="1270"/>
                  </a:lnTo>
                  <a:lnTo>
                    <a:pt x="1193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08170"/>
                  </a:lnTo>
                  <a:lnTo>
                    <a:pt x="0" y="4409440"/>
                  </a:lnTo>
                  <a:lnTo>
                    <a:pt x="121920" y="4409440"/>
                  </a:lnTo>
                  <a:lnTo>
                    <a:pt x="121920" y="4408170"/>
                  </a:lnTo>
                  <a:lnTo>
                    <a:pt x="121920" y="127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905500" y="1628139"/>
              <a:ext cx="116839" cy="4406900"/>
            </a:xfrm>
            <a:custGeom>
              <a:avLst/>
              <a:gdLst/>
              <a:ahLst/>
              <a:cxnLst/>
              <a:rect l="l" t="t" r="r" b="b"/>
              <a:pathLst>
                <a:path w="116839" h="4406900">
                  <a:moveTo>
                    <a:pt x="116840" y="0"/>
                  </a:moveTo>
                  <a:lnTo>
                    <a:pt x="115570" y="0"/>
                  </a:lnTo>
                  <a:lnTo>
                    <a:pt x="115570" y="2540"/>
                  </a:lnTo>
                  <a:lnTo>
                    <a:pt x="115570" y="4405630"/>
                  </a:lnTo>
                  <a:lnTo>
                    <a:pt x="1270" y="4405630"/>
                  </a:lnTo>
                  <a:lnTo>
                    <a:pt x="1270" y="2540"/>
                  </a:lnTo>
                  <a:lnTo>
                    <a:pt x="115570" y="254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405630"/>
                  </a:lnTo>
                  <a:lnTo>
                    <a:pt x="0" y="4406900"/>
                  </a:lnTo>
                  <a:lnTo>
                    <a:pt x="116840" y="4406900"/>
                  </a:lnTo>
                  <a:lnTo>
                    <a:pt x="116840" y="4405630"/>
                  </a:lnTo>
                  <a:lnTo>
                    <a:pt x="116840" y="254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06060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06770" y="1630679"/>
              <a:ext cx="114300" cy="4403090"/>
            </a:xfrm>
            <a:custGeom>
              <a:avLst/>
              <a:gdLst/>
              <a:ahLst/>
              <a:cxnLst/>
              <a:rect l="l" t="t" r="r" b="b"/>
              <a:pathLst>
                <a:path w="114300" h="4403090">
                  <a:moveTo>
                    <a:pt x="114300" y="0"/>
                  </a:moveTo>
                  <a:lnTo>
                    <a:pt x="111760" y="0"/>
                  </a:lnTo>
                  <a:lnTo>
                    <a:pt x="111760" y="1270"/>
                  </a:lnTo>
                  <a:lnTo>
                    <a:pt x="111760" y="4400550"/>
                  </a:lnTo>
                  <a:lnTo>
                    <a:pt x="2540" y="440055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00550"/>
                  </a:lnTo>
                  <a:lnTo>
                    <a:pt x="0" y="4403090"/>
                  </a:lnTo>
                  <a:lnTo>
                    <a:pt x="114300" y="4403090"/>
                  </a:lnTo>
                  <a:lnTo>
                    <a:pt x="114300" y="4400550"/>
                  </a:lnTo>
                  <a:lnTo>
                    <a:pt x="114300" y="12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0E0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909310" y="1631949"/>
              <a:ext cx="109220" cy="4399280"/>
            </a:xfrm>
            <a:custGeom>
              <a:avLst/>
              <a:gdLst/>
              <a:ahLst/>
              <a:cxnLst/>
              <a:rect l="l" t="t" r="r" b="b"/>
              <a:pathLst>
                <a:path w="109220" h="4399280">
                  <a:moveTo>
                    <a:pt x="109220" y="0"/>
                  </a:moveTo>
                  <a:lnTo>
                    <a:pt x="107950" y="0"/>
                  </a:lnTo>
                  <a:lnTo>
                    <a:pt x="107950" y="2540"/>
                  </a:lnTo>
                  <a:lnTo>
                    <a:pt x="107950" y="4398010"/>
                  </a:lnTo>
                  <a:lnTo>
                    <a:pt x="1270" y="4398010"/>
                  </a:lnTo>
                  <a:lnTo>
                    <a:pt x="1270" y="2540"/>
                  </a:lnTo>
                  <a:lnTo>
                    <a:pt x="107950" y="254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98010"/>
                  </a:lnTo>
                  <a:lnTo>
                    <a:pt x="0" y="4399280"/>
                  </a:lnTo>
                  <a:lnTo>
                    <a:pt x="109220" y="4399280"/>
                  </a:lnTo>
                  <a:lnTo>
                    <a:pt x="109220" y="4398022"/>
                  </a:lnTo>
                  <a:lnTo>
                    <a:pt x="109220" y="254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16161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910579" y="1634489"/>
              <a:ext cx="106680" cy="4395470"/>
            </a:xfrm>
            <a:custGeom>
              <a:avLst/>
              <a:gdLst/>
              <a:ahLst/>
              <a:cxnLst/>
              <a:rect l="l" t="t" r="r" b="b"/>
              <a:pathLst>
                <a:path w="106679" h="4395470">
                  <a:moveTo>
                    <a:pt x="106680" y="0"/>
                  </a:moveTo>
                  <a:lnTo>
                    <a:pt x="0" y="0"/>
                  </a:lnTo>
                  <a:lnTo>
                    <a:pt x="0" y="4395470"/>
                  </a:lnTo>
                  <a:lnTo>
                    <a:pt x="106680" y="4395470"/>
                  </a:lnTo>
                  <a:lnTo>
                    <a:pt x="106680" y="4394200"/>
                  </a:lnTo>
                  <a:lnTo>
                    <a:pt x="1270" y="4394200"/>
                  </a:lnTo>
                  <a:lnTo>
                    <a:pt x="127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  <a:path w="106679" h="4395470">
                  <a:moveTo>
                    <a:pt x="106680" y="1270"/>
                  </a:moveTo>
                  <a:lnTo>
                    <a:pt x="104140" y="1270"/>
                  </a:lnTo>
                  <a:lnTo>
                    <a:pt x="104140" y="4394200"/>
                  </a:lnTo>
                  <a:lnTo>
                    <a:pt x="106680" y="4394200"/>
                  </a:lnTo>
                  <a:lnTo>
                    <a:pt x="106680" y="1270"/>
                  </a:lnTo>
                  <a:close/>
                </a:path>
              </a:pathLst>
            </a:custGeom>
            <a:solidFill>
              <a:srgbClr val="1D1D1D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911850" y="1635759"/>
              <a:ext cx="102870" cy="4392930"/>
            </a:xfrm>
            <a:custGeom>
              <a:avLst/>
              <a:gdLst/>
              <a:ahLst/>
              <a:cxnLst/>
              <a:rect l="l" t="t" r="r" b="b"/>
              <a:pathLst>
                <a:path w="102870" h="4392930">
                  <a:moveTo>
                    <a:pt x="102870" y="0"/>
                  </a:moveTo>
                  <a:lnTo>
                    <a:pt x="101600" y="0"/>
                  </a:lnTo>
                  <a:lnTo>
                    <a:pt x="101600" y="1270"/>
                  </a:lnTo>
                  <a:lnTo>
                    <a:pt x="101600" y="4390390"/>
                  </a:lnTo>
                  <a:lnTo>
                    <a:pt x="2540" y="4390390"/>
                  </a:lnTo>
                  <a:lnTo>
                    <a:pt x="254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90390"/>
                  </a:lnTo>
                  <a:lnTo>
                    <a:pt x="0" y="4392930"/>
                  </a:lnTo>
                  <a:lnTo>
                    <a:pt x="102870" y="4392930"/>
                  </a:lnTo>
                  <a:lnTo>
                    <a:pt x="102870" y="439039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25252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914390" y="1637029"/>
              <a:ext cx="99060" cy="4389120"/>
            </a:xfrm>
            <a:custGeom>
              <a:avLst/>
              <a:gdLst/>
              <a:ahLst/>
              <a:cxnLst/>
              <a:rect l="l" t="t" r="r" b="b"/>
              <a:pathLst>
                <a:path w="99060" h="4389120">
                  <a:moveTo>
                    <a:pt x="99060" y="0"/>
                  </a:moveTo>
                  <a:lnTo>
                    <a:pt x="97790" y="0"/>
                  </a:lnTo>
                  <a:lnTo>
                    <a:pt x="97790" y="2540"/>
                  </a:lnTo>
                  <a:lnTo>
                    <a:pt x="97790" y="4387850"/>
                  </a:lnTo>
                  <a:lnTo>
                    <a:pt x="1270" y="4387850"/>
                  </a:lnTo>
                  <a:lnTo>
                    <a:pt x="1270" y="2540"/>
                  </a:lnTo>
                  <a:lnTo>
                    <a:pt x="97790" y="254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87850"/>
                  </a:lnTo>
                  <a:lnTo>
                    <a:pt x="0" y="4389120"/>
                  </a:lnTo>
                  <a:lnTo>
                    <a:pt x="99060" y="4389120"/>
                  </a:lnTo>
                  <a:lnTo>
                    <a:pt x="99060" y="438785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2D2D2D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915660" y="1639569"/>
              <a:ext cx="96520" cy="4385310"/>
            </a:xfrm>
            <a:custGeom>
              <a:avLst/>
              <a:gdLst/>
              <a:ahLst/>
              <a:cxnLst/>
              <a:rect l="l" t="t" r="r" b="b"/>
              <a:pathLst>
                <a:path w="96520" h="4385310">
                  <a:moveTo>
                    <a:pt x="96520" y="0"/>
                  </a:moveTo>
                  <a:lnTo>
                    <a:pt x="93980" y="0"/>
                  </a:lnTo>
                  <a:lnTo>
                    <a:pt x="93980" y="1270"/>
                  </a:lnTo>
                  <a:lnTo>
                    <a:pt x="93980" y="4382770"/>
                  </a:lnTo>
                  <a:lnTo>
                    <a:pt x="2540" y="4382770"/>
                  </a:lnTo>
                  <a:lnTo>
                    <a:pt x="2540" y="1270"/>
                  </a:lnTo>
                  <a:lnTo>
                    <a:pt x="93980" y="1270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82770"/>
                  </a:lnTo>
                  <a:lnTo>
                    <a:pt x="0" y="4385310"/>
                  </a:lnTo>
                  <a:lnTo>
                    <a:pt x="96520" y="4385310"/>
                  </a:lnTo>
                  <a:lnTo>
                    <a:pt x="96520" y="4382782"/>
                  </a:lnTo>
                  <a:lnTo>
                    <a:pt x="96520" y="127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35353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918200" y="1640839"/>
              <a:ext cx="91440" cy="4381500"/>
            </a:xfrm>
            <a:custGeom>
              <a:avLst/>
              <a:gdLst/>
              <a:ahLst/>
              <a:cxnLst/>
              <a:rect l="l" t="t" r="r" b="b"/>
              <a:pathLst>
                <a:path w="91439" h="4381500">
                  <a:moveTo>
                    <a:pt x="91440" y="0"/>
                  </a:moveTo>
                  <a:lnTo>
                    <a:pt x="88900" y="0"/>
                  </a:lnTo>
                  <a:lnTo>
                    <a:pt x="88900" y="2540"/>
                  </a:lnTo>
                  <a:lnTo>
                    <a:pt x="88900" y="4380230"/>
                  </a:lnTo>
                  <a:lnTo>
                    <a:pt x="1270" y="4380230"/>
                  </a:lnTo>
                  <a:lnTo>
                    <a:pt x="1270" y="2540"/>
                  </a:lnTo>
                  <a:lnTo>
                    <a:pt x="88900" y="254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80230"/>
                  </a:lnTo>
                  <a:lnTo>
                    <a:pt x="0" y="4381500"/>
                  </a:lnTo>
                  <a:lnTo>
                    <a:pt x="91440" y="4381500"/>
                  </a:lnTo>
                  <a:lnTo>
                    <a:pt x="91440" y="4380242"/>
                  </a:lnTo>
                  <a:lnTo>
                    <a:pt x="91440" y="25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3C3C3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919470" y="1643379"/>
              <a:ext cx="87630" cy="4377690"/>
            </a:xfrm>
            <a:custGeom>
              <a:avLst/>
              <a:gdLst/>
              <a:ahLst/>
              <a:cxnLst/>
              <a:rect l="l" t="t" r="r" b="b"/>
              <a:pathLst>
                <a:path w="87629" h="4377690">
                  <a:moveTo>
                    <a:pt x="87630" y="0"/>
                  </a:moveTo>
                  <a:lnTo>
                    <a:pt x="86360" y="0"/>
                  </a:lnTo>
                  <a:lnTo>
                    <a:pt x="86360" y="1270"/>
                  </a:lnTo>
                  <a:lnTo>
                    <a:pt x="86360" y="4375150"/>
                  </a:lnTo>
                  <a:lnTo>
                    <a:pt x="2540" y="437515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75150"/>
                  </a:lnTo>
                  <a:lnTo>
                    <a:pt x="0" y="4377690"/>
                  </a:lnTo>
                  <a:lnTo>
                    <a:pt x="87630" y="4377690"/>
                  </a:lnTo>
                  <a:lnTo>
                    <a:pt x="87630" y="4375150"/>
                  </a:lnTo>
                  <a:lnTo>
                    <a:pt x="87630" y="127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44444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922010" y="1644649"/>
              <a:ext cx="83820" cy="4373880"/>
            </a:xfrm>
            <a:custGeom>
              <a:avLst/>
              <a:gdLst/>
              <a:ahLst/>
              <a:cxnLst/>
              <a:rect l="l" t="t" r="r" b="b"/>
              <a:pathLst>
                <a:path w="83820" h="4373880">
                  <a:moveTo>
                    <a:pt x="83820" y="0"/>
                  </a:moveTo>
                  <a:lnTo>
                    <a:pt x="82550" y="0"/>
                  </a:lnTo>
                  <a:lnTo>
                    <a:pt x="82550" y="2540"/>
                  </a:lnTo>
                  <a:lnTo>
                    <a:pt x="82550" y="4372610"/>
                  </a:lnTo>
                  <a:lnTo>
                    <a:pt x="1270" y="4372610"/>
                  </a:lnTo>
                  <a:lnTo>
                    <a:pt x="1270" y="2540"/>
                  </a:lnTo>
                  <a:lnTo>
                    <a:pt x="82550" y="254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72610"/>
                  </a:lnTo>
                  <a:lnTo>
                    <a:pt x="0" y="4373880"/>
                  </a:lnTo>
                  <a:lnTo>
                    <a:pt x="83820" y="4373880"/>
                  </a:lnTo>
                  <a:lnTo>
                    <a:pt x="83820" y="4372622"/>
                  </a:lnTo>
                  <a:lnTo>
                    <a:pt x="83820" y="254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C4C4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923280" y="1647189"/>
              <a:ext cx="81280" cy="4370070"/>
            </a:xfrm>
            <a:custGeom>
              <a:avLst/>
              <a:gdLst/>
              <a:ahLst/>
              <a:cxnLst/>
              <a:rect l="l" t="t" r="r" b="b"/>
              <a:pathLst>
                <a:path w="81279" h="4370070">
                  <a:moveTo>
                    <a:pt x="81280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78740" y="4367530"/>
                  </a:lnTo>
                  <a:lnTo>
                    <a:pt x="2540" y="4367530"/>
                  </a:lnTo>
                  <a:lnTo>
                    <a:pt x="2540" y="1270"/>
                  </a:lnTo>
                  <a:lnTo>
                    <a:pt x="78740" y="127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67530"/>
                  </a:lnTo>
                  <a:lnTo>
                    <a:pt x="0" y="4370070"/>
                  </a:lnTo>
                  <a:lnTo>
                    <a:pt x="81280" y="4370070"/>
                  </a:lnTo>
                  <a:lnTo>
                    <a:pt x="81280" y="4367530"/>
                  </a:lnTo>
                  <a:lnTo>
                    <a:pt x="81280" y="12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4545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925820" y="1648459"/>
              <a:ext cx="76200" cy="4366260"/>
            </a:xfrm>
            <a:custGeom>
              <a:avLst/>
              <a:gdLst/>
              <a:ahLst/>
              <a:cxnLst/>
              <a:rect l="l" t="t" r="r" b="b"/>
              <a:pathLst>
                <a:path w="76200" h="4366260">
                  <a:moveTo>
                    <a:pt x="76200" y="0"/>
                  </a:moveTo>
                  <a:lnTo>
                    <a:pt x="74930" y="0"/>
                  </a:lnTo>
                  <a:lnTo>
                    <a:pt x="74930" y="2540"/>
                  </a:lnTo>
                  <a:lnTo>
                    <a:pt x="74930" y="4364990"/>
                  </a:lnTo>
                  <a:lnTo>
                    <a:pt x="1270" y="436499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64990"/>
                  </a:lnTo>
                  <a:lnTo>
                    <a:pt x="0" y="4366260"/>
                  </a:lnTo>
                  <a:lnTo>
                    <a:pt x="76200" y="4366260"/>
                  </a:lnTo>
                  <a:lnTo>
                    <a:pt x="76200" y="4364990"/>
                  </a:lnTo>
                  <a:lnTo>
                    <a:pt x="76200" y="254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5B5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927090" y="1650999"/>
              <a:ext cx="73660" cy="4362450"/>
            </a:xfrm>
            <a:custGeom>
              <a:avLst/>
              <a:gdLst/>
              <a:ahLst/>
              <a:cxnLst/>
              <a:rect l="l" t="t" r="r" b="b"/>
              <a:pathLst>
                <a:path w="73660" h="4362450">
                  <a:moveTo>
                    <a:pt x="73660" y="0"/>
                  </a:moveTo>
                  <a:lnTo>
                    <a:pt x="71120" y="0"/>
                  </a:lnTo>
                  <a:lnTo>
                    <a:pt x="71120" y="1270"/>
                  </a:lnTo>
                  <a:lnTo>
                    <a:pt x="71120" y="4361180"/>
                  </a:lnTo>
                  <a:lnTo>
                    <a:pt x="1270" y="4361180"/>
                  </a:lnTo>
                  <a:lnTo>
                    <a:pt x="1270" y="1270"/>
                  </a:lnTo>
                  <a:lnTo>
                    <a:pt x="71120" y="127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61180"/>
                  </a:lnTo>
                  <a:lnTo>
                    <a:pt x="0" y="4362450"/>
                  </a:lnTo>
                  <a:lnTo>
                    <a:pt x="73660" y="4362450"/>
                  </a:lnTo>
                  <a:lnTo>
                    <a:pt x="73660" y="436118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636363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928360" y="1652269"/>
              <a:ext cx="69850" cy="4359910"/>
            </a:xfrm>
            <a:custGeom>
              <a:avLst/>
              <a:gdLst/>
              <a:ahLst/>
              <a:cxnLst/>
              <a:rect l="l" t="t" r="r" b="b"/>
              <a:pathLst>
                <a:path w="69850" h="4359910">
                  <a:moveTo>
                    <a:pt x="69850" y="0"/>
                  </a:moveTo>
                  <a:lnTo>
                    <a:pt x="68580" y="0"/>
                  </a:lnTo>
                  <a:lnTo>
                    <a:pt x="68580" y="2540"/>
                  </a:lnTo>
                  <a:lnTo>
                    <a:pt x="68580" y="4357370"/>
                  </a:lnTo>
                  <a:lnTo>
                    <a:pt x="2540" y="4357370"/>
                  </a:lnTo>
                  <a:lnTo>
                    <a:pt x="2540" y="2540"/>
                  </a:lnTo>
                  <a:lnTo>
                    <a:pt x="68580" y="2540"/>
                  </a:lnTo>
                  <a:lnTo>
                    <a:pt x="685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57370"/>
                  </a:lnTo>
                  <a:lnTo>
                    <a:pt x="0" y="4359910"/>
                  </a:lnTo>
                  <a:lnTo>
                    <a:pt x="69850" y="4359910"/>
                  </a:lnTo>
                  <a:lnTo>
                    <a:pt x="69850" y="435737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6B6B6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930900" y="1654809"/>
              <a:ext cx="66040" cy="4354830"/>
            </a:xfrm>
            <a:custGeom>
              <a:avLst/>
              <a:gdLst/>
              <a:ahLst/>
              <a:cxnLst/>
              <a:rect l="l" t="t" r="r" b="b"/>
              <a:pathLst>
                <a:path w="66039" h="4354830">
                  <a:moveTo>
                    <a:pt x="6604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64770" y="4353560"/>
                  </a:lnTo>
                  <a:lnTo>
                    <a:pt x="1270" y="4353560"/>
                  </a:lnTo>
                  <a:lnTo>
                    <a:pt x="127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53560"/>
                  </a:lnTo>
                  <a:lnTo>
                    <a:pt x="0" y="4354830"/>
                  </a:lnTo>
                  <a:lnTo>
                    <a:pt x="66040" y="4354830"/>
                  </a:lnTo>
                  <a:lnTo>
                    <a:pt x="66040" y="4353572"/>
                  </a:lnTo>
                  <a:lnTo>
                    <a:pt x="66040" y="127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72727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932170" y="1656079"/>
              <a:ext cx="63500" cy="4352290"/>
            </a:xfrm>
            <a:custGeom>
              <a:avLst/>
              <a:gdLst/>
              <a:ahLst/>
              <a:cxnLst/>
              <a:rect l="l" t="t" r="r" b="b"/>
              <a:pathLst>
                <a:path w="63500" h="4352290">
                  <a:moveTo>
                    <a:pt x="63500" y="0"/>
                  </a:moveTo>
                  <a:lnTo>
                    <a:pt x="60960" y="0"/>
                  </a:lnTo>
                  <a:lnTo>
                    <a:pt x="60960" y="2540"/>
                  </a:lnTo>
                  <a:lnTo>
                    <a:pt x="60960" y="4349750"/>
                  </a:lnTo>
                  <a:lnTo>
                    <a:pt x="2540" y="4349750"/>
                  </a:lnTo>
                  <a:lnTo>
                    <a:pt x="2540" y="2540"/>
                  </a:lnTo>
                  <a:lnTo>
                    <a:pt x="60960" y="2540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49750"/>
                  </a:lnTo>
                  <a:lnTo>
                    <a:pt x="0" y="4352290"/>
                  </a:lnTo>
                  <a:lnTo>
                    <a:pt x="63500" y="4352290"/>
                  </a:lnTo>
                  <a:lnTo>
                    <a:pt x="63500" y="4349750"/>
                  </a:lnTo>
                  <a:lnTo>
                    <a:pt x="63500" y="254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A7A7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934710" y="1658619"/>
              <a:ext cx="58419" cy="4347210"/>
            </a:xfrm>
            <a:custGeom>
              <a:avLst/>
              <a:gdLst/>
              <a:ahLst/>
              <a:cxnLst/>
              <a:rect l="l" t="t" r="r" b="b"/>
              <a:pathLst>
                <a:path w="58420" h="4347210">
                  <a:moveTo>
                    <a:pt x="58420" y="0"/>
                  </a:moveTo>
                  <a:lnTo>
                    <a:pt x="55880" y="0"/>
                  </a:lnTo>
                  <a:lnTo>
                    <a:pt x="55880" y="1270"/>
                  </a:lnTo>
                  <a:lnTo>
                    <a:pt x="55880" y="4345940"/>
                  </a:lnTo>
                  <a:lnTo>
                    <a:pt x="1270" y="4345940"/>
                  </a:lnTo>
                  <a:lnTo>
                    <a:pt x="1270" y="1270"/>
                  </a:lnTo>
                  <a:lnTo>
                    <a:pt x="55880" y="1270"/>
                  </a:lnTo>
                  <a:lnTo>
                    <a:pt x="55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45940"/>
                  </a:lnTo>
                  <a:lnTo>
                    <a:pt x="0" y="4347210"/>
                  </a:lnTo>
                  <a:lnTo>
                    <a:pt x="58420" y="4347210"/>
                  </a:lnTo>
                  <a:lnTo>
                    <a:pt x="58420" y="4345952"/>
                  </a:lnTo>
                  <a:lnTo>
                    <a:pt x="58420" y="127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82828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935980" y="1659889"/>
              <a:ext cx="54610" cy="4344670"/>
            </a:xfrm>
            <a:custGeom>
              <a:avLst/>
              <a:gdLst/>
              <a:ahLst/>
              <a:cxnLst/>
              <a:rect l="l" t="t" r="r" b="b"/>
              <a:pathLst>
                <a:path w="54610" h="4344670">
                  <a:moveTo>
                    <a:pt x="54610" y="0"/>
                  </a:moveTo>
                  <a:lnTo>
                    <a:pt x="53340" y="0"/>
                  </a:lnTo>
                  <a:lnTo>
                    <a:pt x="53340" y="1270"/>
                  </a:lnTo>
                  <a:lnTo>
                    <a:pt x="53340" y="4342130"/>
                  </a:lnTo>
                  <a:lnTo>
                    <a:pt x="2540" y="434213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42130"/>
                  </a:lnTo>
                  <a:lnTo>
                    <a:pt x="0" y="4344670"/>
                  </a:lnTo>
                  <a:lnTo>
                    <a:pt x="54610" y="4344670"/>
                  </a:lnTo>
                  <a:lnTo>
                    <a:pt x="54610" y="4342130"/>
                  </a:lnTo>
                  <a:lnTo>
                    <a:pt x="54610" y="127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8A8A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938520" y="1661159"/>
              <a:ext cx="50800" cy="4340860"/>
            </a:xfrm>
            <a:custGeom>
              <a:avLst/>
              <a:gdLst/>
              <a:ahLst/>
              <a:cxnLst/>
              <a:rect l="l" t="t" r="r" b="b"/>
              <a:pathLst>
                <a:path w="50800" h="4340860">
                  <a:moveTo>
                    <a:pt x="50800" y="0"/>
                  </a:moveTo>
                  <a:lnTo>
                    <a:pt x="49530" y="0"/>
                  </a:lnTo>
                  <a:lnTo>
                    <a:pt x="49530" y="2540"/>
                  </a:lnTo>
                  <a:lnTo>
                    <a:pt x="49530" y="4339590"/>
                  </a:lnTo>
                  <a:lnTo>
                    <a:pt x="1270" y="433959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39590"/>
                  </a:lnTo>
                  <a:lnTo>
                    <a:pt x="0" y="4340860"/>
                  </a:lnTo>
                  <a:lnTo>
                    <a:pt x="50800" y="4340860"/>
                  </a:lnTo>
                  <a:lnTo>
                    <a:pt x="50800" y="4339590"/>
                  </a:lnTo>
                  <a:lnTo>
                    <a:pt x="5080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91919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939790" y="1663699"/>
              <a:ext cx="48260" cy="4337050"/>
            </a:xfrm>
            <a:custGeom>
              <a:avLst/>
              <a:gdLst/>
              <a:ahLst/>
              <a:cxnLst/>
              <a:rect l="l" t="t" r="r" b="b"/>
              <a:pathLst>
                <a:path w="48260" h="4337050">
                  <a:moveTo>
                    <a:pt x="48260" y="0"/>
                  </a:moveTo>
                  <a:lnTo>
                    <a:pt x="45720" y="0"/>
                  </a:lnTo>
                  <a:lnTo>
                    <a:pt x="45720" y="1270"/>
                  </a:lnTo>
                  <a:lnTo>
                    <a:pt x="45720" y="4334510"/>
                  </a:lnTo>
                  <a:lnTo>
                    <a:pt x="2540" y="4334510"/>
                  </a:lnTo>
                  <a:lnTo>
                    <a:pt x="2540" y="1270"/>
                  </a:lnTo>
                  <a:lnTo>
                    <a:pt x="45720" y="127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34510"/>
                  </a:lnTo>
                  <a:lnTo>
                    <a:pt x="0" y="4337050"/>
                  </a:lnTo>
                  <a:lnTo>
                    <a:pt x="48260" y="4337050"/>
                  </a:lnTo>
                  <a:lnTo>
                    <a:pt x="48260" y="4334510"/>
                  </a:lnTo>
                  <a:lnTo>
                    <a:pt x="48260" y="1270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99999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942329" y="1664970"/>
              <a:ext cx="43180" cy="4333240"/>
            </a:xfrm>
            <a:custGeom>
              <a:avLst/>
              <a:gdLst/>
              <a:ahLst/>
              <a:cxnLst/>
              <a:rect l="l" t="t" r="r" b="b"/>
              <a:pathLst>
                <a:path w="43179" h="4333240">
                  <a:moveTo>
                    <a:pt x="43180" y="0"/>
                  </a:moveTo>
                  <a:lnTo>
                    <a:pt x="0" y="0"/>
                  </a:lnTo>
                  <a:lnTo>
                    <a:pt x="0" y="4333240"/>
                  </a:lnTo>
                  <a:lnTo>
                    <a:pt x="43180" y="4333240"/>
                  </a:lnTo>
                  <a:lnTo>
                    <a:pt x="43180" y="4331970"/>
                  </a:lnTo>
                  <a:lnTo>
                    <a:pt x="1270" y="4331970"/>
                  </a:lnTo>
                  <a:lnTo>
                    <a:pt x="1270" y="2539"/>
                  </a:lnTo>
                  <a:lnTo>
                    <a:pt x="43180" y="2539"/>
                  </a:lnTo>
                  <a:lnTo>
                    <a:pt x="43180" y="0"/>
                  </a:lnTo>
                  <a:close/>
                </a:path>
                <a:path w="43179" h="4333240">
                  <a:moveTo>
                    <a:pt x="43180" y="2539"/>
                  </a:moveTo>
                  <a:lnTo>
                    <a:pt x="41910" y="2539"/>
                  </a:lnTo>
                  <a:lnTo>
                    <a:pt x="41910" y="4331970"/>
                  </a:lnTo>
                  <a:lnTo>
                    <a:pt x="43180" y="4331970"/>
                  </a:lnTo>
                  <a:lnTo>
                    <a:pt x="43180" y="2539"/>
                  </a:lnTo>
                  <a:close/>
                </a:path>
              </a:pathLst>
            </a:custGeom>
            <a:solidFill>
              <a:srgbClr val="A1A1A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943600" y="1667509"/>
              <a:ext cx="40640" cy="4329430"/>
            </a:xfrm>
            <a:custGeom>
              <a:avLst/>
              <a:gdLst/>
              <a:ahLst/>
              <a:cxnLst/>
              <a:rect l="l" t="t" r="r" b="b"/>
              <a:pathLst>
                <a:path w="40639" h="4329430">
                  <a:moveTo>
                    <a:pt x="40640" y="0"/>
                  </a:moveTo>
                  <a:lnTo>
                    <a:pt x="38100" y="0"/>
                  </a:lnTo>
                  <a:lnTo>
                    <a:pt x="38100" y="1270"/>
                  </a:lnTo>
                  <a:lnTo>
                    <a:pt x="38100" y="4328160"/>
                  </a:lnTo>
                  <a:lnTo>
                    <a:pt x="1270" y="4328160"/>
                  </a:lnTo>
                  <a:lnTo>
                    <a:pt x="1270" y="1270"/>
                  </a:lnTo>
                  <a:lnTo>
                    <a:pt x="38100" y="127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28160"/>
                  </a:lnTo>
                  <a:lnTo>
                    <a:pt x="0" y="4329430"/>
                  </a:lnTo>
                  <a:lnTo>
                    <a:pt x="40640" y="4329430"/>
                  </a:lnTo>
                  <a:lnTo>
                    <a:pt x="40640" y="4328172"/>
                  </a:lnTo>
                  <a:lnTo>
                    <a:pt x="40640" y="127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A9A9A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944870" y="1668779"/>
              <a:ext cx="36830" cy="4326890"/>
            </a:xfrm>
            <a:custGeom>
              <a:avLst/>
              <a:gdLst/>
              <a:ahLst/>
              <a:cxnLst/>
              <a:rect l="l" t="t" r="r" b="b"/>
              <a:pathLst>
                <a:path w="36829" h="4326890">
                  <a:moveTo>
                    <a:pt x="36830" y="0"/>
                  </a:moveTo>
                  <a:lnTo>
                    <a:pt x="35560" y="0"/>
                  </a:lnTo>
                  <a:lnTo>
                    <a:pt x="35560" y="2540"/>
                  </a:lnTo>
                  <a:lnTo>
                    <a:pt x="35560" y="4324350"/>
                  </a:lnTo>
                  <a:lnTo>
                    <a:pt x="2540" y="4324350"/>
                  </a:lnTo>
                  <a:lnTo>
                    <a:pt x="2540" y="2540"/>
                  </a:lnTo>
                  <a:lnTo>
                    <a:pt x="35560" y="254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24350"/>
                  </a:lnTo>
                  <a:lnTo>
                    <a:pt x="0" y="4326890"/>
                  </a:lnTo>
                  <a:lnTo>
                    <a:pt x="36830" y="4326890"/>
                  </a:lnTo>
                  <a:lnTo>
                    <a:pt x="36830" y="4324362"/>
                  </a:lnTo>
                  <a:lnTo>
                    <a:pt x="36830" y="254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0B0B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947410" y="1671319"/>
              <a:ext cx="33020" cy="4321810"/>
            </a:xfrm>
            <a:custGeom>
              <a:avLst/>
              <a:gdLst/>
              <a:ahLst/>
              <a:cxnLst/>
              <a:rect l="l" t="t" r="r" b="b"/>
              <a:pathLst>
                <a:path w="33020" h="4321810">
                  <a:moveTo>
                    <a:pt x="33020" y="0"/>
                  </a:moveTo>
                  <a:lnTo>
                    <a:pt x="30480" y="0"/>
                  </a:lnTo>
                  <a:lnTo>
                    <a:pt x="30480" y="1270"/>
                  </a:lnTo>
                  <a:lnTo>
                    <a:pt x="30480" y="4319270"/>
                  </a:lnTo>
                  <a:lnTo>
                    <a:pt x="2540" y="4319270"/>
                  </a:lnTo>
                  <a:lnTo>
                    <a:pt x="2540" y="1270"/>
                  </a:lnTo>
                  <a:lnTo>
                    <a:pt x="30480" y="127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19270"/>
                  </a:lnTo>
                  <a:lnTo>
                    <a:pt x="0" y="4321810"/>
                  </a:lnTo>
                  <a:lnTo>
                    <a:pt x="33020" y="4321810"/>
                  </a:lnTo>
                  <a:lnTo>
                    <a:pt x="33020" y="4319270"/>
                  </a:lnTo>
                  <a:lnTo>
                    <a:pt x="33020" y="127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8B8B8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949950" y="1672589"/>
              <a:ext cx="27940" cy="4318000"/>
            </a:xfrm>
            <a:custGeom>
              <a:avLst/>
              <a:gdLst/>
              <a:ahLst/>
              <a:cxnLst/>
              <a:rect l="l" t="t" r="r" b="b"/>
              <a:pathLst>
                <a:path w="27939" h="4318000">
                  <a:moveTo>
                    <a:pt x="27940" y="0"/>
                  </a:moveTo>
                  <a:lnTo>
                    <a:pt x="26670" y="0"/>
                  </a:lnTo>
                  <a:lnTo>
                    <a:pt x="26670" y="2540"/>
                  </a:lnTo>
                  <a:lnTo>
                    <a:pt x="26670" y="4316730"/>
                  </a:lnTo>
                  <a:lnTo>
                    <a:pt x="1270" y="4316730"/>
                  </a:lnTo>
                  <a:lnTo>
                    <a:pt x="1270" y="2540"/>
                  </a:lnTo>
                  <a:lnTo>
                    <a:pt x="26670" y="2540"/>
                  </a:lnTo>
                  <a:lnTo>
                    <a:pt x="26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16730"/>
                  </a:lnTo>
                  <a:lnTo>
                    <a:pt x="0" y="4318000"/>
                  </a:lnTo>
                  <a:lnTo>
                    <a:pt x="27940" y="4318000"/>
                  </a:lnTo>
                  <a:lnTo>
                    <a:pt x="27940" y="4316730"/>
                  </a:lnTo>
                  <a:lnTo>
                    <a:pt x="27940" y="254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C0C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951220" y="1675129"/>
              <a:ext cx="25400" cy="4314190"/>
            </a:xfrm>
            <a:custGeom>
              <a:avLst/>
              <a:gdLst/>
              <a:ahLst/>
              <a:cxnLst/>
              <a:rect l="l" t="t" r="r" b="b"/>
              <a:pathLst>
                <a:path w="25400" h="4314190">
                  <a:moveTo>
                    <a:pt x="25400" y="0"/>
                  </a:moveTo>
                  <a:lnTo>
                    <a:pt x="22860" y="0"/>
                  </a:lnTo>
                  <a:lnTo>
                    <a:pt x="22860" y="1270"/>
                  </a:lnTo>
                  <a:lnTo>
                    <a:pt x="22860" y="4312920"/>
                  </a:lnTo>
                  <a:lnTo>
                    <a:pt x="1270" y="4312920"/>
                  </a:lnTo>
                  <a:lnTo>
                    <a:pt x="1270" y="1270"/>
                  </a:lnTo>
                  <a:lnTo>
                    <a:pt x="22860" y="1270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12920"/>
                  </a:lnTo>
                  <a:lnTo>
                    <a:pt x="0" y="4314190"/>
                  </a:lnTo>
                  <a:lnTo>
                    <a:pt x="25400" y="4314190"/>
                  </a:lnTo>
                  <a:lnTo>
                    <a:pt x="25400" y="4312920"/>
                  </a:lnTo>
                  <a:lnTo>
                    <a:pt x="25400" y="127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7C7C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952490" y="1676399"/>
              <a:ext cx="21590" cy="4311650"/>
            </a:xfrm>
            <a:custGeom>
              <a:avLst/>
              <a:gdLst/>
              <a:ahLst/>
              <a:cxnLst/>
              <a:rect l="l" t="t" r="r" b="b"/>
              <a:pathLst>
                <a:path w="21589" h="4311650">
                  <a:moveTo>
                    <a:pt x="21590" y="0"/>
                  </a:moveTo>
                  <a:lnTo>
                    <a:pt x="20320" y="0"/>
                  </a:lnTo>
                  <a:lnTo>
                    <a:pt x="20320" y="2540"/>
                  </a:lnTo>
                  <a:lnTo>
                    <a:pt x="20320" y="4309110"/>
                  </a:lnTo>
                  <a:lnTo>
                    <a:pt x="2540" y="4309110"/>
                  </a:lnTo>
                  <a:lnTo>
                    <a:pt x="2540" y="2540"/>
                  </a:lnTo>
                  <a:lnTo>
                    <a:pt x="20320" y="2540"/>
                  </a:lnTo>
                  <a:lnTo>
                    <a:pt x="203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09110"/>
                  </a:lnTo>
                  <a:lnTo>
                    <a:pt x="0" y="4311650"/>
                  </a:lnTo>
                  <a:lnTo>
                    <a:pt x="21590" y="4311650"/>
                  </a:lnTo>
                  <a:lnTo>
                    <a:pt x="21590" y="4309122"/>
                  </a:lnTo>
                  <a:lnTo>
                    <a:pt x="21590" y="254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CFCFC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955030" y="1678939"/>
              <a:ext cx="17780" cy="4306570"/>
            </a:xfrm>
            <a:custGeom>
              <a:avLst/>
              <a:gdLst/>
              <a:ahLst/>
              <a:cxnLst/>
              <a:rect l="l" t="t" r="r" b="b"/>
              <a:pathLst>
                <a:path w="17779" h="4306570">
                  <a:moveTo>
                    <a:pt x="17780" y="0"/>
                  </a:moveTo>
                  <a:lnTo>
                    <a:pt x="16510" y="0"/>
                  </a:lnTo>
                  <a:lnTo>
                    <a:pt x="16510" y="1270"/>
                  </a:lnTo>
                  <a:lnTo>
                    <a:pt x="16510" y="4305300"/>
                  </a:lnTo>
                  <a:lnTo>
                    <a:pt x="1270" y="4305300"/>
                  </a:lnTo>
                  <a:lnTo>
                    <a:pt x="1270" y="1270"/>
                  </a:lnTo>
                  <a:lnTo>
                    <a:pt x="16510" y="127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05300"/>
                  </a:lnTo>
                  <a:lnTo>
                    <a:pt x="0" y="4306570"/>
                  </a:lnTo>
                  <a:lnTo>
                    <a:pt x="17780" y="4306570"/>
                  </a:lnTo>
                  <a:lnTo>
                    <a:pt x="17780" y="4305300"/>
                  </a:lnTo>
                  <a:lnTo>
                    <a:pt x="17780" y="127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D7D7D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956300" y="1680209"/>
              <a:ext cx="15240" cy="4304030"/>
            </a:xfrm>
            <a:custGeom>
              <a:avLst/>
              <a:gdLst/>
              <a:ahLst/>
              <a:cxnLst/>
              <a:rect l="l" t="t" r="r" b="b"/>
              <a:pathLst>
                <a:path w="15239" h="4304030">
                  <a:moveTo>
                    <a:pt x="1524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2700" y="4301490"/>
                  </a:lnTo>
                  <a:lnTo>
                    <a:pt x="2540" y="4301490"/>
                  </a:lnTo>
                  <a:lnTo>
                    <a:pt x="2540" y="1270"/>
                  </a:lnTo>
                  <a:lnTo>
                    <a:pt x="12700" y="127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01490"/>
                  </a:lnTo>
                  <a:lnTo>
                    <a:pt x="0" y="4304030"/>
                  </a:lnTo>
                  <a:lnTo>
                    <a:pt x="15240" y="4304030"/>
                  </a:lnTo>
                  <a:lnTo>
                    <a:pt x="15240" y="4301490"/>
                  </a:lnTo>
                  <a:lnTo>
                    <a:pt x="15240" y="12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FDFD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958840" y="1681479"/>
              <a:ext cx="10160" cy="4300220"/>
            </a:xfrm>
            <a:custGeom>
              <a:avLst/>
              <a:gdLst/>
              <a:ahLst/>
              <a:cxnLst/>
              <a:rect l="l" t="t" r="r" b="b"/>
              <a:pathLst>
                <a:path w="10160" h="4300220">
                  <a:moveTo>
                    <a:pt x="10160" y="0"/>
                  </a:moveTo>
                  <a:lnTo>
                    <a:pt x="8890" y="0"/>
                  </a:lnTo>
                  <a:lnTo>
                    <a:pt x="8890" y="2540"/>
                  </a:lnTo>
                  <a:lnTo>
                    <a:pt x="8890" y="4298950"/>
                  </a:lnTo>
                  <a:lnTo>
                    <a:pt x="1270" y="4298950"/>
                  </a:lnTo>
                  <a:lnTo>
                    <a:pt x="1270" y="2540"/>
                  </a:lnTo>
                  <a:lnTo>
                    <a:pt x="8890" y="2540"/>
                  </a:lnTo>
                  <a:lnTo>
                    <a:pt x="88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298950"/>
                  </a:lnTo>
                  <a:lnTo>
                    <a:pt x="0" y="4300220"/>
                  </a:lnTo>
                  <a:lnTo>
                    <a:pt x="10160" y="4300220"/>
                  </a:lnTo>
                  <a:lnTo>
                    <a:pt x="10160" y="4298962"/>
                  </a:lnTo>
                  <a:lnTo>
                    <a:pt x="10160" y="254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E6E6E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960110" y="1684019"/>
              <a:ext cx="7620" cy="4296410"/>
            </a:xfrm>
            <a:custGeom>
              <a:avLst/>
              <a:gdLst/>
              <a:ahLst/>
              <a:cxnLst/>
              <a:rect l="l" t="t" r="r" b="b"/>
              <a:pathLst>
                <a:path w="7620" h="4296410">
                  <a:moveTo>
                    <a:pt x="762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5080" y="4293870"/>
                  </a:lnTo>
                  <a:lnTo>
                    <a:pt x="1270" y="4293870"/>
                  </a:lnTo>
                  <a:lnTo>
                    <a:pt x="1270" y="1270"/>
                  </a:lnTo>
                  <a:lnTo>
                    <a:pt x="5080" y="127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293870"/>
                  </a:lnTo>
                  <a:lnTo>
                    <a:pt x="0" y="4296410"/>
                  </a:lnTo>
                  <a:lnTo>
                    <a:pt x="7620" y="4296410"/>
                  </a:lnTo>
                  <a:lnTo>
                    <a:pt x="7620" y="42938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EEEE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961379" y="1685289"/>
              <a:ext cx="3810" cy="4292600"/>
            </a:xfrm>
            <a:custGeom>
              <a:avLst/>
              <a:gdLst/>
              <a:ahLst/>
              <a:cxnLst/>
              <a:rect l="l" t="t" r="r" b="b"/>
              <a:pathLst>
                <a:path w="3810" h="4292600">
                  <a:moveTo>
                    <a:pt x="3810" y="0"/>
                  </a:moveTo>
                  <a:lnTo>
                    <a:pt x="0" y="0"/>
                  </a:lnTo>
                  <a:lnTo>
                    <a:pt x="0" y="4292600"/>
                  </a:lnTo>
                  <a:lnTo>
                    <a:pt x="3810" y="429260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>
            <a:spLocks noGrp="1"/>
          </p:cNvSpPr>
          <p:nvPr>
            <p:ph type="title"/>
          </p:nvPr>
        </p:nvSpPr>
        <p:spPr>
          <a:xfrm>
            <a:off x="725169" y="715009"/>
            <a:ext cx="4498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</a:t>
            </a:r>
            <a:r>
              <a:rPr spc="-5" dirty="0"/>
              <a:t>Instructor</a:t>
            </a:r>
            <a:r>
              <a:rPr spc="-6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226" name="object 226"/>
          <p:cNvSpPr txBox="1"/>
          <p:nvPr/>
        </p:nvSpPr>
        <p:spPr>
          <a:xfrm>
            <a:off x="576580" y="1451928"/>
            <a:ext cx="5125720" cy="45135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5"/>
              </a:spcBef>
              <a:tabLst>
                <a:tab pos="274955" algn="l"/>
              </a:tabLst>
            </a:pPr>
            <a:r>
              <a:rPr sz="2700" spc="-1455" baseline="6172" dirty="0">
                <a:solidFill>
                  <a:srgbClr val="6F8BA0"/>
                </a:solidFill>
                <a:latin typeface="UnDotum"/>
                <a:cs typeface="UnDotum"/>
              </a:rPr>
              <a:t>	</a:t>
            </a:r>
            <a:r>
              <a:rPr sz="1800" spc="-5" dirty="0">
                <a:latin typeface="Arial"/>
                <a:cs typeface="Arial"/>
              </a:rPr>
              <a:t>Ability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teach </a:t>
            </a:r>
            <a:r>
              <a:rPr sz="1800" spc="-10" dirty="0">
                <a:latin typeface="Arial"/>
                <a:cs typeface="Arial"/>
              </a:rPr>
              <a:t>complex networking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concepts</a:t>
            </a:r>
            <a:endParaRPr sz="1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"/>
                <a:cs typeface="Arial"/>
              </a:rPr>
              <a:t>Demonstrate technologies and configurations</a:t>
            </a:r>
            <a:endParaRPr sz="1600">
              <a:latin typeface="Arial"/>
              <a:cs typeface="Arial"/>
            </a:endParaRPr>
          </a:p>
          <a:p>
            <a:pPr marL="613410" marR="144780" indent="-118110">
              <a:lnSpc>
                <a:spcPct val="100000"/>
              </a:lnSpc>
              <a:spcBef>
                <a:spcPts val="690"/>
              </a:spcBef>
            </a:pPr>
            <a:r>
              <a:rPr sz="1600" spc="-5" dirty="0">
                <a:latin typeface="Arial"/>
                <a:cs typeface="Arial"/>
              </a:rPr>
              <a:t>Author custom guided activities, labs and  assessments with immediate feedback using the  Activity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Wizard</a:t>
            </a:r>
            <a:endParaRPr sz="1600">
              <a:latin typeface="Arial"/>
              <a:cs typeface="Arial"/>
            </a:endParaRPr>
          </a:p>
          <a:p>
            <a:pPr marL="613410" marR="30480" indent="-118110">
              <a:lnSpc>
                <a:spcPct val="100000"/>
              </a:lnSpc>
              <a:spcBef>
                <a:spcPts val="690"/>
              </a:spcBef>
            </a:pPr>
            <a:r>
              <a:rPr sz="1600" dirty="0">
                <a:latin typeface="Arial"/>
                <a:cs typeface="Arial"/>
              </a:rPr>
              <a:t>Use </a:t>
            </a:r>
            <a:r>
              <a:rPr sz="1600" spc="-5" dirty="0">
                <a:latin typeface="Arial"/>
                <a:cs typeface="Arial"/>
              </a:rPr>
              <a:t>for lecture demonstration, individual and group  labs, homework, assessments, games, </a:t>
            </a:r>
            <a:r>
              <a:rPr sz="1600" spc="-10" dirty="0">
                <a:latin typeface="Arial"/>
                <a:cs typeface="Arial"/>
              </a:rPr>
              <a:t>network  </a:t>
            </a:r>
            <a:r>
              <a:rPr sz="1600" spc="-5" dirty="0">
                <a:latin typeface="Arial"/>
                <a:cs typeface="Arial"/>
              </a:rPr>
              <a:t>design, troubleshooting and modeling tasks,  reinforcement of hands-on lab activities, </a:t>
            </a:r>
            <a:r>
              <a:rPr sz="1600" dirty="0">
                <a:latin typeface="Arial"/>
                <a:cs typeface="Arial"/>
              </a:rPr>
              <a:t>case  </a:t>
            </a:r>
            <a:r>
              <a:rPr sz="1600" spc="-5" dirty="0">
                <a:latin typeface="Arial"/>
                <a:cs typeface="Arial"/>
              </a:rPr>
              <a:t>studies,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competitions</a:t>
            </a:r>
            <a:endParaRPr sz="1600">
              <a:latin typeface="Arial"/>
              <a:cs typeface="Arial"/>
            </a:endParaRPr>
          </a:p>
          <a:p>
            <a:pPr marL="274955" marR="119380" indent="-237490">
              <a:lnSpc>
                <a:spcPct val="100000"/>
              </a:lnSpc>
              <a:spcBef>
                <a:spcPts val="1100"/>
              </a:spcBef>
              <a:tabLst>
                <a:tab pos="274955" algn="l"/>
              </a:tabLst>
            </a:pPr>
            <a:r>
              <a:rPr sz="2700" spc="-1455" baseline="6172" dirty="0">
                <a:solidFill>
                  <a:srgbClr val="6F8BA0"/>
                </a:solidFill>
                <a:latin typeface="UnDotum"/>
                <a:cs typeface="UnDotum"/>
              </a:rPr>
              <a:t>	</a:t>
            </a:r>
            <a:r>
              <a:rPr sz="1800" spc="-10" dirty="0">
                <a:latin typeface="Arial"/>
                <a:cs typeface="Arial"/>
              </a:rPr>
              <a:t>Supplements classroom equipment </a:t>
            </a:r>
            <a:r>
              <a:rPr sz="1800" spc="-5" dirty="0">
                <a:latin typeface="Arial"/>
                <a:cs typeface="Arial"/>
              </a:rPr>
              <a:t>and  provides complementary </a:t>
            </a:r>
            <a:r>
              <a:rPr sz="1800" spc="-10" dirty="0">
                <a:latin typeface="Arial"/>
                <a:cs typeface="Arial"/>
              </a:rPr>
              <a:t>learning opportunities  that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not possible </a:t>
            </a:r>
            <a:r>
              <a:rPr sz="1800" spc="-5" dirty="0">
                <a:latin typeface="Arial"/>
                <a:cs typeface="Arial"/>
              </a:rPr>
              <a:t>in the classroom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alone</a:t>
            </a:r>
            <a:endParaRPr sz="1800">
              <a:latin typeface="Arial"/>
              <a:cs typeface="Arial"/>
            </a:endParaRPr>
          </a:p>
          <a:p>
            <a:pPr marL="613410" marR="551815" indent="-118110">
              <a:lnSpc>
                <a:spcPct val="100000"/>
              </a:lnSpc>
              <a:spcBef>
                <a:spcPts val="1130"/>
              </a:spcBef>
            </a:pPr>
            <a:r>
              <a:rPr sz="2700" spc="-157" baseline="6172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1800" spc="-105" dirty="0">
                <a:latin typeface="Arial"/>
                <a:cs typeface="Arial"/>
              </a:rPr>
              <a:t>Supports </a:t>
            </a:r>
            <a:r>
              <a:rPr sz="1800" spc="-5" dirty="0">
                <a:latin typeface="Arial"/>
                <a:cs typeface="Arial"/>
              </a:rPr>
              <a:t>social </a:t>
            </a:r>
            <a:r>
              <a:rPr sz="1800" spc="-10" dirty="0">
                <a:latin typeface="Arial"/>
                <a:cs typeface="Arial"/>
              </a:rPr>
              <a:t>learning </a:t>
            </a:r>
            <a:r>
              <a:rPr sz="1800" spc="-5" dirty="0">
                <a:latin typeface="Arial"/>
                <a:cs typeface="Arial"/>
              </a:rPr>
              <a:t>processes </a:t>
            </a:r>
            <a:r>
              <a:rPr sz="1800" dirty="0">
                <a:latin typeface="Arial"/>
                <a:cs typeface="Arial"/>
              </a:rPr>
              <a:t>via  </a:t>
            </a:r>
            <a:r>
              <a:rPr sz="1800" spc="-5" dirty="0">
                <a:latin typeface="Arial"/>
                <a:cs typeface="Arial"/>
              </a:rPr>
              <a:t>multiuser collaboration 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competition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367029" y="1626870"/>
            <a:ext cx="8390890" cy="4599940"/>
            <a:chOff x="367029" y="1626870"/>
            <a:chExt cx="8390890" cy="4599940"/>
          </a:xfrm>
        </p:grpSpPr>
        <p:sp>
          <p:nvSpPr>
            <p:cNvPr id="228" name="object 228"/>
            <p:cNvSpPr/>
            <p:nvPr/>
          </p:nvSpPr>
          <p:spPr>
            <a:xfrm>
              <a:off x="5967729" y="1626870"/>
              <a:ext cx="2790189" cy="4599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940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b="1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031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D2D2D2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2470" y="6700519"/>
            <a:ext cx="19748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Systems,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Inc. All rights</a:t>
            </a:r>
            <a:r>
              <a:rPr sz="700" b="1" spc="-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0419" y="6701790"/>
            <a:ext cx="5524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b="1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1696720"/>
            <a:ext cx="9145270" cy="5161280"/>
            <a:chOff x="-1270" y="1696720"/>
            <a:chExt cx="9145270" cy="5161280"/>
          </a:xfrm>
        </p:grpSpPr>
        <p:sp>
          <p:nvSpPr>
            <p:cNvPr id="8" name="object 8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>
            <a:spLocks noGrp="1"/>
          </p:cNvSpPr>
          <p:nvPr>
            <p:ph type="title"/>
          </p:nvPr>
        </p:nvSpPr>
        <p:spPr>
          <a:xfrm>
            <a:off x="725169" y="830579"/>
            <a:ext cx="41357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Students</a:t>
            </a:r>
          </a:p>
        </p:txBody>
      </p:sp>
      <p:sp>
        <p:nvSpPr>
          <p:cNvPr id="193" name="object 193"/>
          <p:cNvSpPr txBox="1"/>
          <p:nvPr/>
        </p:nvSpPr>
        <p:spPr>
          <a:xfrm>
            <a:off x="563880" y="1753870"/>
            <a:ext cx="5275580" cy="406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7655" marR="404495" indent="-237490">
              <a:lnSpc>
                <a:spcPts val="2050"/>
              </a:lnSpc>
              <a:spcBef>
                <a:spcPts val="260"/>
              </a:spcBef>
              <a:buClr>
                <a:srgbClr val="6F8BA0"/>
              </a:buClr>
              <a:buFont typeface="UnDotum"/>
              <a:buChar char=""/>
              <a:tabLst>
                <a:tab pos="287655" algn="l"/>
                <a:tab pos="288290" algn="l"/>
              </a:tabLst>
            </a:pPr>
            <a:r>
              <a:rPr sz="1800" spc="-10" dirty="0">
                <a:latin typeface="Arial"/>
                <a:cs typeface="Arial"/>
              </a:rPr>
              <a:t>Provides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free practice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visualization  </a:t>
            </a:r>
            <a:r>
              <a:rPr sz="1800" spc="-10" dirty="0">
                <a:latin typeface="Arial"/>
                <a:cs typeface="Arial"/>
              </a:rPr>
              <a:t>environment </a:t>
            </a:r>
            <a:r>
              <a:rPr sz="1800" spc="-5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design, </a:t>
            </a:r>
            <a:r>
              <a:rPr sz="1800" spc="-5" dirty="0">
                <a:latin typeface="Arial"/>
                <a:cs typeface="Arial"/>
              </a:rPr>
              <a:t>configuration </a:t>
            </a:r>
            <a:r>
              <a:rPr sz="1800" spc="-10" dirty="0">
                <a:latin typeface="Arial"/>
                <a:cs typeface="Arial"/>
              </a:rPr>
              <a:t>and  troubleshooting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network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environments</a:t>
            </a:r>
            <a:endParaRPr sz="1800">
              <a:latin typeface="Arial"/>
              <a:cs typeface="Arial"/>
            </a:endParaRPr>
          </a:p>
          <a:p>
            <a:pPr marL="626110" marR="542290" indent="-118110">
              <a:lnSpc>
                <a:spcPts val="1820"/>
              </a:lnSpc>
              <a:spcBef>
                <a:spcPts val="695"/>
              </a:spcBef>
            </a:pPr>
            <a:r>
              <a:rPr sz="1600" spc="-5" dirty="0">
                <a:latin typeface="Arial"/>
                <a:cs typeface="Arial"/>
              </a:rPr>
              <a:t>Observe virtual packets </a:t>
            </a:r>
            <a:r>
              <a:rPr sz="1600" spc="-10" dirty="0">
                <a:latin typeface="Arial"/>
                <a:cs typeface="Arial"/>
              </a:rPr>
              <a:t>real </a:t>
            </a:r>
            <a:r>
              <a:rPr sz="160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as they travel  through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287655" marR="43180" indent="-237490">
              <a:lnSpc>
                <a:spcPts val="2050"/>
              </a:lnSpc>
              <a:spcBef>
                <a:spcPts val="1125"/>
              </a:spcBef>
              <a:buClr>
                <a:srgbClr val="6F8BA0"/>
              </a:buClr>
              <a:buFont typeface="UnDotum"/>
              <a:buChar char=""/>
              <a:tabLst>
                <a:tab pos="287655" algn="l"/>
                <a:tab pos="288290" algn="l"/>
              </a:tabLst>
            </a:pP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practice outside of the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classroom  </a:t>
            </a:r>
            <a:r>
              <a:rPr sz="1800" spc="-10" dirty="0">
                <a:latin typeface="Arial"/>
                <a:cs typeface="Arial"/>
              </a:rPr>
              <a:t>and lab </a:t>
            </a:r>
            <a:r>
              <a:rPr sz="1800" spc="-5" dirty="0">
                <a:latin typeface="Arial"/>
                <a:cs typeface="Arial"/>
              </a:rPr>
              <a:t>(home computers, </a:t>
            </a:r>
            <a:r>
              <a:rPr sz="1800" spc="-10" dirty="0">
                <a:latin typeface="Arial"/>
                <a:cs typeface="Arial"/>
              </a:rPr>
              <a:t>mobile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laptops)</a:t>
            </a:r>
            <a:endParaRPr sz="1800">
              <a:latin typeface="Arial"/>
              <a:cs typeface="Arial"/>
            </a:endParaRPr>
          </a:p>
          <a:p>
            <a:pPr marL="626110" marR="304800" indent="-118110">
              <a:lnSpc>
                <a:spcPts val="1820"/>
              </a:lnSpc>
              <a:spcBef>
                <a:spcPts val="690"/>
              </a:spcBef>
            </a:pPr>
            <a:r>
              <a:rPr sz="1600" spc="-5" dirty="0">
                <a:latin typeface="Arial"/>
                <a:cs typeface="Arial"/>
              </a:rPr>
              <a:t>Create and configure much larger topologies than  possible with physical equipment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287655" marR="473075" indent="-237490" algn="just">
              <a:lnSpc>
                <a:spcPts val="205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88290" algn="l"/>
              </a:tabLst>
            </a:pPr>
            <a:r>
              <a:rPr sz="1800" spc="-10" dirty="0">
                <a:latin typeface="Arial"/>
                <a:cs typeface="Arial"/>
              </a:rPr>
              <a:t>Provides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rich </a:t>
            </a:r>
            <a:r>
              <a:rPr sz="1800" spc="-10" dirty="0">
                <a:latin typeface="Arial"/>
                <a:cs typeface="Arial"/>
              </a:rPr>
              <a:t>learning </a:t>
            </a:r>
            <a:r>
              <a:rPr sz="1800" spc="-5" dirty="0">
                <a:latin typeface="Arial"/>
                <a:cs typeface="Arial"/>
              </a:rPr>
              <a:t>environment </a:t>
            </a:r>
            <a:r>
              <a:rPr sz="1800" spc="-15" dirty="0">
                <a:latin typeface="Arial"/>
                <a:cs typeface="Arial"/>
              </a:rPr>
              <a:t>beyond  </a:t>
            </a: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-10" dirty="0">
                <a:latin typeface="Arial"/>
                <a:cs typeface="Arial"/>
              </a:rPr>
              <a:t>networking technology instructional  </a:t>
            </a:r>
            <a:r>
              <a:rPr sz="1800" spc="-5" dirty="0">
                <a:latin typeface="Arial"/>
                <a:cs typeface="Arial"/>
              </a:rPr>
              <a:t>practices</a:t>
            </a:r>
            <a:endParaRPr sz="1800">
              <a:latin typeface="Arial"/>
              <a:cs typeface="Arial"/>
            </a:endParaRPr>
          </a:p>
          <a:p>
            <a:pPr marL="626110" marR="328930" indent="-118110" algn="just">
              <a:lnSpc>
                <a:spcPts val="1820"/>
              </a:lnSpc>
              <a:spcBef>
                <a:spcPts val="690"/>
              </a:spcBef>
            </a:pPr>
            <a:r>
              <a:rPr sz="1600" spc="-5" dirty="0">
                <a:latin typeface="Arial"/>
                <a:cs typeface="Arial"/>
              </a:rPr>
              <a:t>Provides valuable hands-on expertise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help </a:t>
            </a:r>
            <a:r>
              <a:rPr sz="1600" spc="-15" dirty="0">
                <a:latin typeface="Arial"/>
                <a:cs typeface="Arial"/>
              </a:rPr>
              <a:t>you  </a:t>
            </a:r>
            <a:r>
              <a:rPr sz="1600" dirty="0">
                <a:latin typeface="Arial"/>
                <a:cs typeface="Arial"/>
              </a:rPr>
              <a:t>succeed in </a:t>
            </a:r>
            <a:r>
              <a:rPr sz="1600" spc="-5" dirty="0">
                <a:latin typeface="Arial"/>
                <a:cs typeface="Arial"/>
              </a:rPr>
              <a:t>the classroom and on 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job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090920" y="1598930"/>
            <a:ext cx="2667000" cy="4456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546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8592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4800600"/>
            <a:chOff x="0" y="0"/>
            <a:chExt cx="9144000" cy="48006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340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00200"/>
              <a:ext cx="9144000" cy="320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6119" y="2908300"/>
            <a:ext cx="1769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1270" y="1696720"/>
            <a:ext cx="9145270" cy="5161280"/>
            <a:chOff x="-1270" y="1696720"/>
            <a:chExt cx="9145270" cy="5161280"/>
          </a:xfrm>
        </p:grpSpPr>
        <p:sp>
          <p:nvSpPr>
            <p:cNvPr id="6" name="object 6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>
            <a:spLocks noGrp="1"/>
          </p:cNvSpPr>
          <p:nvPr>
            <p:ph type="title"/>
          </p:nvPr>
        </p:nvSpPr>
        <p:spPr>
          <a:xfrm>
            <a:off x="725169" y="906779"/>
            <a:ext cx="5992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 </a:t>
            </a:r>
            <a:r>
              <a:rPr dirty="0"/>
              <a:t>Key </a:t>
            </a:r>
            <a:r>
              <a:rPr spc="-5" dirty="0"/>
              <a:t>Take</a:t>
            </a:r>
            <a:r>
              <a:rPr spc="-80" dirty="0"/>
              <a:t> </a:t>
            </a:r>
            <a:r>
              <a:rPr dirty="0"/>
              <a:t>Aways</a:t>
            </a:r>
          </a:p>
        </p:txBody>
      </p:sp>
      <p:sp>
        <p:nvSpPr>
          <p:cNvPr id="191" name="object 1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 marR="30480" indent="-236220">
              <a:lnSpc>
                <a:spcPct val="100000"/>
              </a:lnSpc>
              <a:spcBef>
                <a:spcPts val="10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5" dirty="0"/>
              <a:t>Packet Tracer is </a:t>
            </a:r>
            <a:r>
              <a:rPr sz="1800" dirty="0"/>
              <a:t>a </a:t>
            </a:r>
            <a:r>
              <a:rPr sz="1800" spc="-10" dirty="0"/>
              <a:t>powerful </a:t>
            </a:r>
            <a:r>
              <a:rPr sz="1800" spc="-15" dirty="0"/>
              <a:t>network </a:t>
            </a:r>
            <a:r>
              <a:rPr sz="1800" spc="-5" dirty="0"/>
              <a:t>simulation </a:t>
            </a:r>
            <a:r>
              <a:rPr sz="1800" spc="-10" dirty="0"/>
              <a:t>program </a:t>
            </a:r>
            <a:r>
              <a:rPr sz="1800" spc="-5" dirty="0"/>
              <a:t>that </a:t>
            </a:r>
            <a:r>
              <a:rPr sz="1800" spc="-15" dirty="0"/>
              <a:t>allows  </a:t>
            </a:r>
            <a:r>
              <a:rPr sz="1800" spc="-5" dirty="0"/>
              <a:t>students </a:t>
            </a:r>
            <a:r>
              <a:rPr sz="1800" dirty="0"/>
              <a:t>to </a:t>
            </a:r>
            <a:r>
              <a:rPr sz="1800" spc="-10" dirty="0"/>
              <a:t>experiment </a:t>
            </a:r>
            <a:r>
              <a:rPr sz="1800" spc="-15" dirty="0"/>
              <a:t>with network </a:t>
            </a:r>
            <a:r>
              <a:rPr sz="1800" spc="-10" dirty="0"/>
              <a:t>behavior and </a:t>
            </a:r>
            <a:r>
              <a:rPr sz="1800" spc="-5" dirty="0"/>
              <a:t>ask </a:t>
            </a:r>
            <a:r>
              <a:rPr sz="1800" spc="-15" dirty="0"/>
              <a:t>“what </a:t>
            </a:r>
            <a:r>
              <a:rPr sz="1800" spc="-5" dirty="0"/>
              <a:t>if”</a:t>
            </a:r>
            <a:r>
              <a:rPr sz="1800" spc="150" dirty="0"/>
              <a:t> </a:t>
            </a:r>
            <a:r>
              <a:rPr sz="1800" spc="-10" dirty="0"/>
              <a:t>questions</a:t>
            </a:r>
            <a:endParaRPr sz="1800"/>
          </a:p>
          <a:p>
            <a:pPr marL="273685" marR="1231900" indent="-236220">
              <a:lnSpc>
                <a:spcPct val="10000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  <a:tab pos="1655445" algn="l"/>
                <a:tab pos="2670810" algn="l"/>
                <a:tab pos="3528695" algn="l"/>
                <a:tab pos="4386580" algn="l"/>
                <a:tab pos="5160645" algn="l"/>
              </a:tabLst>
            </a:pPr>
            <a:r>
              <a:rPr sz="1800" spc="860" dirty="0">
                <a:solidFill>
                  <a:srgbClr val="001F5F"/>
                </a:solidFill>
              </a:rPr>
              <a:t>Makes	</a:t>
            </a:r>
            <a:r>
              <a:rPr sz="1800" spc="835" dirty="0">
                <a:solidFill>
                  <a:srgbClr val="001F5F"/>
                </a:solidFill>
              </a:rPr>
              <a:t>teaching	</a:t>
            </a:r>
            <a:r>
              <a:rPr sz="1800" spc="830" dirty="0">
                <a:solidFill>
                  <a:srgbClr val="001F5F"/>
                </a:solidFill>
              </a:rPr>
              <a:t>and	</a:t>
            </a:r>
            <a:r>
              <a:rPr sz="1800" spc="880" dirty="0">
                <a:solidFill>
                  <a:srgbClr val="001F5F"/>
                </a:solidFill>
              </a:rPr>
              <a:t>learning  </a:t>
            </a:r>
            <a:r>
              <a:rPr sz="1800" spc="825" dirty="0">
                <a:solidFill>
                  <a:srgbClr val="001F5F"/>
                </a:solidFill>
              </a:rPr>
              <a:t>n</a:t>
            </a:r>
            <a:r>
              <a:rPr sz="1800" spc="835" dirty="0">
                <a:solidFill>
                  <a:srgbClr val="001F5F"/>
                </a:solidFill>
              </a:rPr>
              <a:t>e</a:t>
            </a:r>
            <a:r>
              <a:rPr sz="1800" spc="1330" dirty="0">
                <a:solidFill>
                  <a:srgbClr val="001F5F"/>
                </a:solidFill>
              </a:rPr>
              <a:t>t</a:t>
            </a:r>
            <a:r>
              <a:rPr sz="1800" spc="1025" dirty="0">
                <a:solidFill>
                  <a:srgbClr val="001F5F"/>
                </a:solidFill>
              </a:rPr>
              <a:t>w</a:t>
            </a:r>
            <a:r>
              <a:rPr sz="1800" spc="785" dirty="0">
                <a:solidFill>
                  <a:srgbClr val="001F5F"/>
                </a:solidFill>
              </a:rPr>
              <a:t>o</a:t>
            </a:r>
            <a:r>
              <a:rPr sz="1800" spc="1235" dirty="0">
                <a:solidFill>
                  <a:srgbClr val="001F5F"/>
                </a:solidFill>
              </a:rPr>
              <a:t>r</a:t>
            </a:r>
            <a:r>
              <a:rPr sz="1800" spc="935" dirty="0">
                <a:solidFill>
                  <a:srgbClr val="001F5F"/>
                </a:solidFill>
              </a:rPr>
              <a:t>k</a:t>
            </a:r>
            <a:r>
              <a:rPr sz="1800" spc="254" dirty="0">
                <a:solidFill>
                  <a:srgbClr val="001F5F"/>
                </a:solidFill>
              </a:rPr>
              <a:t>i</a:t>
            </a:r>
            <a:r>
              <a:rPr sz="1800" spc="825" dirty="0">
                <a:solidFill>
                  <a:srgbClr val="001F5F"/>
                </a:solidFill>
              </a:rPr>
              <a:t>n</a:t>
            </a:r>
            <a:r>
              <a:rPr sz="1800" spc="830" dirty="0">
                <a:solidFill>
                  <a:srgbClr val="001F5F"/>
                </a:solidFill>
              </a:rPr>
              <a:t>g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1330" dirty="0">
                <a:solidFill>
                  <a:srgbClr val="001F5F"/>
                </a:solidFill>
              </a:rPr>
              <a:t>t</a:t>
            </a:r>
            <a:r>
              <a:rPr sz="1800" spc="835" dirty="0">
                <a:solidFill>
                  <a:srgbClr val="001F5F"/>
                </a:solidFill>
              </a:rPr>
              <a:t>e</a:t>
            </a:r>
            <a:r>
              <a:rPr sz="1800" spc="925" dirty="0">
                <a:solidFill>
                  <a:srgbClr val="001F5F"/>
                </a:solidFill>
              </a:rPr>
              <a:t>c</a:t>
            </a:r>
            <a:r>
              <a:rPr sz="1800" spc="830" dirty="0">
                <a:solidFill>
                  <a:srgbClr val="001F5F"/>
                </a:solidFill>
              </a:rPr>
              <a:t>h</a:t>
            </a:r>
            <a:r>
              <a:rPr sz="1800" spc="835" dirty="0">
                <a:solidFill>
                  <a:srgbClr val="001F5F"/>
                </a:solidFill>
              </a:rPr>
              <a:t>n</a:t>
            </a:r>
            <a:r>
              <a:rPr sz="1800" spc="825" dirty="0">
                <a:solidFill>
                  <a:srgbClr val="001F5F"/>
                </a:solidFill>
              </a:rPr>
              <a:t>o</a:t>
            </a:r>
            <a:r>
              <a:rPr sz="1800" spc="1435" dirty="0">
                <a:solidFill>
                  <a:srgbClr val="001F5F"/>
                </a:solidFill>
              </a:rPr>
              <a:t>l</a:t>
            </a:r>
            <a:r>
              <a:rPr sz="1800" spc="825" dirty="0">
                <a:solidFill>
                  <a:srgbClr val="001F5F"/>
                </a:solidFill>
              </a:rPr>
              <a:t>o</a:t>
            </a:r>
            <a:r>
              <a:rPr sz="1800" spc="835" dirty="0">
                <a:solidFill>
                  <a:srgbClr val="001F5F"/>
                </a:solidFill>
              </a:rPr>
              <a:t>g</a:t>
            </a:r>
            <a:r>
              <a:rPr sz="1800" spc="930" dirty="0">
                <a:solidFill>
                  <a:srgbClr val="001F5F"/>
                </a:solidFill>
              </a:rPr>
              <a:t>y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825" dirty="0">
                <a:solidFill>
                  <a:srgbClr val="001F5F"/>
                </a:solidFill>
              </a:rPr>
              <a:t>e</a:t>
            </a:r>
            <a:r>
              <a:rPr sz="1800" spc="835" dirty="0">
                <a:solidFill>
                  <a:srgbClr val="001F5F"/>
                </a:solidFill>
              </a:rPr>
              <a:t>a</a:t>
            </a:r>
            <a:r>
              <a:rPr sz="1800" spc="925" dirty="0">
                <a:solidFill>
                  <a:srgbClr val="001F5F"/>
                </a:solidFill>
              </a:rPr>
              <a:t>s</a:t>
            </a:r>
            <a:r>
              <a:rPr sz="1800" spc="254" dirty="0">
                <a:solidFill>
                  <a:srgbClr val="001F5F"/>
                </a:solidFill>
              </a:rPr>
              <a:t>i</a:t>
            </a:r>
            <a:r>
              <a:rPr sz="1800" spc="835" dirty="0">
                <a:solidFill>
                  <a:srgbClr val="001F5F"/>
                </a:solidFill>
              </a:rPr>
              <a:t>e</a:t>
            </a:r>
            <a:r>
              <a:rPr sz="1800" spc="1230" dirty="0">
                <a:solidFill>
                  <a:srgbClr val="001F5F"/>
                </a:solidFill>
              </a:rPr>
              <a:t>r</a:t>
            </a:r>
            <a:endParaRPr sz="1800"/>
          </a:p>
          <a:p>
            <a:pPr marL="273685" marR="612140" indent="-236220">
              <a:lnSpc>
                <a:spcPct val="100000"/>
              </a:lnSpc>
              <a:spcBef>
                <a:spcPts val="113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  <a:tab pos="1130935" algn="l"/>
                <a:tab pos="2687955" algn="l"/>
                <a:tab pos="2846705" algn="l"/>
                <a:tab pos="3004185" algn="l"/>
                <a:tab pos="3312795" algn="l"/>
                <a:tab pos="3628390" algn="l"/>
                <a:tab pos="3846195" algn="l"/>
                <a:tab pos="4936490" algn="l"/>
                <a:tab pos="5916930" algn="l"/>
              </a:tabLst>
            </a:pPr>
            <a:r>
              <a:rPr sz="1800" spc="900" dirty="0"/>
              <a:t>Not	</a:t>
            </a:r>
            <a:r>
              <a:rPr sz="1800" spc="819" dirty="0"/>
              <a:t>intended		</a:t>
            </a:r>
            <a:r>
              <a:rPr sz="1800" spc="1080" dirty="0"/>
              <a:t>to	</a:t>
            </a:r>
            <a:r>
              <a:rPr sz="1800" spc="990" dirty="0"/>
              <a:t>replace  </a:t>
            </a:r>
            <a:r>
              <a:rPr sz="1800" spc="825" dirty="0"/>
              <a:t>e</a:t>
            </a:r>
            <a:r>
              <a:rPr sz="1800" spc="935" dirty="0"/>
              <a:t>x</a:t>
            </a:r>
            <a:r>
              <a:rPr sz="1800" spc="835" dirty="0"/>
              <a:t>p</a:t>
            </a:r>
            <a:r>
              <a:rPr sz="1800" spc="825" dirty="0"/>
              <a:t>e</a:t>
            </a:r>
            <a:r>
              <a:rPr sz="1800" spc="1235" dirty="0"/>
              <a:t>r</a:t>
            </a:r>
            <a:r>
              <a:rPr sz="1800" spc="254" dirty="0"/>
              <a:t>i</a:t>
            </a:r>
            <a:r>
              <a:rPr sz="1800" spc="825" dirty="0"/>
              <a:t>e</a:t>
            </a:r>
            <a:r>
              <a:rPr sz="1800" spc="835" dirty="0"/>
              <a:t>n</a:t>
            </a:r>
            <a:r>
              <a:rPr sz="1800" spc="925" dirty="0"/>
              <a:t>c</a:t>
            </a:r>
            <a:r>
              <a:rPr sz="1800" spc="835" dirty="0"/>
              <a:t>e</a:t>
            </a:r>
            <a:r>
              <a:rPr sz="1800" spc="930" dirty="0"/>
              <a:t>s</a:t>
            </a:r>
            <a:r>
              <a:rPr sz="1800" dirty="0"/>
              <a:t>		</a:t>
            </a:r>
            <a:r>
              <a:rPr sz="1800" spc="955" dirty="0"/>
              <a:t>w</a:t>
            </a:r>
            <a:r>
              <a:rPr sz="1800" spc="285" dirty="0"/>
              <a:t>i</a:t>
            </a:r>
            <a:r>
              <a:rPr sz="1800" spc="1325" dirty="0"/>
              <a:t>t</a:t>
            </a:r>
            <a:r>
              <a:rPr sz="1800" spc="825" dirty="0"/>
              <a:t>h</a:t>
            </a:r>
            <a:r>
              <a:rPr sz="1800" dirty="0"/>
              <a:t>	</a:t>
            </a:r>
            <a:r>
              <a:rPr sz="1800" spc="1225" dirty="0"/>
              <a:t>r</a:t>
            </a:r>
            <a:r>
              <a:rPr sz="1800" spc="835" dirty="0"/>
              <a:t>e</a:t>
            </a:r>
            <a:r>
              <a:rPr sz="1800" spc="825" dirty="0"/>
              <a:t>a</a:t>
            </a:r>
            <a:r>
              <a:rPr sz="1800" spc="1430" dirty="0"/>
              <a:t>l</a:t>
            </a:r>
            <a:r>
              <a:rPr sz="1800" dirty="0"/>
              <a:t>	</a:t>
            </a:r>
            <a:r>
              <a:rPr sz="1800" spc="835" dirty="0"/>
              <a:t>e</a:t>
            </a:r>
            <a:r>
              <a:rPr sz="1800" spc="825" dirty="0"/>
              <a:t>q</a:t>
            </a:r>
            <a:r>
              <a:rPr sz="1800" spc="835" dirty="0"/>
              <a:t>u</a:t>
            </a:r>
            <a:r>
              <a:rPr sz="1800" spc="254" dirty="0"/>
              <a:t>i</a:t>
            </a:r>
            <a:r>
              <a:rPr sz="1800" spc="825" dirty="0"/>
              <a:t>p</a:t>
            </a:r>
            <a:r>
              <a:rPr sz="1800" spc="969" dirty="0"/>
              <a:t>m</a:t>
            </a:r>
            <a:r>
              <a:rPr sz="1800" spc="650" dirty="0"/>
              <a:t>e</a:t>
            </a:r>
            <a:r>
              <a:rPr sz="1800" spc="835" dirty="0"/>
              <a:t>n</a:t>
            </a:r>
            <a:r>
              <a:rPr sz="1800" spc="1330" dirty="0"/>
              <a:t>t</a:t>
            </a:r>
            <a:r>
              <a:rPr sz="1800" spc="170" dirty="0"/>
              <a:t>,  </a:t>
            </a:r>
            <a:r>
              <a:rPr sz="1800" spc="1000" dirty="0"/>
              <a:t>but	</a:t>
            </a:r>
            <a:r>
              <a:rPr sz="1800" spc="1045" dirty="0"/>
              <a:t>rather	</a:t>
            </a:r>
            <a:r>
              <a:rPr sz="1800" spc="1080" dirty="0"/>
              <a:t>to	</a:t>
            </a:r>
            <a:r>
              <a:rPr sz="1800" spc="944" dirty="0"/>
              <a:t>complement	them</a:t>
            </a:r>
            <a:endParaRPr sz="1800"/>
          </a:p>
          <a:p>
            <a:pPr marL="273685" marR="511175" indent="-236220">
              <a:lnSpc>
                <a:spcPct val="10000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  <a:tab pos="664845" algn="l"/>
                <a:tab pos="1130935" algn="l"/>
                <a:tab pos="2232660" algn="l"/>
                <a:tab pos="2687955" algn="l"/>
                <a:tab pos="3089275" algn="l"/>
                <a:tab pos="3154045" algn="l"/>
                <a:tab pos="3778250" algn="l"/>
                <a:tab pos="3947160" algn="l"/>
                <a:tab pos="4011929" algn="l"/>
                <a:tab pos="4693920" algn="l"/>
                <a:tab pos="5885815" algn="l"/>
                <a:tab pos="6430010" algn="l"/>
              </a:tabLst>
            </a:pPr>
            <a:r>
              <a:rPr sz="1800" spc="630" dirty="0">
                <a:solidFill>
                  <a:srgbClr val="001F5F"/>
                </a:solidFill>
              </a:rPr>
              <a:t>A	</a:t>
            </a:r>
            <a:r>
              <a:rPr sz="1800" spc="1030" dirty="0">
                <a:solidFill>
                  <a:srgbClr val="001F5F"/>
                </a:solidFill>
              </a:rPr>
              <a:t>laboratory		</a:t>
            </a:r>
            <a:r>
              <a:rPr sz="1800" spc="1130" dirty="0">
                <a:solidFill>
                  <a:srgbClr val="001F5F"/>
                </a:solidFill>
              </a:rPr>
              <a:t>for		</a:t>
            </a:r>
            <a:r>
              <a:rPr sz="1800" spc="830" dirty="0">
                <a:solidFill>
                  <a:srgbClr val="001F5F"/>
                </a:solidFill>
              </a:rPr>
              <a:t>teaching	and  </a:t>
            </a:r>
            <a:r>
              <a:rPr sz="1800" spc="1425" dirty="0">
                <a:solidFill>
                  <a:srgbClr val="001F5F"/>
                </a:solidFill>
              </a:rPr>
              <a:t>l</a:t>
            </a:r>
            <a:r>
              <a:rPr sz="1800" spc="835" dirty="0">
                <a:solidFill>
                  <a:srgbClr val="001F5F"/>
                </a:solidFill>
              </a:rPr>
              <a:t>ea</a:t>
            </a:r>
            <a:r>
              <a:rPr sz="1800" spc="1225" dirty="0">
                <a:solidFill>
                  <a:srgbClr val="001F5F"/>
                </a:solidFill>
              </a:rPr>
              <a:t>r</a:t>
            </a:r>
            <a:r>
              <a:rPr sz="1800" spc="835" dirty="0">
                <a:solidFill>
                  <a:srgbClr val="001F5F"/>
                </a:solidFill>
              </a:rPr>
              <a:t>n</a:t>
            </a:r>
            <a:r>
              <a:rPr sz="1800" spc="254" dirty="0">
                <a:solidFill>
                  <a:srgbClr val="001F5F"/>
                </a:solidFill>
              </a:rPr>
              <a:t>i</a:t>
            </a:r>
            <a:r>
              <a:rPr sz="1800" spc="825" dirty="0">
                <a:solidFill>
                  <a:srgbClr val="001F5F"/>
                </a:solidFill>
              </a:rPr>
              <a:t>n</a:t>
            </a:r>
            <a:r>
              <a:rPr sz="1800" spc="835" dirty="0">
                <a:solidFill>
                  <a:srgbClr val="001F5F"/>
                </a:solidFill>
              </a:rPr>
              <a:t>g</a:t>
            </a:r>
            <a:r>
              <a:rPr sz="1800" spc="170" dirty="0">
                <a:solidFill>
                  <a:srgbClr val="001F5F"/>
                </a:solidFill>
              </a:rPr>
              <a:t>;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935" dirty="0">
                <a:solidFill>
                  <a:srgbClr val="001F5F"/>
                </a:solidFill>
              </a:rPr>
              <a:t>y</a:t>
            </a:r>
            <a:r>
              <a:rPr sz="1800" spc="825" dirty="0">
                <a:solidFill>
                  <a:srgbClr val="001F5F"/>
                </a:solidFill>
              </a:rPr>
              <a:t>o</a:t>
            </a:r>
            <a:r>
              <a:rPr sz="1800" spc="830" dirty="0">
                <a:solidFill>
                  <a:srgbClr val="001F5F"/>
                </a:solidFill>
              </a:rPr>
              <a:t>u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935" dirty="0">
                <a:solidFill>
                  <a:srgbClr val="001F5F"/>
                </a:solidFill>
              </a:rPr>
              <a:t>c</a:t>
            </a:r>
            <a:r>
              <a:rPr sz="1800" spc="835" dirty="0">
                <a:solidFill>
                  <a:srgbClr val="001F5F"/>
                </a:solidFill>
              </a:rPr>
              <a:t>a</a:t>
            </a:r>
            <a:r>
              <a:rPr sz="1800" spc="830" dirty="0">
                <a:solidFill>
                  <a:srgbClr val="001F5F"/>
                </a:solidFill>
              </a:rPr>
              <a:t>n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835" dirty="0">
                <a:solidFill>
                  <a:srgbClr val="001F5F"/>
                </a:solidFill>
              </a:rPr>
              <a:t>e</a:t>
            </a:r>
            <a:r>
              <a:rPr sz="1800" spc="925" dirty="0">
                <a:solidFill>
                  <a:srgbClr val="001F5F"/>
                </a:solidFill>
              </a:rPr>
              <a:t>x</a:t>
            </a:r>
            <a:r>
              <a:rPr sz="1800" spc="835" dirty="0">
                <a:solidFill>
                  <a:srgbClr val="001F5F"/>
                </a:solidFill>
              </a:rPr>
              <a:t>pe</a:t>
            </a:r>
            <a:r>
              <a:rPr sz="1800" spc="1225" dirty="0">
                <a:solidFill>
                  <a:srgbClr val="001F5F"/>
                </a:solidFill>
              </a:rPr>
              <a:t>r</a:t>
            </a:r>
            <a:r>
              <a:rPr sz="1800" spc="254" dirty="0">
                <a:solidFill>
                  <a:srgbClr val="001F5F"/>
                </a:solidFill>
              </a:rPr>
              <a:t>i</a:t>
            </a:r>
            <a:r>
              <a:rPr sz="1800" spc="969" dirty="0">
                <a:solidFill>
                  <a:srgbClr val="001F5F"/>
                </a:solidFill>
              </a:rPr>
              <a:t>m</a:t>
            </a:r>
            <a:r>
              <a:rPr sz="1800" spc="650" dirty="0">
                <a:solidFill>
                  <a:srgbClr val="001F5F"/>
                </a:solidFill>
              </a:rPr>
              <a:t>e</a:t>
            </a:r>
            <a:r>
              <a:rPr sz="1800" spc="835" dirty="0">
                <a:solidFill>
                  <a:srgbClr val="001F5F"/>
                </a:solidFill>
              </a:rPr>
              <a:t>n</a:t>
            </a:r>
            <a:r>
              <a:rPr sz="1800" spc="1325" dirty="0">
                <a:solidFill>
                  <a:srgbClr val="001F5F"/>
                </a:solidFill>
              </a:rPr>
              <a:t>t</a:t>
            </a:r>
            <a:r>
              <a:rPr sz="1800" spc="170" dirty="0">
                <a:solidFill>
                  <a:srgbClr val="001F5F"/>
                </a:solidFill>
              </a:rPr>
              <a:t>,</a:t>
            </a:r>
            <a:r>
              <a:rPr sz="1800" dirty="0">
                <a:solidFill>
                  <a:srgbClr val="001F5F"/>
                </a:solidFill>
              </a:rPr>
              <a:t>	</a:t>
            </a:r>
            <a:r>
              <a:rPr sz="1800" spc="935" dirty="0">
                <a:solidFill>
                  <a:srgbClr val="001F5F"/>
                </a:solidFill>
              </a:rPr>
              <a:t>y</a:t>
            </a:r>
            <a:r>
              <a:rPr sz="1800" spc="835" dirty="0">
                <a:solidFill>
                  <a:srgbClr val="001F5F"/>
                </a:solidFill>
              </a:rPr>
              <a:t>o</a:t>
            </a:r>
            <a:r>
              <a:rPr sz="1800" spc="550" dirty="0">
                <a:solidFill>
                  <a:srgbClr val="001F5F"/>
                </a:solidFill>
              </a:rPr>
              <a:t>u  </a:t>
            </a:r>
            <a:r>
              <a:rPr sz="1800" spc="865" dirty="0">
                <a:solidFill>
                  <a:srgbClr val="001F5F"/>
                </a:solidFill>
              </a:rPr>
              <a:t>can	</a:t>
            </a:r>
            <a:r>
              <a:rPr sz="1800" spc="994" dirty="0">
                <a:solidFill>
                  <a:srgbClr val="001F5F"/>
                </a:solidFill>
              </a:rPr>
              <a:t>create	</a:t>
            </a:r>
            <a:r>
              <a:rPr sz="1800" spc="955" dirty="0">
                <a:solidFill>
                  <a:srgbClr val="001F5F"/>
                </a:solidFill>
              </a:rPr>
              <a:t>your	</a:t>
            </a:r>
            <a:r>
              <a:rPr sz="1800" spc="885" dirty="0">
                <a:solidFill>
                  <a:srgbClr val="001F5F"/>
                </a:solidFill>
              </a:rPr>
              <a:t>own	</a:t>
            </a:r>
            <a:r>
              <a:rPr sz="1800" spc="975" dirty="0">
                <a:solidFill>
                  <a:srgbClr val="001F5F"/>
                </a:solidFill>
              </a:rPr>
              <a:t>virtual</a:t>
            </a:r>
            <a:endParaRPr sz="1800"/>
          </a:p>
        </p:txBody>
      </p:sp>
      <p:sp>
        <p:nvSpPr>
          <p:cNvPr id="192" name="object 192"/>
          <p:cNvSpPr txBox="1"/>
          <p:nvPr/>
        </p:nvSpPr>
        <p:spPr>
          <a:xfrm>
            <a:off x="679450" y="5038090"/>
            <a:ext cx="7104380" cy="11328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220"/>
              </a:spcBef>
              <a:tabLst>
                <a:tab pos="2095500" algn="l"/>
              </a:tabLst>
            </a:pPr>
            <a:r>
              <a:rPr sz="1800" spc="994" dirty="0">
                <a:solidFill>
                  <a:srgbClr val="001F5F"/>
                </a:solidFill>
                <a:latin typeface="Arial"/>
                <a:cs typeface="Arial"/>
              </a:rPr>
              <a:t>network	</a:t>
            </a:r>
            <a:r>
              <a:rPr sz="1800" spc="835" dirty="0">
                <a:solidFill>
                  <a:srgbClr val="001F5F"/>
                </a:solidFill>
                <a:latin typeface="Arial"/>
                <a:cs typeface="Arial"/>
              </a:rPr>
              <a:t>“world”</a:t>
            </a:r>
            <a:endParaRPr sz="1800">
              <a:latin typeface="Arial"/>
              <a:cs typeface="Arial"/>
            </a:endParaRPr>
          </a:p>
          <a:p>
            <a:pPr marL="248285" marR="5080" indent="-236220">
              <a:lnSpc>
                <a:spcPct val="100000"/>
              </a:lnSpc>
              <a:spcBef>
                <a:spcPts val="1120"/>
              </a:spcBef>
              <a:tabLst>
                <a:tab pos="248285" algn="l"/>
              </a:tabLst>
            </a:pPr>
            <a:r>
              <a:rPr sz="2700" spc="-1455" baseline="6172" dirty="0">
                <a:solidFill>
                  <a:srgbClr val="6F8BA0"/>
                </a:solidFill>
                <a:latin typeface="UnDotum"/>
                <a:cs typeface="UnDotum"/>
              </a:rPr>
              <a:t>	</a:t>
            </a:r>
            <a:r>
              <a:rPr sz="1800" spc="-10" dirty="0">
                <a:latin typeface="Arial"/>
                <a:cs typeface="Arial"/>
              </a:rPr>
              <a:t>Helps students develop </a:t>
            </a:r>
            <a:r>
              <a:rPr sz="1800" spc="-5" dirty="0">
                <a:latin typeface="Arial"/>
                <a:cs typeface="Arial"/>
              </a:rPr>
              <a:t>21st century skills </a:t>
            </a:r>
            <a:r>
              <a:rPr sz="1800" spc="-10" dirty="0">
                <a:latin typeface="Arial"/>
                <a:cs typeface="Arial"/>
              </a:rPr>
              <a:t>such </a:t>
            </a:r>
            <a:r>
              <a:rPr sz="1800" spc="-5" dirty="0">
                <a:latin typeface="Arial"/>
                <a:cs typeface="Arial"/>
              </a:rPr>
              <a:t>as decision making,  creative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critical </a:t>
            </a:r>
            <a:r>
              <a:rPr sz="1800" spc="-10" dirty="0">
                <a:latin typeface="Arial"/>
                <a:cs typeface="Arial"/>
              </a:rPr>
              <a:t>thinking, and problem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solving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54050" y="6287770"/>
            <a:ext cx="7331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3685" algn="l"/>
                <a:tab pos="1830070" algn="l"/>
                <a:tab pos="3387725" algn="l"/>
                <a:tab pos="3862704" algn="l"/>
                <a:tab pos="4486910" algn="l"/>
                <a:tab pos="6360795" algn="l"/>
              </a:tabLst>
            </a:pPr>
            <a:r>
              <a:rPr sz="2700" spc="-1455" baseline="6172" dirty="0">
                <a:solidFill>
                  <a:srgbClr val="6F8BA0"/>
                </a:solidFill>
                <a:latin typeface="UnDotum"/>
                <a:cs typeface="UnDotum"/>
              </a:rPr>
              <a:t>	</a:t>
            </a:r>
            <a:r>
              <a:rPr sz="1800" spc="915" dirty="0">
                <a:solidFill>
                  <a:srgbClr val="001F5F"/>
                </a:solidFill>
                <a:latin typeface="Arial"/>
                <a:cs typeface="Arial"/>
              </a:rPr>
              <a:t>Packet	</a:t>
            </a:r>
            <a:r>
              <a:rPr sz="1800" spc="965" dirty="0">
                <a:solidFill>
                  <a:srgbClr val="001F5F"/>
                </a:solidFill>
                <a:latin typeface="Arial"/>
                <a:cs typeface="Arial"/>
              </a:rPr>
              <a:t>Tracer	</a:t>
            </a:r>
            <a:r>
              <a:rPr sz="1800" spc="590" dirty="0">
                <a:solidFill>
                  <a:srgbClr val="001F5F"/>
                </a:solidFill>
                <a:latin typeface="Arial"/>
                <a:cs typeface="Arial"/>
              </a:rPr>
              <a:t>is	</a:t>
            </a:r>
            <a:r>
              <a:rPr sz="1800" spc="825" dirty="0">
                <a:solidFill>
                  <a:srgbClr val="001F5F"/>
                </a:solidFill>
                <a:latin typeface="Arial"/>
                <a:cs typeface="Arial"/>
              </a:rPr>
              <a:t>an	</a:t>
            </a:r>
            <a:r>
              <a:rPr sz="1800" spc="944" dirty="0">
                <a:solidFill>
                  <a:srgbClr val="001F5F"/>
                </a:solidFill>
                <a:latin typeface="Arial"/>
                <a:cs typeface="Arial"/>
              </a:rPr>
              <a:t>integral	</a:t>
            </a:r>
            <a:r>
              <a:rPr sz="1800" spc="1055" dirty="0">
                <a:solidFill>
                  <a:srgbClr val="001F5F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62890" y="6562090"/>
            <a:ext cx="617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685" algn="l"/>
                <a:tab pos="2146300" algn="l"/>
              </a:tabLst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P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nt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io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n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_</a:t>
            </a:r>
            <a:r>
              <a:rPr sz="700" spc="-15" dirty="0">
                <a:solidFill>
                  <a:srgbClr val="D2D2D2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D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1800" spc="82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spc="1330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1800" spc="13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spc="830" dirty="0">
                <a:solidFill>
                  <a:srgbClr val="001F5F"/>
                </a:solidFill>
                <a:latin typeface="Arial"/>
                <a:cs typeface="Arial"/>
              </a:rPr>
              <a:t>he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1800" spc="53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82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spc="133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800" spc="102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1800" spc="79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800" spc="123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800" spc="82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1800" spc="36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800" spc="83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spc="38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 2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0</a:t>
            </a:r>
            <a:r>
              <a:rPr sz="700" spc="-175" dirty="0">
                <a:solidFill>
                  <a:srgbClr val="D2D2D2"/>
                </a:solidFill>
                <a:latin typeface="Arial"/>
                <a:cs typeface="Arial"/>
              </a:rPr>
              <a:t>1</a:t>
            </a:r>
            <a:r>
              <a:rPr sz="1800" spc="-10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0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C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is</a:t>
            </a:r>
            <a:r>
              <a:rPr sz="700" spc="-265" dirty="0">
                <a:solidFill>
                  <a:srgbClr val="D2D2D2"/>
                </a:solidFill>
                <a:latin typeface="Arial"/>
                <a:cs typeface="Arial"/>
              </a:rPr>
              <a:t>c</a:t>
            </a:r>
            <a:r>
              <a:rPr sz="1800" spc="-6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o</a:t>
            </a:r>
            <a:r>
              <a:rPr sz="700" spc="-1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35" dirty="0">
                <a:solidFill>
                  <a:srgbClr val="D2D2D2"/>
                </a:solidFill>
                <a:latin typeface="Arial"/>
                <a:cs typeface="Arial"/>
              </a:rPr>
              <a:t>y</a:t>
            </a:r>
            <a:r>
              <a:rPr sz="700" spc="-145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1800" spc="-86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te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m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20" dirty="0">
                <a:solidFill>
                  <a:srgbClr val="D2D2D2"/>
                </a:solidFill>
                <a:latin typeface="Arial"/>
                <a:cs typeface="Arial"/>
              </a:rPr>
              <a:t>,</a:t>
            </a:r>
            <a:r>
              <a:rPr sz="1800" spc="-805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700" spc="-15" dirty="0">
                <a:solidFill>
                  <a:srgbClr val="D2D2D2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n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c.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25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1800" spc="-8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ll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 r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ig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h</a:t>
            </a:r>
            <a:r>
              <a:rPr sz="700" spc="-150" dirty="0">
                <a:solidFill>
                  <a:srgbClr val="D2D2D2"/>
                </a:solidFill>
                <a:latin typeface="Arial"/>
                <a:cs typeface="Arial"/>
              </a:rPr>
              <a:t>t</a:t>
            </a:r>
            <a:r>
              <a:rPr sz="1800" spc="-1360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 r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</a:t>
            </a:r>
            <a:r>
              <a:rPr sz="700" spc="-315" dirty="0">
                <a:solidFill>
                  <a:srgbClr val="D2D2D2"/>
                </a:solidFill>
                <a:latin typeface="Arial"/>
                <a:cs typeface="Arial"/>
              </a:rPr>
              <a:t>v</a:t>
            </a:r>
            <a:r>
              <a:rPr sz="1800" spc="-59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546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8592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8" name="object 8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>
            <a:spLocks noGrp="1"/>
          </p:cNvSpPr>
          <p:nvPr>
            <p:ph type="title"/>
          </p:nvPr>
        </p:nvSpPr>
        <p:spPr>
          <a:xfrm>
            <a:off x="678180" y="754379"/>
            <a:ext cx="4950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5" dirty="0"/>
              <a:t>Tracer</a:t>
            </a:r>
            <a:r>
              <a:rPr spc="-55" dirty="0"/>
              <a:t> </a:t>
            </a:r>
            <a:r>
              <a:rPr spc="-5" dirty="0"/>
              <a:t>Availability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665480" y="1612900"/>
            <a:ext cx="7126605" cy="178688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1620" marR="358775" indent="-236220">
              <a:lnSpc>
                <a:spcPts val="2280"/>
              </a:lnSpc>
              <a:spcBef>
                <a:spcPts val="275"/>
              </a:spcBef>
              <a:buClr>
                <a:srgbClr val="6F8BA0"/>
              </a:buClr>
              <a:buFont typeface="UnDotum"/>
              <a:buChar char=""/>
              <a:tabLst>
                <a:tab pos="261620" algn="l"/>
              </a:tabLst>
            </a:pPr>
            <a:r>
              <a:rPr sz="2000" dirty="0">
                <a:latin typeface="Arial"/>
                <a:cs typeface="Arial"/>
              </a:rPr>
              <a:t>Packet Tracer </a:t>
            </a:r>
            <a:r>
              <a:rPr sz="2000" spc="-5" dirty="0">
                <a:latin typeface="Arial"/>
                <a:cs typeface="Arial"/>
              </a:rPr>
              <a:t>is available free to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Networking </a:t>
            </a:r>
            <a:r>
              <a:rPr sz="2000" dirty="0">
                <a:latin typeface="Arial"/>
                <a:cs typeface="Arial"/>
              </a:rPr>
              <a:t>Academy  instructors, </a:t>
            </a: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alumni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Academy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61620" indent="-236220">
              <a:lnSpc>
                <a:spcPct val="100000"/>
              </a:lnSpc>
              <a:spcBef>
                <a:spcPts val="1075"/>
              </a:spcBef>
              <a:buClr>
                <a:srgbClr val="6F8BA0"/>
              </a:buClr>
              <a:buFont typeface="UnDotum"/>
              <a:buChar char=""/>
              <a:tabLst>
                <a:tab pos="261620" algn="l"/>
              </a:tabLst>
            </a:pP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obtain </a:t>
            </a:r>
            <a:r>
              <a:rPr sz="2000" dirty="0">
                <a:latin typeface="Arial"/>
                <a:cs typeface="Arial"/>
              </a:rPr>
              <a:t>Packet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Tracer</a:t>
            </a:r>
            <a:endParaRPr sz="2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latin typeface="Arial"/>
                <a:cs typeface="Arial"/>
              </a:rPr>
              <a:t>Log in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Academy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latin typeface="Arial"/>
                <a:cs typeface="Arial"/>
              </a:rPr>
              <a:t>Click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Packet </a:t>
            </a:r>
            <a:r>
              <a:rPr sz="1800" dirty="0">
                <a:latin typeface="Arial"/>
                <a:cs typeface="Arial"/>
              </a:rPr>
              <a:t>Tracer </a:t>
            </a:r>
            <a:r>
              <a:rPr sz="1800" spc="-5" dirty="0">
                <a:latin typeface="Arial"/>
                <a:cs typeface="Arial"/>
              </a:rPr>
              <a:t>image on the left </a:t>
            </a:r>
            <a:r>
              <a:rPr sz="1800" spc="-10" dirty="0">
                <a:latin typeface="Arial"/>
                <a:cs typeface="Arial"/>
              </a:rPr>
              <a:t>side of your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78180" y="4411091"/>
            <a:ext cx="7481570" cy="14973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Arial"/>
                <a:cs typeface="Arial"/>
              </a:rPr>
              <a:t>Select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appropriate </a:t>
            </a:r>
            <a:r>
              <a:rPr sz="1800" spc="-15" dirty="0">
                <a:latin typeface="Arial"/>
                <a:cs typeface="Arial"/>
              </a:rPr>
              <a:t>download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494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Recommendation</a:t>
            </a:r>
            <a:endParaRPr sz="2000">
              <a:latin typeface="Arial"/>
              <a:cs typeface="Arial"/>
            </a:endParaRPr>
          </a:p>
          <a:p>
            <a:pPr marL="588010" marR="5080" indent="-118110">
              <a:lnSpc>
                <a:spcPts val="2050"/>
              </a:lnSpc>
              <a:spcBef>
                <a:spcPts val="830"/>
              </a:spcBef>
            </a:pPr>
            <a:r>
              <a:rPr sz="1800" spc="-15" dirty="0">
                <a:latin typeface="Arial"/>
                <a:cs typeface="Arial"/>
              </a:rPr>
              <a:t>Download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-5" dirty="0">
                <a:latin typeface="Arial"/>
                <a:cs typeface="Arial"/>
              </a:rPr>
              <a:t>server </a:t>
            </a:r>
            <a:r>
              <a:rPr sz="1800" spc="-10" dirty="0">
                <a:latin typeface="Arial"/>
                <a:cs typeface="Arial"/>
              </a:rPr>
              <a:t>at your academy and have </a:t>
            </a:r>
            <a:r>
              <a:rPr sz="1800" spc="-5" dirty="0">
                <a:latin typeface="Arial"/>
                <a:cs typeface="Arial"/>
              </a:rPr>
              <a:t>students </a:t>
            </a:r>
            <a:r>
              <a:rPr sz="1800" spc="-10" dirty="0">
                <a:latin typeface="Arial"/>
                <a:cs typeface="Arial"/>
              </a:rPr>
              <a:t>install  </a:t>
            </a:r>
            <a:r>
              <a:rPr sz="1800" spc="-5" dirty="0">
                <a:latin typeface="Arial"/>
                <a:cs typeface="Arial"/>
              </a:rPr>
              <a:t>Packet Tracer from the local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219200" y="3429000"/>
            <a:ext cx="1685289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686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8592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40" y="6701790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5169" y="715009"/>
            <a:ext cx="696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Resources </a:t>
            </a:r>
            <a:r>
              <a:rPr dirty="0"/>
              <a:t>on </a:t>
            </a:r>
            <a:r>
              <a:rPr spc="-5" dirty="0"/>
              <a:t>Academy</a:t>
            </a:r>
            <a:r>
              <a:rPr spc="-135" dirty="0"/>
              <a:t> </a:t>
            </a:r>
            <a:r>
              <a:rPr spc="-5" dirty="0"/>
              <a:t>Connection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70" y="1696720"/>
            <a:ext cx="9145270" cy="5161280"/>
            <a:chOff x="-1270" y="1696720"/>
            <a:chExt cx="9145270" cy="5161280"/>
          </a:xfrm>
        </p:grpSpPr>
        <p:sp>
          <p:nvSpPr>
            <p:cNvPr id="9" name="object 9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684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92" y="30734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684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0010" y="3073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68400"/>
                  </a:moveTo>
                  <a:lnTo>
                    <a:pt x="0" y="11684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684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307340"/>
                  </a:lnTo>
                  <a:lnTo>
                    <a:pt x="81280" y="3073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7874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874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787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78740" y="76200"/>
                  </a:lnTo>
                  <a:lnTo>
                    <a:pt x="7874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close/>
                </a:path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8469630" y="74930"/>
                  </a:lnTo>
                  <a:lnTo>
                    <a:pt x="846963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77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77470" y="72390"/>
                  </a:lnTo>
                  <a:lnTo>
                    <a:pt x="774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close/>
                </a:path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8468360" y="69850"/>
                  </a:lnTo>
                  <a:lnTo>
                    <a:pt x="846836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749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74930" y="68580"/>
                  </a:lnTo>
                  <a:lnTo>
                    <a:pt x="7493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close/>
                </a:path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8465820" y="67310"/>
                  </a:lnTo>
                  <a:lnTo>
                    <a:pt x="846582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73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73660" y="64770"/>
                  </a:lnTo>
                  <a:lnTo>
                    <a:pt x="7366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8464550" y="63500"/>
                  </a:lnTo>
                  <a:lnTo>
                    <a:pt x="846455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71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71120" y="62230"/>
                  </a:lnTo>
                  <a:lnTo>
                    <a:pt x="7112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close/>
                </a:path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8462010" y="59690"/>
                  </a:lnTo>
                  <a:lnTo>
                    <a:pt x="846201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69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69850" y="57150"/>
                  </a:lnTo>
                  <a:lnTo>
                    <a:pt x="6985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close/>
                </a:path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8460740" y="55880"/>
                  </a:lnTo>
                  <a:lnTo>
                    <a:pt x="846074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67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67310" y="54610"/>
                  </a:lnTo>
                  <a:lnTo>
                    <a:pt x="6731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8458200" y="52070"/>
                  </a:lnTo>
                  <a:lnTo>
                    <a:pt x="845820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660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66040" y="50800"/>
                  </a:lnTo>
                  <a:lnTo>
                    <a:pt x="6604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close/>
                </a:path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8456930" y="49530"/>
                  </a:lnTo>
                  <a:lnTo>
                    <a:pt x="845693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64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64770" y="46990"/>
                  </a:lnTo>
                  <a:lnTo>
                    <a:pt x="647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close/>
                </a:path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8455660" y="45720"/>
                  </a:lnTo>
                  <a:lnTo>
                    <a:pt x="845566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622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62230" y="44450"/>
                  </a:lnTo>
                  <a:lnTo>
                    <a:pt x="6223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close/>
                </a:path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8453120" y="41910"/>
                  </a:lnTo>
                  <a:lnTo>
                    <a:pt x="845312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59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59690" y="39370"/>
                  </a:lnTo>
                  <a:lnTo>
                    <a:pt x="5969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close/>
                </a:path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8450580" y="36830"/>
                  </a:lnTo>
                  <a:lnTo>
                    <a:pt x="845058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58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58420" y="35560"/>
                  </a:lnTo>
                  <a:lnTo>
                    <a:pt x="5842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close/>
                </a:path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8449310" y="34290"/>
                  </a:lnTo>
                  <a:lnTo>
                    <a:pt x="844931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57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57150" y="31750"/>
                  </a:lnTo>
                  <a:lnTo>
                    <a:pt x="5715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close/>
                </a:path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8448040" y="30480"/>
                  </a:lnTo>
                  <a:lnTo>
                    <a:pt x="844804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546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54610" y="29210"/>
                  </a:lnTo>
                  <a:lnTo>
                    <a:pt x="5461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close/>
                </a:path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8445500" y="26670"/>
                  </a:lnTo>
                  <a:lnTo>
                    <a:pt x="844550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53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53340" y="24130"/>
                  </a:lnTo>
                  <a:lnTo>
                    <a:pt x="5334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close/>
                </a:path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8444230" y="22860"/>
                  </a:lnTo>
                  <a:lnTo>
                    <a:pt x="844423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50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50800" y="21590"/>
                  </a:lnTo>
                  <a:lnTo>
                    <a:pt x="508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close/>
                </a:path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8441690" y="19050"/>
                  </a:lnTo>
                  <a:lnTo>
                    <a:pt x="844169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495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49530" y="17780"/>
                  </a:lnTo>
                  <a:lnTo>
                    <a:pt x="4953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close/>
                </a:path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8440420" y="16510"/>
                  </a:lnTo>
                  <a:lnTo>
                    <a:pt x="844042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48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48260" y="13970"/>
                  </a:lnTo>
                  <a:lnTo>
                    <a:pt x="4826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close/>
                </a:path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8439150" y="11430"/>
                  </a:lnTo>
                  <a:lnTo>
                    <a:pt x="843915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457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720" y="10160"/>
                  </a:lnTo>
                  <a:lnTo>
                    <a:pt x="4572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close/>
                </a:path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8436610" y="8890"/>
                  </a:lnTo>
                  <a:lnTo>
                    <a:pt x="843661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44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4450" y="6350"/>
                  </a:lnTo>
                  <a:lnTo>
                    <a:pt x="4445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8435340" y="5080"/>
                  </a:lnTo>
                  <a:lnTo>
                    <a:pt x="843534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419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41910" y="3810"/>
                  </a:lnTo>
                  <a:lnTo>
                    <a:pt x="41910" y="2540"/>
                  </a:lnTo>
                  <a:lnTo>
                    <a:pt x="41910" y="0"/>
                  </a:lnTo>
                  <a:close/>
                </a:path>
                <a:path w="8467090" h="3810">
                  <a:moveTo>
                    <a:pt x="8467090" y="0"/>
                  </a:moveTo>
                  <a:lnTo>
                    <a:pt x="8432800" y="0"/>
                  </a:lnTo>
                  <a:lnTo>
                    <a:pt x="8432800" y="2540"/>
                  </a:lnTo>
                  <a:lnTo>
                    <a:pt x="843280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7029" y="5403850"/>
              <a:ext cx="8390890" cy="861060"/>
            </a:xfrm>
            <a:custGeom>
              <a:avLst/>
              <a:gdLst/>
              <a:ahLst/>
              <a:cxnLst/>
              <a:rect l="l" t="t" r="r" b="b"/>
              <a:pathLst>
                <a:path w="8390890" h="861060">
                  <a:moveTo>
                    <a:pt x="8390890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8390890" y="861060"/>
                  </a:lnTo>
                  <a:close/>
                </a:path>
              </a:pathLst>
            </a:custGeom>
            <a:solidFill>
              <a:srgbClr val="727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1790700" y="5482590"/>
            <a:ext cx="554291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560195" marR="5080" indent="-154813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More…See </a:t>
            </a:r>
            <a:r>
              <a:rPr sz="2000" dirty="0">
                <a:solidFill>
                  <a:srgbClr val="82A1CE"/>
                </a:solidFill>
                <a:latin typeface="Arial"/>
                <a:cs typeface="Arial"/>
              </a:rPr>
              <a:t>Packet Tracer resource page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99769" y="1790700"/>
            <a:ext cx="3164840" cy="31051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74320" indent="-236220">
              <a:lnSpc>
                <a:spcPct val="100000"/>
              </a:lnSpc>
              <a:spcBef>
                <a:spcPts val="111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30" dirty="0">
                <a:latin typeface="Arial"/>
                <a:cs typeface="Arial"/>
              </a:rPr>
              <a:t>FAQs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ct val="100000"/>
              </a:lnSpc>
              <a:spcBef>
                <a:spcPts val="101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Glance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ct val="100000"/>
              </a:lnSpc>
              <a:spcBef>
                <a:spcPts val="101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Datasheet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ct val="100000"/>
              </a:lnSpc>
              <a:spcBef>
                <a:spcPts val="102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Overview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Presentation</a:t>
            </a:r>
            <a:endParaRPr sz="1800">
              <a:latin typeface="Arial"/>
              <a:cs typeface="Arial"/>
            </a:endParaRPr>
          </a:p>
          <a:p>
            <a:pPr marL="274320" marR="30480" indent="-236220">
              <a:lnSpc>
                <a:spcPts val="2050"/>
              </a:lnSpc>
              <a:spcBef>
                <a:spcPts val="117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5" dirty="0">
                <a:latin typeface="Arial"/>
                <a:cs typeface="Arial"/>
              </a:rPr>
              <a:t>Video viewing </a:t>
            </a:r>
            <a:r>
              <a:rPr sz="1800" spc="-10" dirty="0">
                <a:latin typeface="Arial"/>
                <a:cs typeface="Arial"/>
              </a:rPr>
              <a:t>link and video  </a:t>
            </a:r>
            <a:r>
              <a:rPr sz="1800" spc="-15" dirty="0">
                <a:latin typeface="Arial"/>
                <a:cs typeface="Arial"/>
              </a:rPr>
              <a:t>downloads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ct val="100000"/>
              </a:lnSpc>
              <a:spcBef>
                <a:spcPts val="96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Instructor training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materials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ct val="100000"/>
              </a:lnSpc>
              <a:spcBef>
                <a:spcPts val="101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Link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Instructor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Guides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745990" y="1790700"/>
            <a:ext cx="3608704" cy="2416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74320" indent="-236220">
              <a:lnSpc>
                <a:spcPct val="100000"/>
              </a:lnSpc>
              <a:spcBef>
                <a:spcPts val="111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5" dirty="0">
                <a:latin typeface="Arial"/>
                <a:cs typeface="Arial"/>
              </a:rPr>
              <a:t>Release</a:t>
            </a:r>
            <a:r>
              <a:rPr sz="1800" spc="-10" dirty="0">
                <a:latin typeface="Arial"/>
                <a:cs typeface="Arial"/>
              </a:rPr>
              <a:t> Notes</a:t>
            </a:r>
            <a:endParaRPr sz="1800">
              <a:latin typeface="Arial"/>
              <a:cs typeface="Arial"/>
            </a:endParaRPr>
          </a:p>
          <a:p>
            <a:pPr marL="274320" marR="147320" indent="-236220">
              <a:lnSpc>
                <a:spcPts val="2050"/>
              </a:lnSpc>
              <a:spcBef>
                <a:spcPts val="117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Supplementary </a:t>
            </a:r>
            <a:r>
              <a:rPr sz="1800" spc="-5" dirty="0">
                <a:latin typeface="Arial"/>
                <a:cs typeface="Arial"/>
              </a:rPr>
              <a:t>activities for the  CCNA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curricula</a:t>
            </a:r>
            <a:endParaRPr sz="1800">
              <a:latin typeface="Arial"/>
              <a:cs typeface="Arial"/>
            </a:endParaRPr>
          </a:p>
          <a:p>
            <a:pPr marL="274320" marR="570230" indent="-236220">
              <a:lnSpc>
                <a:spcPts val="205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Link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82A1CE"/>
                </a:solidFill>
                <a:latin typeface="Arial"/>
                <a:cs typeface="Arial"/>
                <a:hlinkClick r:id="rId4"/>
              </a:rPr>
              <a:t>Packet </a:t>
            </a:r>
            <a:r>
              <a:rPr sz="1800" spc="-15" dirty="0">
                <a:solidFill>
                  <a:srgbClr val="82A1CE"/>
                </a:solidFill>
                <a:latin typeface="Arial"/>
                <a:cs typeface="Arial"/>
                <a:hlinkClick r:id="rId4"/>
              </a:rPr>
              <a:t>Tracer</a:t>
            </a:r>
            <a:r>
              <a:rPr sz="1800" spc="-80" dirty="0">
                <a:solidFill>
                  <a:srgbClr val="82A1CE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-10" dirty="0">
                <a:solidFill>
                  <a:srgbClr val="82A1CE"/>
                </a:solidFill>
                <a:latin typeface="Arial"/>
                <a:cs typeface="Arial"/>
                <a:hlinkClick r:id="rId4"/>
              </a:rPr>
              <a:t>Trivia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game</a:t>
            </a:r>
            <a:endParaRPr sz="1800">
              <a:latin typeface="Arial"/>
              <a:cs typeface="Arial"/>
            </a:endParaRPr>
          </a:p>
          <a:p>
            <a:pPr marL="274320" indent="-236220">
              <a:lnSpc>
                <a:spcPts val="2100"/>
              </a:lnSpc>
              <a:spcBef>
                <a:spcPts val="970"/>
              </a:spcBef>
              <a:buClr>
                <a:srgbClr val="6F8BA0"/>
              </a:buClr>
              <a:buFont typeface="UnDotum"/>
              <a:buChar char=""/>
              <a:tabLst>
                <a:tab pos="273685" algn="l"/>
                <a:tab pos="274320" algn="l"/>
              </a:tabLst>
            </a:pPr>
            <a:r>
              <a:rPr sz="1800" spc="-10" dirty="0">
                <a:latin typeface="Arial"/>
                <a:cs typeface="Arial"/>
              </a:rPr>
              <a:t>Link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74320">
              <a:lnSpc>
                <a:spcPts val="2100"/>
              </a:lnSpc>
            </a:pPr>
            <a:r>
              <a:rPr sz="1800" spc="-5" dirty="0">
                <a:solidFill>
                  <a:srgbClr val="82A1CE"/>
                </a:solidFill>
                <a:latin typeface="Arial"/>
                <a:cs typeface="Arial"/>
                <a:hlinkClick r:id="rId5"/>
              </a:rPr>
              <a:t>Packet </a:t>
            </a:r>
            <a:r>
              <a:rPr sz="1800" spc="-15" dirty="0">
                <a:solidFill>
                  <a:srgbClr val="82A1CE"/>
                </a:solidFill>
                <a:latin typeface="Arial"/>
                <a:cs typeface="Arial"/>
                <a:hlinkClick r:id="rId5"/>
              </a:rPr>
              <a:t>Tracer </a:t>
            </a:r>
            <a:r>
              <a:rPr sz="1800" spc="-5" dirty="0">
                <a:solidFill>
                  <a:srgbClr val="82A1CE"/>
                </a:solidFill>
                <a:latin typeface="Arial"/>
                <a:cs typeface="Arial"/>
                <a:hlinkClick r:id="rId5"/>
              </a:rPr>
              <a:t>Discussion</a:t>
            </a:r>
            <a:r>
              <a:rPr sz="1800" spc="-50" dirty="0">
                <a:solidFill>
                  <a:srgbClr val="82A1CE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spc="-10" dirty="0">
                <a:solidFill>
                  <a:srgbClr val="82A1CE"/>
                </a:solidFill>
                <a:latin typeface="Arial"/>
                <a:cs typeface="Arial"/>
                <a:hlinkClick r:id="rId5"/>
              </a:rPr>
              <a:t>Forum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775200"/>
            <a:chOff x="0" y="0"/>
            <a:chExt cx="9144000" cy="4775200"/>
          </a:xfrm>
        </p:grpSpPr>
        <p:sp>
          <p:nvSpPr>
            <p:cNvPr id="3" name="object 3"/>
            <p:cNvSpPr/>
            <p:nvPr/>
          </p:nvSpPr>
          <p:spPr>
            <a:xfrm>
              <a:off x="0" y="1600200"/>
              <a:ext cx="9144000" cy="317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119" y="2689859"/>
            <a:ext cx="2557780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b="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Tracer 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546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9779" y="6700519"/>
            <a:ext cx="18586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Inc.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 rights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2819400"/>
            <a:ext cx="9145270" cy="4039870"/>
            <a:chOff x="-1270" y="2819400"/>
            <a:chExt cx="9145270" cy="4039870"/>
          </a:xfrm>
        </p:grpSpPr>
        <p:sp>
          <p:nvSpPr>
            <p:cNvPr id="8" name="object 8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0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7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6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3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5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02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75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12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61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798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22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71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081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44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8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17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5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691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4276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64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9009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37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74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1234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60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59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331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06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06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54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27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016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52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4894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386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2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991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48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85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92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65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39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3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868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604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4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077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14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63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300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0370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773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510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24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8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20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456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193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929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666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403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1395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876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255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3620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09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3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57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308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0450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8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51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54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9915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740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773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201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9505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2687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42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16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8970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63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370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106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843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579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316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065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802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539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275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0122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748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485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221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958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695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318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1684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9177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6417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3782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1276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86420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600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3337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073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810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55472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62837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0203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75699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49360" y="3237230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2428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97949" y="3237230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86000" y="2819400"/>
              <a:ext cx="5044440" cy="3691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>
            <a:spLocks noGrp="1"/>
          </p:cNvSpPr>
          <p:nvPr>
            <p:ph type="title"/>
          </p:nvPr>
        </p:nvSpPr>
        <p:spPr>
          <a:xfrm>
            <a:off x="603250" y="601979"/>
            <a:ext cx="3843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35" dirty="0"/>
              <a:t>Tracer</a:t>
            </a:r>
            <a:r>
              <a:rPr spc="-80" dirty="0"/>
              <a:t> </a:t>
            </a:r>
            <a:r>
              <a:rPr spc="-35" dirty="0"/>
              <a:t>Trivia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589280" y="1460500"/>
            <a:ext cx="7757795" cy="11582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2255" marR="17780" indent="-237490">
              <a:lnSpc>
                <a:spcPts val="2280"/>
              </a:lnSpc>
              <a:spcBef>
                <a:spcPts val="275"/>
              </a:spcBef>
              <a:buClr>
                <a:srgbClr val="6F8BA0"/>
              </a:buClr>
              <a:buFont typeface="UnDotum"/>
              <a:buChar char=""/>
              <a:tabLst>
                <a:tab pos="26289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fun activity that demonstrates </a:t>
            </a:r>
            <a:r>
              <a:rPr sz="2000" dirty="0">
                <a:latin typeface="Arial"/>
                <a:cs typeface="Arial"/>
              </a:rPr>
              <a:t>how </a:t>
            </a:r>
            <a:r>
              <a:rPr sz="2000" spc="-5" dirty="0">
                <a:latin typeface="Arial"/>
                <a:cs typeface="Arial"/>
              </a:rPr>
              <a:t>Packet </a:t>
            </a:r>
            <a:r>
              <a:rPr sz="2000" dirty="0">
                <a:latin typeface="Arial"/>
                <a:cs typeface="Arial"/>
              </a:rPr>
              <a:t>Tracer </a:t>
            </a:r>
            <a:r>
              <a:rPr sz="2000" spc="-5" dirty="0">
                <a:latin typeface="Arial"/>
                <a:cs typeface="Arial"/>
              </a:rPr>
              <a:t>is transforming  student </a:t>
            </a:r>
            <a:r>
              <a:rPr sz="2000" dirty="0">
                <a:latin typeface="Arial"/>
                <a:cs typeface="Arial"/>
              </a:rPr>
              <a:t>learning and helping </a:t>
            </a:r>
            <a:r>
              <a:rPr sz="2000" spc="-5" dirty="0">
                <a:latin typeface="Arial"/>
                <a:cs typeface="Arial"/>
              </a:rPr>
              <a:t>to build </a:t>
            </a:r>
            <a:r>
              <a:rPr sz="2000" dirty="0">
                <a:latin typeface="Arial"/>
                <a:cs typeface="Arial"/>
              </a:rPr>
              <a:t>21st century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  <a:p>
            <a:pPr marL="262890" indent="-237490">
              <a:lnSpc>
                <a:spcPct val="100000"/>
              </a:lnSpc>
              <a:spcBef>
                <a:spcPts val="1305"/>
              </a:spcBef>
              <a:buClr>
                <a:srgbClr val="6F8BA0"/>
              </a:buClr>
              <a:buFont typeface="UnDotum"/>
              <a:buChar char=""/>
              <a:tabLst>
                <a:tab pos="262890" algn="l"/>
              </a:tabLst>
            </a:pPr>
            <a:r>
              <a:rPr sz="2000" spc="-5" dirty="0">
                <a:latin typeface="Arial"/>
                <a:cs typeface="Arial"/>
              </a:rPr>
              <a:t>Available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2A1CE"/>
                </a:solidFill>
                <a:latin typeface="Arial"/>
                <a:cs typeface="Arial"/>
                <a:hlinkClick r:id="rId4"/>
              </a:rPr>
              <a:t>www.packettracertrivia.com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940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b="1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031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r>
              <a:rPr sz="1000" b="1" dirty="0">
                <a:solidFill>
                  <a:srgbClr val="D2D2D2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2470" y="6700519"/>
            <a:ext cx="19748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Systems,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Inc. All rights</a:t>
            </a:r>
            <a:r>
              <a:rPr sz="700" b="1" spc="-7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0419" y="6701790"/>
            <a:ext cx="5524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b="1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1550669"/>
            <a:ext cx="9145270" cy="5307330"/>
            <a:chOff x="-1270" y="1550669"/>
            <a:chExt cx="9145270" cy="5307330"/>
          </a:xfrm>
        </p:grpSpPr>
        <p:sp>
          <p:nvSpPr>
            <p:cNvPr id="8" name="object 8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49479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0010" y="130429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lnTo>
                    <a:pt x="81280" y="149479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51257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92" y="120396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51257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0010" y="120396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512570"/>
                  </a:move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51257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51257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20396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120396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494790"/>
                  </a:moveTo>
                  <a:lnTo>
                    <a:pt x="0" y="149479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49479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1304290"/>
                  </a:lnTo>
                  <a:lnTo>
                    <a:pt x="81280" y="130429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0979" y="6343649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6172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07010"/>
                  </a:lnTo>
                  <a:lnTo>
                    <a:pt x="0" y="209550"/>
                  </a:lnTo>
                  <a:lnTo>
                    <a:pt x="146050" y="209550"/>
                  </a:lnTo>
                  <a:lnTo>
                    <a:pt x="146050" y="207010"/>
                  </a:lnTo>
                  <a:lnTo>
                    <a:pt x="2540" y="207010"/>
                  </a:lnTo>
                  <a:lnTo>
                    <a:pt x="2540" y="1270"/>
                  </a:lnTo>
                  <a:lnTo>
                    <a:pt x="617220" y="1270"/>
                  </a:lnTo>
                  <a:lnTo>
                    <a:pt x="617220" y="0"/>
                  </a:lnTo>
                  <a:close/>
                </a:path>
                <a:path w="8675370" h="209550">
                  <a:moveTo>
                    <a:pt x="4503420" y="0"/>
                  </a:moveTo>
                  <a:lnTo>
                    <a:pt x="4141470" y="0"/>
                  </a:lnTo>
                  <a:lnTo>
                    <a:pt x="4141470" y="1270"/>
                  </a:lnTo>
                  <a:lnTo>
                    <a:pt x="4503420" y="1270"/>
                  </a:lnTo>
                  <a:lnTo>
                    <a:pt x="4503420" y="0"/>
                  </a:lnTo>
                  <a:close/>
                </a:path>
                <a:path w="8675370" h="209550">
                  <a:moveTo>
                    <a:pt x="8675370" y="0"/>
                  </a:moveTo>
                  <a:lnTo>
                    <a:pt x="8027670" y="0"/>
                  </a:lnTo>
                  <a:lnTo>
                    <a:pt x="8027670" y="1270"/>
                  </a:lnTo>
                  <a:lnTo>
                    <a:pt x="8672830" y="1270"/>
                  </a:lnTo>
                  <a:lnTo>
                    <a:pt x="8672830" y="207010"/>
                  </a:lnTo>
                  <a:lnTo>
                    <a:pt x="8536940" y="207010"/>
                  </a:lnTo>
                  <a:lnTo>
                    <a:pt x="8536940" y="209550"/>
                  </a:lnTo>
                  <a:lnTo>
                    <a:pt x="8675370" y="209550"/>
                  </a:lnTo>
                  <a:lnTo>
                    <a:pt x="8675370" y="20701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3520" y="6344919"/>
              <a:ext cx="8670290" cy="205740"/>
            </a:xfrm>
            <a:custGeom>
              <a:avLst/>
              <a:gdLst/>
              <a:ahLst/>
              <a:cxnLst/>
              <a:rect l="l" t="t" r="r" b="b"/>
              <a:pathLst>
                <a:path w="8670290" h="205740">
                  <a:moveTo>
                    <a:pt x="614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04470"/>
                  </a:lnTo>
                  <a:lnTo>
                    <a:pt x="0" y="205740"/>
                  </a:lnTo>
                  <a:lnTo>
                    <a:pt x="143510" y="205740"/>
                  </a:lnTo>
                  <a:lnTo>
                    <a:pt x="143510" y="204470"/>
                  </a:lnTo>
                  <a:lnTo>
                    <a:pt x="1270" y="204470"/>
                  </a:lnTo>
                  <a:lnTo>
                    <a:pt x="1270" y="1270"/>
                  </a:lnTo>
                  <a:lnTo>
                    <a:pt x="614680" y="1270"/>
                  </a:lnTo>
                  <a:lnTo>
                    <a:pt x="614680" y="0"/>
                  </a:lnTo>
                  <a:close/>
                </a:path>
                <a:path w="8670290" h="205740">
                  <a:moveTo>
                    <a:pt x="4500880" y="0"/>
                  </a:moveTo>
                  <a:lnTo>
                    <a:pt x="4138930" y="0"/>
                  </a:lnTo>
                  <a:lnTo>
                    <a:pt x="4138930" y="1270"/>
                  </a:lnTo>
                  <a:lnTo>
                    <a:pt x="4500880" y="1270"/>
                  </a:lnTo>
                  <a:lnTo>
                    <a:pt x="4500880" y="0"/>
                  </a:lnTo>
                  <a:close/>
                </a:path>
                <a:path w="8670290" h="205740">
                  <a:moveTo>
                    <a:pt x="8670290" y="0"/>
                  </a:moveTo>
                  <a:lnTo>
                    <a:pt x="8025130" y="0"/>
                  </a:lnTo>
                  <a:lnTo>
                    <a:pt x="8025130" y="1270"/>
                  </a:lnTo>
                  <a:lnTo>
                    <a:pt x="8669020" y="1270"/>
                  </a:lnTo>
                  <a:lnTo>
                    <a:pt x="8669020" y="204470"/>
                  </a:lnTo>
                  <a:lnTo>
                    <a:pt x="8534400" y="204470"/>
                  </a:lnTo>
                  <a:lnTo>
                    <a:pt x="8534400" y="205740"/>
                  </a:lnTo>
                  <a:lnTo>
                    <a:pt x="8670290" y="205740"/>
                  </a:lnTo>
                  <a:lnTo>
                    <a:pt x="8670290" y="204470"/>
                  </a:lnTo>
                  <a:lnTo>
                    <a:pt x="8670290" y="127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4790" y="6346190"/>
              <a:ext cx="8667750" cy="203200"/>
            </a:xfrm>
            <a:custGeom>
              <a:avLst/>
              <a:gdLst/>
              <a:ahLst/>
              <a:cxnLst/>
              <a:rect l="l" t="t" r="r" b="b"/>
              <a:pathLst>
                <a:path w="8667750" h="203200">
                  <a:moveTo>
                    <a:pt x="6134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201930"/>
                  </a:lnTo>
                  <a:lnTo>
                    <a:pt x="0" y="203200"/>
                  </a:lnTo>
                  <a:lnTo>
                    <a:pt x="142240" y="203200"/>
                  </a:lnTo>
                  <a:lnTo>
                    <a:pt x="142240" y="201930"/>
                  </a:lnTo>
                  <a:lnTo>
                    <a:pt x="2540" y="201930"/>
                  </a:lnTo>
                  <a:lnTo>
                    <a:pt x="2540" y="2540"/>
                  </a:lnTo>
                  <a:lnTo>
                    <a:pt x="613410" y="2540"/>
                  </a:lnTo>
                  <a:lnTo>
                    <a:pt x="613410" y="0"/>
                  </a:lnTo>
                  <a:close/>
                </a:path>
                <a:path w="8667750" h="203200">
                  <a:moveTo>
                    <a:pt x="4499610" y="0"/>
                  </a:moveTo>
                  <a:lnTo>
                    <a:pt x="4137660" y="0"/>
                  </a:lnTo>
                  <a:lnTo>
                    <a:pt x="4137660" y="2540"/>
                  </a:lnTo>
                  <a:lnTo>
                    <a:pt x="4499610" y="2540"/>
                  </a:lnTo>
                  <a:lnTo>
                    <a:pt x="4499610" y="0"/>
                  </a:lnTo>
                  <a:close/>
                </a:path>
                <a:path w="8667750" h="203200">
                  <a:moveTo>
                    <a:pt x="8667750" y="0"/>
                  </a:moveTo>
                  <a:lnTo>
                    <a:pt x="8023860" y="0"/>
                  </a:lnTo>
                  <a:lnTo>
                    <a:pt x="8023860" y="2540"/>
                  </a:lnTo>
                  <a:lnTo>
                    <a:pt x="8665210" y="2540"/>
                  </a:lnTo>
                  <a:lnTo>
                    <a:pt x="8665210" y="201930"/>
                  </a:lnTo>
                  <a:lnTo>
                    <a:pt x="8533130" y="201930"/>
                  </a:lnTo>
                  <a:lnTo>
                    <a:pt x="8533130" y="203200"/>
                  </a:lnTo>
                  <a:lnTo>
                    <a:pt x="8667750" y="203200"/>
                  </a:lnTo>
                  <a:lnTo>
                    <a:pt x="8667750" y="201930"/>
                  </a:lnTo>
                  <a:lnTo>
                    <a:pt x="8667750" y="254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7329" y="634872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90">
                  <a:moveTo>
                    <a:pt x="610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139700" y="199390"/>
                  </a:lnTo>
                  <a:lnTo>
                    <a:pt x="1397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610870" y="1270"/>
                  </a:lnTo>
                  <a:lnTo>
                    <a:pt x="610870" y="0"/>
                  </a:lnTo>
                  <a:close/>
                </a:path>
                <a:path w="8662670" h="199390">
                  <a:moveTo>
                    <a:pt x="4497070" y="0"/>
                  </a:moveTo>
                  <a:lnTo>
                    <a:pt x="4135120" y="0"/>
                  </a:lnTo>
                  <a:lnTo>
                    <a:pt x="4135120" y="1270"/>
                  </a:lnTo>
                  <a:lnTo>
                    <a:pt x="4497070" y="1270"/>
                  </a:lnTo>
                  <a:lnTo>
                    <a:pt x="4497070" y="0"/>
                  </a:lnTo>
                  <a:close/>
                </a:path>
                <a:path w="8662670" h="199390">
                  <a:moveTo>
                    <a:pt x="8662670" y="0"/>
                  </a:moveTo>
                  <a:lnTo>
                    <a:pt x="8021320" y="0"/>
                  </a:lnTo>
                  <a:lnTo>
                    <a:pt x="802132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8530590" y="196850"/>
                  </a:lnTo>
                  <a:lnTo>
                    <a:pt x="853059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8600" y="6349999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6096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138430" y="195580"/>
                  </a:lnTo>
                  <a:lnTo>
                    <a:pt x="13843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609600" y="2540"/>
                  </a:lnTo>
                  <a:lnTo>
                    <a:pt x="609600" y="0"/>
                  </a:lnTo>
                  <a:close/>
                </a:path>
                <a:path w="8660130" h="195579">
                  <a:moveTo>
                    <a:pt x="4495800" y="0"/>
                  </a:moveTo>
                  <a:lnTo>
                    <a:pt x="4133850" y="0"/>
                  </a:lnTo>
                  <a:lnTo>
                    <a:pt x="4133850" y="2540"/>
                  </a:lnTo>
                  <a:lnTo>
                    <a:pt x="4495800" y="2540"/>
                  </a:lnTo>
                  <a:lnTo>
                    <a:pt x="4495800" y="0"/>
                  </a:lnTo>
                  <a:close/>
                </a:path>
                <a:path w="8660130" h="195579">
                  <a:moveTo>
                    <a:pt x="8660130" y="0"/>
                  </a:moveTo>
                  <a:lnTo>
                    <a:pt x="8020050" y="0"/>
                  </a:lnTo>
                  <a:lnTo>
                    <a:pt x="802005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8529320" y="194310"/>
                  </a:lnTo>
                  <a:lnTo>
                    <a:pt x="852932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9870" y="635254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6083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89230"/>
                  </a:lnTo>
                  <a:lnTo>
                    <a:pt x="0" y="191770"/>
                  </a:lnTo>
                  <a:lnTo>
                    <a:pt x="137160" y="191770"/>
                  </a:lnTo>
                  <a:lnTo>
                    <a:pt x="137160" y="189230"/>
                  </a:lnTo>
                  <a:lnTo>
                    <a:pt x="2540" y="189230"/>
                  </a:lnTo>
                  <a:lnTo>
                    <a:pt x="2540" y="1270"/>
                  </a:lnTo>
                  <a:lnTo>
                    <a:pt x="608330" y="1270"/>
                  </a:lnTo>
                  <a:lnTo>
                    <a:pt x="608330" y="0"/>
                  </a:lnTo>
                  <a:close/>
                </a:path>
                <a:path w="8657590" h="191770">
                  <a:moveTo>
                    <a:pt x="4494530" y="0"/>
                  </a:moveTo>
                  <a:lnTo>
                    <a:pt x="4132580" y="0"/>
                  </a:lnTo>
                  <a:lnTo>
                    <a:pt x="4132580" y="1270"/>
                  </a:lnTo>
                  <a:lnTo>
                    <a:pt x="4494530" y="1270"/>
                  </a:lnTo>
                  <a:lnTo>
                    <a:pt x="4494530" y="0"/>
                  </a:lnTo>
                  <a:close/>
                </a:path>
                <a:path w="8657590" h="191770">
                  <a:moveTo>
                    <a:pt x="8657590" y="0"/>
                  </a:moveTo>
                  <a:lnTo>
                    <a:pt x="8018780" y="0"/>
                  </a:lnTo>
                  <a:lnTo>
                    <a:pt x="8018780" y="1270"/>
                  </a:lnTo>
                  <a:lnTo>
                    <a:pt x="8655050" y="1270"/>
                  </a:lnTo>
                  <a:lnTo>
                    <a:pt x="8655050" y="189230"/>
                  </a:lnTo>
                  <a:lnTo>
                    <a:pt x="8528050" y="189230"/>
                  </a:lnTo>
                  <a:lnTo>
                    <a:pt x="8528050" y="191770"/>
                  </a:lnTo>
                  <a:lnTo>
                    <a:pt x="8657590" y="191770"/>
                  </a:lnTo>
                  <a:lnTo>
                    <a:pt x="8657590" y="18923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2410" y="6353810"/>
              <a:ext cx="8652510" cy="187960"/>
            </a:xfrm>
            <a:custGeom>
              <a:avLst/>
              <a:gdLst/>
              <a:ahLst/>
              <a:cxnLst/>
              <a:rect l="l" t="t" r="r" b="b"/>
              <a:pathLst>
                <a:path w="8652510" h="187959">
                  <a:moveTo>
                    <a:pt x="6057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134620" y="187960"/>
                  </a:lnTo>
                  <a:lnTo>
                    <a:pt x="13462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605790" y="2540"/>
                  </a:lnTo>
                  <a:lnTo>
                    <a:pt x="605790" y="0"/>
                  </a:lnTo>
                  <a:close/>
                </a:path>
                <a:path w="8652510" h="187959">
                  <a:moveTo>
                    <a:pt x="4491990" y="0"/>
                  </a:moveTo>
                  <a:lnTo>
                    <a:pt x="4130040" y="0"/>
                  </a:lnTo>
                  <a:lnTo>
                    <a:pt x="4130040" y="2540"/>
                  </a:lnTo>
                  <a:lnTo>
                    <a:pt x="4491990" y="2540"/>
                  </a:lnTo>
                  <a:lnTo>
                    <a:pt x="4491990" y="0"/>
                  </a:lnTo>
                  <a:close/>
                </a:path>
                <a:path w="8652510" h="187959">
                  <a:moveTo>
                    <a:pt x="8652510" y="0"/>
                  </a:moveTo>
                  <a:lnTo>
                    <a:pt x="8016240" y="0"/>
                  </a:lnTo>
                  <a:lnTo>
                    <a:pt x="801624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8525510" y="186690"/>
                  </a:lnTo>
                  <a:lnTo>
                    <a:pt x="8525510" y="187960"/>
                  </a:lnTo>
                  <a:lnTo>
                    <a:pt x="8652510" y="18796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3679" y="6356349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604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133350" y="184150"/>
                  </a:lnTo>
                  <a:lnTo>
                    <a:pt x="13335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604520" y="1270"/>
                  </a:lnTo>
                  <a:lnTo>
                    <a:pt x="604520" y="0"/>
                  </a:lnTo>
                  <a:close/>
                </a:path>
                <a:path w="8649970" h="184150">
                  <a:moveTo>
                    <a:pt x="4490720" y="0"/>
                  </a:moveTo>
                  <a:lnTo>
                    <a:pt x="4128770" y="0"/>
                  </a:lnTo>
                  <a:lnTo>
                    <a:pt x="4128770" y="1270"/>
                  </a:lnTo>
                  <a:lnTo>
                    <a:pt x="4490720" y="1270"/>
                  </a:lnTo>
                  <a:lnTo>
                    <a:pt x="4490720" y="0"/>
                  </a:lnTo>
                  <a:close/>
                </a:path>
                <a:path w="8649970" h="184150">
                  <a:moveTo>
                    <a:pt x="8649970" y="0"/>
                  </a:moveTo>
                  <a:lnTo>
                    <a:pt x="8014970" y="0"/>
                  </a:lnTo>
                  <a:lnTo>
                    <a:pt x="801497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8524240" y="182880"/>
                  </a:lnTo>
                  <a:lnTo>
                    <a:pt x="852424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6220" y="6357619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09">
                  <a:moveTo>
                    <a:pt x="601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130810" y="181610"/>
                  </a:lnTo>
                  <a:lnTo>
                    <a:pt x="130810" y="179070"/>
                  </a:lnTo>
                  <a:lnTo>
                    <a:pt x="1270" y="179070"/>
                  </a:lnTo>
                  <a:lnTo>
                    <a:pt x="1270" y="1270"/>
                  </a:lnTo>
                  <a:lnTo>
                    <a:pt x="601980" y="1270"/>
                  </a:lnTo>
                  <a:lnTo>
                    <a:pt x="601980" y="0"/>
                  </a:lnTo>
                  <a:close/>
                </a:path>
                <a:path w="8644890" h="181609">
                  <a:moveTo>
                    <a:pt x="4488180" y="0"/>
                  </a:moveTo>
                  <a:lnTo>
                    <a:pt x="4126230" y="0"/>
                  </a:lnTo>
                  <a:lnTo>
                    <a:pt x="4126230" y="1270"/>
                  </a:lnTo>
                  <a:lnTo>
                    <a:pt x="4488180" y="1270"/>
                  </a:lnTo>
                  <a:lnTo>
                    <a:pt x="4488180" y="0"/>
                  </a:lnTo>
                  <a:close/>
                </a:path>
                <a:path w="8644890" h="181609">
                  <a:moveTo>
                    <a:pt x="8644890" y="0"/>
                  </a:moveTo>
                  <a:lnTo>
                    <a:pt x="8012430" y="0"/>
                  </a:lnTo>
                  <a:lnTo>
                    <a:pt x="8012430" y="1270"/>
                  </a:lnTo>
                  <a:lnTo>
                    <a:pt x="8643620" y="1270"/>
                  </a:lnTo>
                  <a:lnTo>
                    <a:pt x="8643620" y="179070"/>
                  </a:lnTo>
                  <a:lnTo>
                    <a:pt x="8521700" y="179070"/>
                  </a:lnTo>
                  <a:lnTo>
                    <a:pt x="852170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127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7490" y="6358890"/>
              <a:ext cx="8642350" cy="177800"/>
            </a:xfrm>
            <a:custGeom>
              <a:avLst/>
              <a:gdLst/>
              <a:ahLst/>
              <a:cxnLst/>
              <a:rect l="l" t="t" r="r" b="b"/>
              <a:pathLst>
                <a:path w="8642350" h="177800">
                  <a:moveTo>
                    <a:pt x="6007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129540" y="177800"/>
                  </a:lnTo>
                  <a:lnTo>
                    <a:pt x="129540" y="176530"/>
                  </a:lnTo>
                  <a:lnTo>
                    <a:pt x="2540" y="176530"/>
                  </a:lnTo>
                  <a:lnTo>
                    <a:pt x="2540" y="2540"/>
                  </a:lnTo>
                  <a:lnTo>
                    <a:pt x="600710" y="2540"/>
                  </a:lnTo>
                  <a:lnTo>
                    <a:pt x="600710" y="0"/>
                  </a:lnTo>
                  <a:close/>
                </a:path>
                <a:path w="8642350" h="177800">
                  <a:moveTo>
                    <a:pt x="4486910" y="0"/>
                  </a:moveTo>
                  <a:lnTo>
                    <a:pt x="4124960" y="0"/>
                  </a:lnTo>
                  <a:lnTo>
                    <a:pt x="4124960" y="2540"/>
                  </a:lnTo>
                  <a:lnTo>
                    <a:pt x="4486910" y="2540"/>
                  </a:lnTo>
                  <a:lnTo>
                    <a:pt x="4486910" y="0"/>
                  </a:lnTo>
                  <a:close/>
                </a:path>
                <a:path w="8642350" h="177800">
                  <a:moveTo>
                    <a:pt x="8642350" y="0"/>
                  </a:moveTo>
                  <a:lnTo>
                    <a:pt x="8011160" y="0"/>
                  </a:lnTo>
                  <a:lnTo>
                    <a:pt x="8011160" y="2540"/>
                  </a:lnTo>
                  <a:lnTo>
                    <a:pt x="8641080" y="2540"/>
                  </a:lnTo>
                  <a:lnTo>
                    <a:pt x="8641080" y="176530"/>
                  </a:lnTo>
                  <a:lnTo>
                    <a:pt x="8520430" y="176530"/>
                  </a:lnTo>
                  <a:lnTo>
                    <a:pt x="8520430" y="177800"/>
                  </a:lnTo>
                  <a:lnTo>
                    <a:pt x="8642350" y="177800"/>
                  </a:lnTo>
                  <a:lnTo>
                    <a:pt x="8642350" y="176530"/>
                  </a:lnTo>
                  <a:lnTo>
                    <a:pt x="8642350" y="254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40029" y="636142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90">
                  <a:moveTo>
                    <a:pt x="598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127000" y="173990"/>
                  </a:lnTo>
                  <a:lnTo>
                    <a:pt x="127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598170" y="1270"/>
                  </a:lnTo>
                  <a:lnTo>
                    <a:pt x="598170" y="0"/>
                  </a:lnTo>
                  <a:close/>
                </a:path>
                <a:path w="8638540" h="173990">
                  <a:moveTo>
                    <a:pt x="4484370" y="0"/>
                  </a:moveTo>
                  <a:lnTo>
                    <a:pt x="4122420" y="0"/>
                  </a:lnTo>
                  <a:lnTo>
                    <a:pt x="4122420" y="1270"/>
                  </a:lnTo>
                  <a:lnTo>
                    <a:pt x="4484370" y="1270"/>
                  </a:lnTo>
                  <a:lnTo>
                    <a:pt x="4484370" y="0"/>
                  </a:lnTo>
                  <a:close/>
                </a:path>
                <a:path w="8638540" h="173990">
                  <a:moveTo>
                    <a:pt x="8638540" y="0"/>
                  </a:moveTo>
                  <a:lnTo>
                    <a:pt x="8008620" y="0"/>
                  </a:lnTo>
                  <a:lnTo>
                    <a:pt x="800862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8517890" y="171450"/>
                  </a:lnTo>
                  <a:lnTo>
                    <a:pt x="851789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1300" y="6362699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5969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125730" y="170180"/>
                  </a:lnTo>
                  <a:lnTo>
                    <a:pt x="12573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596900" y="2540"/>
                  </a:lnTo>
                  <a:lnTo>
                    <a:pt x="596900" y="0"/>
                  </a:lnTo>
                  <a:close/>
                </a:path>
                <a:path w="8634730" h="170179">
                  <a:moveTo>
                    <a:pt x="4483100" y="0"/>
                  </a:moveTo>
                  <a:lnTo>
                    <a:pt x="4121150" y="0"/>
                  </a:lnTo>
                  <a:lnTo>
                    <a:pt x="4121150" y="2540"/>
                  </a:lnTo>
                  <a:lnTo>
                    <a:pt x="4483100" y="2540"/>
                  </a:lnTo>
                  <a:lnTo>
                    <a:pt x="4483100" y="0"/>
                  </a:lnTo>
                  <a:close/>
                </a:path>
                <a:path w="8634730" h="170179">
                  <a:moveTo>
                    <a:pt x="8634730" y="0"/>
                  </a:moveTo>
                  <a:lnTo>
                    <a:pt x="8007350" y="0"/>
                  </a:lnTo>
                  <a:lnTo>
                    <a:pt x="800735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8516620" y="168910"/>
                  </a:lnTo>
                  <a:lnTo>
                    <a:pt x="851662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2570" y="636524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5956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63830"/>
                  </a:lnTo>
                  <a:lnTo>
                    <a:pt x="0" y="166370"/>
                  </a:lnTo>
                  <a:lnTo>
                    <a:pt x="124460" y="166370"/>
                  </a:lnTo>
                  <a:lnTo>
                    <a:pt x="124460" y="163830"/>
                  </a:lnTo>
                  <a:lnTo>
                    <a:pt x="2540" y="163830"/>
                  </a:lnTo>
                  <a:lnTo>
                    <a:pt x="2540" y="1270"/>
                  </a:lnTo>
                  <a:lnTo>
                    <a:pt x="595630" y="1270"/>
                  </a:lnTo>
                  <a:lnTo>
                    <a:pt x="595630" y="0"/>
                  </a:lnTo>
                  <a:close/>
                </a:path>
                <a:path w="8632190" h="166370">
                  <a:moveTo>
                    <a:pt x="4481830" y="0"/>
                  </a:moveTo>
                  <a:lnTo>
                    <a:pt x="4119880" y="0"/>
                  </a:lnTo>
                  <a:lnTo>
                    <a:pt x="4119880" y="1270"/>
                  </a:lnTo>
                  <a:lnTo>
                    <a:pt x="4481830" y="1270"/>
                  </a:lnTo>
                  <a:lnTo>
                    <a:pt x="4481830" y="0"/>
                  </a:lnTo>
                  <a:close/>
                </a:path>
                <a:path w="8632190" h="166370">
                  <a:moveTo>
                    <a:pt x="8632190" y="0"/>
                  </a:moveTo>
                  <a:lnTo>
                    <a:pt x="8006080" y="0"/>
                  </a:lnTo>
                  <a:lnTo>
                    <a:pt x="8006080" y="1270"/>
                  </a:lnTo>
                  <a:lnTo>
                    <a:pt x="8629650" y="1270"/>
                  </a:lnTo>
                  <a:lnTo>
                    <a:pt x="8629650" y="163830"/>
                  </a:lnTo>
                  <a:lnTo>
                    <a:pt x="8515350" y="163830"/>
                  </a:lnTo>
                  <a:lnTo>
                    <a:pt x="8515350" y="166370"/>
                  </a:lnTo>
                  <a:lnTo>
                    <a:pt x="8632190" y="166370"/>
                  </a:lnTo>
                  <a:lnTo>
                    <a:pt x="8632190" y="16383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5110" y="6366510"/>
              <a:ext cx="8627110" cy="162560"/>
            </a:xfrm>
            <a:custGeom>
              <a:avLst/>
              <a:gdLst/>
              <a:ahLst/>
              <a:cxnLst/>
              <a:rect l="l" t="t" r="r" b="b"/>
              <a:pathLst>
                <a:path w="8627110" h="162559">
                  <a:moveTo>
                    <a:pt x="593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0" y="162560"/>
                  </a:lnTo>
                  <a:lnTo>
                    <a:pt x="121920" y="162560"/>
                  </a:lnTo>
                  <a:lnTo>
                    <a:pt x="121920" y="161290"/>
                  </a:lnTo>
                  <a:lnTo>
                    <a:pt x="1270" y="161290"/>
                  </a:lnTo>
                  <a:lnTo>
                    <a:pt x="1270" y="1270"/>
                  </a:lnTo>
                  <a:lnTo>
                    <a:pt x="593090" y="1270"/>
                  </a:lnTo>
                  <a:lnTo>
                    <a:pt x="593090" y="0"/>
                  </a:lnTo>
                  <a:close/>
                </a:path>
                <a:path w="8627110" h="162559">
                  <a:moveTo>
                    <a:pt x="4479290" y="0"/>
                  </a:moveTo>
                  <a:lnTo>
                    <a:pt x="4117340" y="0"/>
                  </a:lnTo>
                  <a:lnTo>
                    <a:pt x="4117340" y="1270"/>
                  </a:lnTo>
                  <a:lnTo>
                    <a:pt x="4479290" y="1270"/>
                  </a:lnTo>
                  <a:lnTo>
                    <a:pt x="4479290" y="0"/>
                  </a:lnTo>
                  <a:close/>
                </a:path>
                <a:path w="8627110" h="162559">
                  <a:moveTo>
                    <a:pt x="8627110" y="0"/>
                  </a:moveTo>
                  <a:lnTo>
                    <a:pt x="8003540" y="0"/>
                  </a:lnTo>
                  <a:lnTo>
                    <a:pt x="8003540" y="1270"/>
                  </a:lnTo>
                  <a:lnTo>
                    <a:pt x="8625840" y="1270"/>
                  </a:lnTo>
                  <a:lnTo>
                    <a:pt x="8625840" y="161290"/>
                  </a:lnTo>
                  <a:lnTo>
                    <a:pt x="8512810" y="161290"/>
                  </a:lnTo>
                  <a:lnTo>
                    <a:pt x="8512810" y="162560"/>
                  </a:lnTo>
                  <a:lnTo>
                    <a:pt x="8627110" y="162560"/>
                  </a:lnTo>
                  <a:lnTo>
                    <a:pt x="8627110" y="161290"/>
                  </a:lnTo>
                  <a:lnTo>
                    <a:pt x="8627110" y="127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6379" y="6367779"/>
              <a:ext cx="8624570" cy="160020"/>
            </a:xfrm>
            <a:custGeom>
              <a:avLst/>
              <a:gdLst/>
              <a:ahLst/>
              <a:cxnLst/>
              <a:rect l="l" t="t" r="r" b="b"/>
              <a:pathLst>
                <a:path w="8624570" h="160020">
                  <a:moveTo>
                    <a:pt x="5918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58750"/>
                  </a:lnTo>
                  <a:lnTo>
                    <a:pt x="0" y="160020"/>
                  </a:lnTo>
                  <a:lnTo>
                    <a:pt x="120650" y="160020"/>
                  </a:lnTo>
                  <a:lnTo>
                    <a:pt x="120650" y="158750"/>
                  </a:lnTo>
                  <a:lnTo>
                    <a:pt x="2540" y="158750"/>
                  </a:lnTo>
                  <a:lnTo>
                    <a:pt x="2540" y="2540"/>
                  </a:lnTo>
                  <a:lnTo>
                    <a:pt x="591820" y="2540"/>
                  </a:lnTo>
                  <a:lnTo>
                    <a:pt x="591820" y="0"/>
                  </a:lnTo>
                  <a:close/>
                </a:path>
                <a:path w="8624570" h="160020">
                  <a:moveTo>
                    <a:pt x="4478020" y="0"/>
                  </a:moveTo>
                  <a:lnTo>
                    <a:pt x="4116070" y="0"/>
                  </a:lnTo>
                  <a:lnTo>
                    <a:pt x="4116070" y="2540"/>
                  </a:lnTo>
                  <a:lnTo>
                    <a:pt x="4478020" y="2540"/>
                  </a:lnTo>
                  <a:lnTo>
                    <a:pt x="4478020" y="0"/>
                  </a:lnTo>
                  <a:close/>
                </a:path>
                <a:path w="8624570" h="160020">
                  <a:moveTo>
                    <a:pt x="8624570" y="0"/>
                  </a:moveTo>
                  <a:lnTo>
                    <a:pt x="8002270" y="0"/>
                  </a:lnTo>
                  <a:lnTo>
                    <a:pt x="8002270" y="2540"/>
                  </a:lnTo>
                  <a:lnTo>
                    <a:pt x="8622030" y="2540"/>
                  </a:lnTo>
                  <a:lnTo>
                    <a:pt x="8622030" y="158750"/>
                  </a:lnTo>
                  <a:lnTo>
                    <a:pt x="8511540" y="158750"/>
                  </a:lnTo>
                  <a:lnTo>
                    <a:pt x="8511540" y="160020"/>
                  </a:lnTo>
                  <a:lnTo>
                    <a:pt x="8624570" y="160020"/>
                  </a:lnTo>
                  <a:lnTo>
                    <a:pt x="8624570" y="158750"/>
                  </a:lnTo>
                  <a:lnTo>
                    <a:pt x="8624570" y="254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8920" y="6370319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09">
                  <a:moveTo>
                    <a:pt x="589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118110" y="156210"/>
                  </a:lnTo>
                  <a:lnTo>
                    <a:pt x="11811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589280" y="1270"/>
                  </a:lnTo>
                  <a:lnTo>
                    <a:pt x="589280" y="0"/>
                  </a:lnTo>
                  <a:close/>
                </a:path>
                <a:path w="8619490" h="156209">
                  <a:moveTo>
                    <a:pt x="4475480" y="0"/>
                  </a:moveTo>
                  <a:lnTo>
                    <a:pt x="4113530" y="0"/>
                  </a:lnTo>
                  <a:lnTo>
                    <a:pt x="4113530" y="1270"/>
                  </a:lnTo>
                  <a:lnTo>
                    <a:pt x="4475480" y="1270"/>
                  </a:lnTo>
                  <a:lnTo>
                    <a:pt x="4475480" y="0"/>
                  </a:lnTo>
                  <a:close/>
                </a:path>
                <a:path w="8619490" h="156209">
                  <a:moveTo>
                    <a:pt x="8619490" y="0"/>
                  </a:moveTo>
                  <a:lnTo>
                    <a:pt x="7999730" y="0"/>
                  </a:lnTo>
                  <a:lnTo>
                    <a:pt x="799973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8509000" y="153670"/>
                  </a:lnTo>
                  <a:lnTo>
                    <a:pt x="8509000" y="156210"/>
                  </a:lnTo>
                  <a:lnTo>
                    <a:pt x="8619490" y="156210"/>
                  </a:lnTo>
                  <a:lnTo>
                    <a:pt x="8619490" y="153682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0190" y="637159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5880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116840" y="152400"/>
                  </a:lnTo>
                  <a:lnTo>
                    <a:pt x="11684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588010" y="2540"/>
                  </a:lnTo>
                  <a:lnTo>
                    <a:pt x="588010" y="0"/>
                  </a:lnTo>
                  <a:close/>
                </a:path>
                <a:path w="8616950" h="152400">
                  <a:moveTo>
                    <a:pt x="4474210" y="0"/>
                  </a:moveTo>
                  <a:lnTo>
                    <a:pt x="4112260" y="0"/>
                  </a:lnTo>
                  <a:lnTo>
                    <a:pt x="4112260" y="2540"/>
                  </a:lnTo>
                  <a:lnTo>
                    <a:pt x="4474210" y="2540"/>
                  </a:lnTo>
                  <a:lnTo>
                    <a:pt x="4474210" y="0"/>
                  </a:lnTo>
                  <a:close/>
                </a:path>
                <a:path w="8616950" h="152400">
                  <a:moveTo>
                    <a:pt x="8616950" y="0"/>
                  </a:moveTo>
                  <a:lnTo>
                    <a:pt x="7998460" y="0"/>
                  </a:lnTo>
                  <a:lnTo>
                    <a:pt x="799846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8507730" y="151130"/>
                  </a:lnTo>
                  <a:lnTo>
                    <a:pt x="850773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1460" y="637412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90">
                  <a:moveTo>
                    <a:pt x="5867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115570" y="148590"/>
                  </a:lnTo>
                  <a:lnTo>
                    <a:pt x="1155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586740" y="1270"/>
                  </a:lnTo>
                  <a:lnTo>
                    <a:pt x="586740" y="0"/>
                  </a:lnTo>
                  <a:close/>
                </a:path>
                <a:path w="8614410" h="148590">
                  <a:moveTo>
                    <a:pt x="4472940" y="0"/>
                  </a:moveTo>
                  <a:lnTo>
                    <a:pt x="4110990" y="0"/>
                  </a:lnTo>
                  <a:lnTo>
                    <a:pt x="4110990" y="1270"/>
                  </a:lnTo>
                  <a:lnTo>
                    <a:pt x="4472940" y="1270"/>
                  </a:lnTo>
                  <a:lnTo>
                    <a:pt x="4472940" y="0"/>
                  </a:lnTo>
                  <a:close/>
                </a:path>
                <a:path w="8614410" h="148590">
                  <a:moveTo>
                    <a:pt x="8614410" y="0"/>
                  </a:moveTo>
                  <a:lnTo>
                    <a:pt x="7997190" y="0"/>
                  </a:lnTo>
                  <a:lnTo>
                    <a:pt x="799719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8506460" y="146050"/>
                  </a:lnTo>
                  <a:lnTo>
                    <a:pt x="850646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4000" y="6375399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5842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113030" y="144780"/>
                  </a:lnTo>
                  <a:lnTo>
                    <a:pt x="11303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584200" y="2540"/>
                  </a:lnTo>
                  <a:lnTo>
                    <a:pt x="584200" y="0"/>
                  </a:lnTo>
                  <a:close/>
                </a:path>
                <a:path w="8609330" h="144779">
                  <a:moveTo>
                    <a:pt x="4470400" y="0"/>
                  </a:moveTo>
                  <a:lnTo>
                    <a:pt x="4108450" y="0"/>
                  </a:lnTo>
                  <a:lnTo>
                    <a:pt x="4108450" y="2540"/>
                  </a:lnTo>
                  <a:lnTo>
                    <a:pt x="4470400" y="2540"/>
                  </a:lnTo>
                  <a:lnTo>
                    <a:pt x="4470400" y="0"/>
                  </a:lnTo>
                  <a:close/>
                </a:path>
                <a:path w="8609330" h="144779">
                  <a:moveTo>
                    <a:pt x="8609330" y="0"/>
                  </a:moveTo>
                  <a:lnTo>
                    <a:pt x="7994650" y="0"/>
                  </a:lnTo>
                  <a:lnTo>
                    <a:pt x="799465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8503920" y="143510"/>
                  </a:lnTo>
                  <a:lnTo>
                    <a:pt x="850392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5270" y="637794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5829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111760" y="140970"/>
                  </a:lnTo>
                  <a:lnTo>
                    <a:pt x="11176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582930" y="1270"/>
                  </a:lnTo>
                  <a:lnTo>
                    <a:pt x="582930" y="0"/>
                  </a:lnTo>
                  <a:close/>
                </a:path>
                <a:path w="8606790" h="140970">
                  <a:moveTo>
                    <a:pt x="4469130" y="0"/>
                  </a:moveTo>
                  <a:lnTo>
                    <a:pt x="4107180" y="0"/>
                  </a:lnTo>
                  <a:lnTo>
                    <a:pt x="4107180" y="1270"/>
                  </a:lnTo>
                  <a:lnTo>
                    <a:pt x="4469130" y="1270"/>
                  </a:lnTo>
                  <a:lnTo>
                    <a:pt x="4469130" y="0"/>
                  </a:lnTo>
                  <a:close/>
                </a:path>
                <a:path w="8606790" h="140970">
                  <a:moveTo>
                    <a:pt x="8606790" y="0"/>
                  </a:moveTo>
                  <a:lnTo>
                    <a:pt x="7993380" y="0"/>
                  </a:lnTo>
                  <a:lnTo>
                    <a:pt x="799338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8502650" y="139700"/>
                  </a:lnTo>
                  <a:lnTo>
                    <a:pt x="850265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7810" y="637921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580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109220" y="138430"/>
                  </a:lnTo>
                  <a:lnTo>
                    <a:pt x="109220" y="135890"/>
                  </a:lnTo>
                  <a:lnTo>
                    <a:pt x="1270" y="135890"/>
                  </a:lnTo>
                  <a:lnTo>
                    <a:pt x="1270" y="1270"/>
                  </a:lnTo>
                  <a:lnTo>
                    <a:pt x="580390" y="1270"/>
                  </a:lnTo>
                  <a:lnTo>
                    <a:pt x="580390" y="0"/>
                  </a:lnTo>
                  <a:close/>
                </a:path>
                <a:path w="8601710" h="138429">
                  <a:moveTo>
                    <a:pt x="4466590" y="0"/>
                  </a:moveTo>
                  <a:lnTo>
                    <a:pt x="4104640" y="0"/>
                  </a:lnTo>
                  <a:lnTo>
                    <a:pt x="4104640" y="1270"/>
                  </a:lnTo>
                  <a:lnTo>
                    <a:pt x="4466590" y="1270"/>
                  </a:lnTo>
                  <a:lnTo>
                    <a:pt x="4466590" y="0"/>
                  </a:lnTo>
                  <a:close/>
                </a:path>
                <a:path w="8601710" h="138429">
                  <a:moveTo>
                    <a:pt x="8601710" y="0"/>
                  </a:moveTo>
                  <a:lnTo>
                    <a:pt x="7990840" y="0"/>
                  </a:lnTo>
                  <a:lnTo>
                    <a:pt x="7990840" y="1270"/>
                  </a:lnTo>
                  <a:lnTo>
                    <a:pt x="8600440" y="1270"/>
                  </a:lnTo>
                  <a:lnTo>
                    <a:pt x="8600440" y="135890"/>
                  </a:lnTo>
                  <a:lnTo>
                    <a:pt x="8500110" y="135890"/>
                  </a:lnTo>
                  <a:lnTo>
                    <a:pt x="850011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127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9080" y="6380479"/>
              <a:ext cx="8599170" cy="134620"/>
            </a:xfrm>
            <a:custGeom>
              <a:avLst/>
              <a:gdLst/>
              <a:ahLst/>
              <a:cxnLst/>
              <a:rect l="l" t="t" r="r" b="b"/>
              <a:pathLst>
                <a:path w="8599170" h="134620">
                  <a:moveTo>
                    <a:pt x="5791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107950" y="134620"/>
                  </a:lnTo>
                  <a:lnTo>
                    <a:pt x="107950" y="133350"/>
                  </a:lnTo>
                  <a:lnTo>
                    <a:pt x="2540" y="133350"/>
                  </a:lnTo>
                  <a:lnTo>
                    <a:pt x="2540" y="2540"/>
                  </a:lnTo>
                  <a:lnTo>
                    <a:pt x="579120" y="2540"/>
                  </a:lnTo>
                  <a:lnTo>
                    <a:pt x="579120" y="0"/>
                  </a:lnTo>
                  <a:close/>
                </a:path>
                <a:path w="8599170" h="134620">
                  <a:moveTo>
                    <a:pt x="4465320" y="0"/>
                  </a:moveTo>
                  <a:lnTo>
                    <a:pt x="4103370" y="0"/>
                  </a:lnTo>
                  <a:lnTo>
                    <a:pt x="4103370" y="2540"/>
                  </a:lnTo>
                  <a:lnTo>
                    <a:pt x="4465320" y="2540"/>
                  </a:lnTo>
                  <a:lnTo>
                    <a:pt x="4465320" y="0"/>
                  </a:lnTo>
                  <a:close/>
                </a:path>
                <a:path w="8599170" h="134620">
                  <a:moveTo>
                    <a:pt x="8599170" y="0"/>
                  </a:moveTo>
                  <a:lnTo>
                    <a:pt x="7989570" y="0"/>
                  </a:lnTo>
                  <a:lnTo>
                    <a:pt x="7989570" y="2540"/>
                  </a:lnTo>
                  <a:lnTo>
                    <a:pt x="8597900" y="2540"/>
                  </a:lnTo>
                  <a:lnTo>
                    <a:pt x="8597900" y="133350"/>
                  </a:lnTo>
                  <a:lnTo>
                    <a:pt x="8498840" y="133350"/>
                  </a:lnTo>
                  <a:lnTo>
                    <a:pt x="8498840" y="134620"/>
                  </a:lnTo>
                  <a:lnTo>
                    <a:pt x="8599170" y="134620"/>
                  </a:lnTo>
                  <a:lnTo>
                    <a:pt x="8599170" y="133350"/>
                  </a:lnTo>
                  <a:lnTo>
                    <a:pt x="8599170" y="254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1620" y="6383019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09">
                  <a:moveTo>
                    <a:pt x="5765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105410" y="130810"/>
                  </a:lnTo>
                  <a:lnTo>
                    <a:pt x="10541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576580" y="1270"/>
                  </a:lnTo>
                  <a:lnTo>
                    <a:pt x="576580" y="0"/>
                  </a:lnTo>
                  <a:close/>
                </a:path>
                <a:path w="8595360" h="130809">
                  <a:moveTo>
                    <a:pt x="4462780" y="0"/>
                  </a:moveTo>
                  <a:lnTo>
                    <a:pt x="4100830" y="0"/>
                  </a:lnTo>
                  <a:lnTo>
                    <a:pt x="4100830" y="1270"/>
                  </a:lnTo>
                  <a:lnTo>
                    <a:pt x="4462780" y="1270"/>
                  </a:lnTo>
                  <a:lnTo>
                    <a:pt x="4462780" y="0"/>
                  </a:lnTo>
                  <a:close/>
                </a:path>
                <a:path w="8595360" h="130809">
                  <a:moveTo>
                    <a:pt x="8595360" y="0"/>
                  </a:moveTo>
                  <a:lnTo>
                    <a:pt x="7987030" y="0"/>
                  </a:lnTo>
                  <a:lnTo>
                    <a:pt x="798703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8496300" y="128270"/>
                  </a:lnTo>
                  <a:lnTo>
                    <a:pt x="849630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2890" y="638429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5753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104140" y="127000"/>
                  </a:lnTo>
                  <a:lnTo>
                    <a:pt x="10414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575310" y="2540"/>
                  </a:lnTo>
                  <a:lnTo>
                    <a:pt x="575310" y="0"/>
                  </a:lnTo>
                  <a:close/>
                </a:path>
                <a:path w="8591550" h="127000">
                  <a:moveTo>
                    <a:pt x="4461510" y="0"/>
                  </a:moveTo>
                  <a:lnTo>
                    <a:pt x="4099560" y="0"/>
                  </a:lnTo>
                  <a:lnTo>
                    <a:pt x="4099560" y="2540"/>
                  </a:lnTo>
                  <a:lnTo>
                    <a:pt x="4461510" y="2540"/>
                  </a:lnTo>
                  <a:lnTo>
                    <a:pt x="4461510" y="0"/>
                  </a:lnTo>
                  <a:close/>
                </a:path>
                <a:path w="8591550" h="127000">
                  <a:moveTo>
                    <a:pt x="8591550" y="0"/>
                  </a:moveTo>
                  <a:lnTo>
                    <a:pt x="7985760" y="0"/>
                  </a:lnTo>
                  <a:lnTo>
                    <a:pt x="798576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8495030" y="125730"/>
                  </a:lnTo>
                  <a:lnTo>
                    <a:pt x="849503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5430" y="638682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90">
                  <a:moveTo>
                    <a:pt x="572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101600" y="123190"/>
                  </a:lnTo>
                  <a:lnTo>
                    <a:pt x="1016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572770" y="1270"/>
                  </a:lnTo>
                  <a:lnTo>
                    <a:pt x="572770" y="0"/>
                  </a:lnTo>
                  <a:close/>
                </a:path>
                <a:path w="8586470" h="123190">
                  <a:moveTo>
                    <a:pt x="4458970" y="0"/>
                  </a:moveTo>
                  <a:lnTo>
                    <a:pt x="4097020" y="0"/>
                  </a:lnTo>
                  <a:lnTo>
                    <a:pt x="4097020" y="1270"/>
                  </a:lnTo>
                  <a:lnTo>
                    <a:pt x="4458970" y="1270"/>
                  </a:lnTo>
                  <a:lnTo>
                    <a:pt x="4458970" y="0"/>
                  </a:lnTo>
                  <a:close/>
                </a:path>
                <a:path w="8586470" h="123190">
                  <a:moveTo>
                    <a:pt x="8586470" y="0"/>
                  </a:moveTo>
                  <a:lnTo>
                    <a:pt x="7983220" y="0"/>
                  </a:lnTo>
                  <a:lnTo>
                    <a:pt x="798322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8492490" y="120650"/>
                  </a:lnTo>
                  <a:lnTo>
                    <a:pt x="849249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6700" y="6388099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5715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100330" y="119380"/>
                  </a:lnTo>
                  <a:lnTo>
                    <a:pt x="10033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571500" y="2540"/>
                  </a:lnTo>
                  <a:lnTo>
                    <a:pt x="571500" y="0"/>
                  </a:lnTo>
                  <a:close/>
                </a:path>
                <a:path w="8583930" h="119379">
                  <a:moveTo>
                    <a:pt x="4457700" y="0"/>
                  </a:moveTo>
                  <a:lnTo>
                    <a:pt x="4095750" y="0"/>
                  </a:lnTo>
                  <a:lnTo>
                    <a:pt x="4095750" y="2540"/>
                  </a:lnTo>
                  <a:lnTo>
                    <a:pt x="4457700" y="2540"/>
                  </a:lnTo>
                  <a:lnTo>
                    <a:pt x="4457700" y="0"/>
                  </a:lnTo>
                  <a:close/>
                </a:path>
                <a:path w="8583930" h="119379">
                  <a:moveTo>
                    <a:pt x="8583930" y="0"/>
                  </a:moveTo>
                  <a:lnTo>
                    <a:pt x="7981950" y="0"/>
                  </a:lnTo>
                  <a:lnTo>
                    <a:pt x="798195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8491220" y="118110"/>
                  </a:lnTo>
                  <a:lnTo>
                    <a:pt x="849122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7970" y="639064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5702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99060" y="115570"/>
                  </a:lnTo>
                  <a:lnTo>
                    <a:pt x="9906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570230" y="1270"/>
                  </a:lnTo>
                  <a:lnTo>
                    <a:pt x="570230" y="0"/>
                  </a:lnTo>
                  <a:close/>
                </a:path>
                <a:path w="8581390" h="115570">
                  <a:moveTo>
                    <a:pt x="4456430" y="0"/>
                  </a:moveTo>
                  <a:lnTo>
                    <a:pt x="4094480" y="0"/>
                  </a:lnTo>
                  <a:lnTo>
                    <a:pt x="4094480" y="1270"/>
                  </a:lnTo>
                  <a:lnTo>
                    <a:pt x="4456430" y="1270"/>
                  </a:lnTo>
                  <a:lnTo>
                    <a:pt x="4456430" y="0"/>
                  </a:lnTo>
                  <a:close/>
                </a:path>
                <a:path w="8581390" h="115570">
                  <a:moveTo>
                    <a:pt x="8581390" y="0"/>
                  </a:moveTo>
                  <a:lnTo>
                    <a:pt x="7980680" y="0"/>
                  </a:lnTo>
                  <a:lnTo>
                    <a:pt x="798068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8489950" y="113030"/>
                  </a:lnTo>
                  <a:lnTo>
                    <a:pt x="848995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0510" y="639191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59">
                  <a:moveTo>
                    <a:pt x="5676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96520" y="111760"/>
                  </a:lnTo>
                  <a:lnTo>
                    <a:pt x="9652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567690" y="2540"/>
                  </a:lnTo>
                  <a:lnTo>
                    <a:pt x="567690" y="0"/>
                  </a:lnTo>
                  <a:close/>
                </a:path>
                <a:path w="8576310" h="111759">
                  <a:moveTo>
                    <a:pt x="4453890" y="0"/>
                  </a:moveTo>
                  <a:lnTo>
                    <a:pt x="4091940" y="0"/>
                  </a:lnTo>
                  <a:lnTo>
                    <a:pt x="4091940" y="2540"/>
                  </a:lnTo>
                  <a:lnTo>
                    <a:pt x="4453890" y="2540"/>
                  </a:lnTo>
                  <a:lnTo>
                    <a:pt x="4453890" y="0"/>
                  </a:lnTo>
                  <a:close/>
                </a:path>
                <a:path w="8576310" h="111759">
                  <a:moveTo>
                    <a:pt x="8576310" y="0"/>
                  </a:moveTo>
                  <a:lnTo>
                    <a:pt x="7978140" y="0"/>
                  </a:lnTo>
                  <a:lnTo>
                    <a:pt x="797814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8487410" y="110490"/>
                  </a:lnTo>
                  <a:lnTo>
                    <a:pt x="848741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1780" y="6394449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566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95250" y="107950"/>
                  </a:lnTo>
                  <a:lnTo>
                    <a:pt x="9525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566420" y="1270"/>
                  </a:lnTo>
                  <a:lnTo>
                    <a:pt x="566420" y="0"/>
                  </a:lnTo>
                  <a:close/>
                </a:path>
                <a:path w="8573770" h="107950">
                  <a:moveTo>
                    <a:pt x="4452620" y="0"/>
                  </a:moveTo>
                  <a:lnTo>
                    <a:pt x="4090670" y="0"/>
                  </a:lnTo>
                  <a:lnTo>
                    <a:pt x="4090670" y="1270"/>
                  </a:lnTo>
                  <a:lnTo>
                    <a:pt x="4452620" y="1270"/>
                  </a:lnTo>
                  <a:lnTo>
                    <a:pt x="4452620" y="0"/>
                  </a:lnTo>
                  <a:close/>
                </a:path>
                <a:path w="8573770" h="107950">
                  <a:moveTo>
                    <a:pt x="8573770" y="0"/>
                  </a:moveTo>
                  <a:lnTo>
                    <a:pt x="7976870" y="0"/>
                  </a:lnTo>
                  <a:lnTo>
                    <a:pt x="797687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8486140" y="106680"/>
                  </a:lnTo>
                  <a:lnTo>
                    <a:pt x="848614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4320" y="6395719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563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92710" y="105410"/>
                  </a:lnTo>
                  <a:lnTo>
                    <a:pt x="92710" y="102870"/>
                  </a:lnTo>
                  <a:lnTo>
                    <a:pt x="1270" y="102870"/>
                  </a:lnTo>
                  <a:lnTo>
                    <a:pt x="1270" y="1270"/>
                  </a:lnTo>
                  <a:lnTo>
                    <a:pt x="563880" y="1270"/>
                  </a:lnTo>
                  <a:lnTo>
                    <a:pt x="563880" y="0"/>
                  </a:lnTo>
                  <a:close/>
                </a:path>
                <a:path w="8568690" h="105410">
                  <a:moveTo>
                    <a:pt x="4450080" y="0"/>
                  </a:moveTo>
                  <a:lnTo>
                    <a:pt x="4088130" y="0"/>
                  </a:lnTo>
                  <a:lnTo>
                    <a:pt x="4088130" y="1270"/>
                  </a:lnTo>
                  <a:lnTo>
                    <a:pt x="4450080" y="1270"/>
                  </a:lnTo>
                  <a:lnTo>
                    <a:pt x="4450080" y="0"/>
                  </a:lnTo>
                  <a:close/>
                </a:path>
                <a:path w="8568690" h="105410">
                  <a:moveTo>
                    <a:pt x="8568690" y="0"/>
                  </a:moveTo>
                  <a:lnTo>
                    <a:pt x="7974330" y="0"/>
                  </a:lnTo>
                  <a:lnTo>
                    <a:pt x="7974330" y="1270"/>
                  </a:lnTo>
                  <a:lnTo>
                    <a:pt x="8567420" y="1270"/>
                  </a:lnTo>
                  <a:lnTo>
                    <a:pt x="8567420" y="102870"/>
                  </a:lnTo>
                  <a:lnTo>
                    <a:pt x="8483600" y="102870"/>
                  </a:lnTo>
                  <a:lnTo>
                    <a:pt x="848360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127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5590" y="6396990"/>
              <a:ext cx="8566150" cy="101600"/>
            </a:xfrm>
            <a:custGeom>
              <a:avLst/>
              <a:gdLst/>
              <a:ahLst/>
              <a:cxnLst/>
              <a:rect l="l" t="t" r="r" b="b"/>
              <a:pathLst>
                <a:path w="8566150" h="101600">
                  <a:moveTo>
                    <a:pt x="5626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00330"/>
                  </a:lnTo>
                  <a:lnTo>
                    <a:pt x="0" y="101600"/>
                  </a:lnTo>
                  <a:lnTo>
                    <a:pt x="91440" y="101600"/>
                  </a:lnTo>
                  <a:lnTo>
                    <a:pt x="91440" y="100330"/>
                  </a:lnTo>
                  <a:lnTo>
                    <a:pt x="2540" y="100330"/>
                  </a:lnTo>
                  <a:lnTo>
                    <a:pt x="2540" y="2540"/>
                  </a:lnTo>
                  <a:lnTo>
                    <a:pt x="562610" y="2540"/>
                  </a:lnTo>
                  <a:lnTo>
                    <a:pt x="562610" y="0"/>
                  </a:lnTo>
                  <a:close/>
                </a:path>
                <a:path w="8566150" h="101600">
                  <a:moveTo>
                    <a:pt x="4448810" y="0"/>
                  </a:moveTo>
                  <a:lnTo>
                    <a:pt x="4086860" y="0"/>
                  </a:lnTo>
                  <a:lnTo>
                    <a:pt x="4086860" y="2540"/>
                  </a:lnTo>
                  <a:lnTo>
                    <a:pt x="4448810" y="2540"/>
                  </a:lnTo>
                  <a:lnTo>
                    <a:pt x="4448810" y="0"/>
                  </a:lnTo>
                  <a:close/>
                </a:path>
                <a:path w="8566150" h="101600">
                  <a:moveTo>
                    <a:pt x="8566150" y="0"/>
                  </a:moveTo>
                  <a:lnTo>
                    <a:pt x="7973060" y="0"/>
                  </a:lnTo>
                  <a:lnTo>
                    <a:pt x="7973060" y="2540"/>
                  </a:lnTo>
                  <a:lnTo>
                    <a:pt x="8563610" y="2540"/>
                  </a:lnTo>
                  <a:lnTo>
                    <a:pt x="8563610" y="100330"/>
                  </a:lnTo>
                  <a:lnTo>
                    <a:pt x="8482330" y="100330"/>
                  </a:lnTo>
                  <a:lnTo>
                    <a:pt x="8482330" y="101600"/>
                  </a:lnTo>
                  <a:lnTo>
                    <a:pt x="8566150" y="101600"/>
                  </a:lnTo>
                  <a:lnTo>
                    <a:pt x="8566150" y="100330"/>
                  </a:lnTo>
                  <a:lnTo>
                    <a:pt x="8566150" y="254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8130" y="639952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560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8900" y="97790"/>
                  </a:lnTo>
                  <a:lnTo>
                    <a:pt x="889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560070" y="1270"/>
                  </a:lnTo>
                  <a:lnTo>
                    <a:pt x="560070" y="0"/>
                  </a:lnTo>
                  <a:close/>
                </a:path>
                <a:path w="8561070" h="97789">
                  <a:moveTo>
                    <a:pt x="4446270" y="0"/>
                  </a:moveTo>
                  <a:lnTo>
                    <a:pt x="4084320" y="0"/>
                  </a:lnTo>
                  <a:lnTo>
                    <a:pt x="4084320" y="1270"/>
                  </a:lnTo>
                  <a:lnTo>
                    <a:pt x="4446270" y="1270"/>
                  </a:lnTo>
                  <a:lnTo>
                    <a:pt x="4446270" y="0"/>
                  </a:lnTo>
                  <a:close/>
                </a:path>
                <a:path w="8561070" h="97789">
                  <a:moveTo>
                    <a:pt x="8561070" y="0"/>
                  </a:moveTo>
                  <a:lnTo>
                    <a:pt x="7970520" y="0"/>
                  </a:lnTo>
                  <a:lnTo>
                    <a:pt x="797052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8479790" y="95250"/>
                  </a:lnTo>
                  <a:lnTo>
                    <a:pt x="847979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9400" y="6400799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76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7630" y="93980"/>
                  </a:lnTo>
                  <a:lnTo>
                    <a:pt x="8763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close/>
                </a:path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8478520" y="92710"/>
                  </a:lnTo>
                  <a:lnTo>
                    <a:pt x="847852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0670" y="640334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63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86360" y="90170"/>
                  </a:lnTo>
                  <a:lnTo>
                    <a:pt x="86360" y="87630"/>
                  </a:lnTo>
                  <a:lnTo>
                    <a:pt x="2540" y="8763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close/>
                </a:path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7630"/>
                  </a:lnTo>
                  <a:lnTo>
                    <a:pt x="8477250" y="87630"/>
                  </a:lnTo>
                  <a:lnTo>
                    <a:pt x="8477250" y="90170"/>
                  </a:lnTo>
                  <a:lnTo>
                    <a:pt x="8555990" y="90170"/>
                  </a:lnTo>
                  <a:lnTo>
                    <a:pt x="8555990" y="8763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3210" y="6404610"/>
              <a:ext cx="8550910" cy="86360"/>
            </a:xfrm>
            <a:custGeom>
              <a:avLst/>
              <a:gdLst/>
              <a:ahLst/>
              <a:cxnLst/>
              <a:rect l="l" t="t" r="r" b="b"/>
              <a:pathLst>
                <a:path w="8550910" h="86360">
                  <a:moveTo>
                    <a:pt x="838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6360"/>
                  </a:lnTo>
                  <a:lnTo>
                    <a:pt x="83820" y="86360"/>
                  </a:lnTo>
                  <a:lnTo>
                    <a:pt x="8382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close/>
                </a:path>
                <a:path w="8550910" h="86360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8474710" y="85090"/>
                  </a:lnTo>
                  <a:lnTo>
                    <a:pt x="8474710" y="86360"/>
                  </a:lnTo>
                  <a:lnTo>
                    <a:pt x="8550910" y="8636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4480" y="6407149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2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2550" y="82550"/>
                  </a:lnTo>
                  <a:lnTo>
                    <a:pt x="8255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8473440" y="81280"/>
                  </a:lnTo>
                  <a:lnTo>
                    <a:pt x="847344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7020" y="6408419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00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0010" y="80010"/>
                  </a:lnTo>
                  <a:lnTo>
                    <a:pt x="8001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8470900" y="77470"/>
                  </a:lnTo>
                  <a:lnTo>
                    <a:pt x="847090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8290" y="640969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787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78740" y="76200"/>
                  </a:lnTo>
                  <a:lnTo>
                    <a:pt x="7874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close/>
                </a:path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8469630" y="74930"/>
                  </a:lnTo>
                  <a:lnTo>
                    <a:pt x="846963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9560" y="641222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77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77470" y="72390"/>
                  </a:lnTo>
                  <a:lnTo>
                    <a:pt x="774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close/>
                </a:path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8468360" y="69850"/>
                  </a:lnTo>
                  <a:lnTo>
                    <a:pt x="846836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92100" y="6413499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749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74930" y="68580"/>
                  </a:lnTo>
                  <a:lnTo>
                    <a:pt x="7493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close/>
                </a:path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8465820" y="67310"/>
                  </a:lnTo>
                  <a:lnTo>
                    <a:pt x="846582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3370" y="641604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73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73660" y="64770"/>
                  </a:lnTo>
                  <a:lnTo>
                    <a:pt x="7366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8464550" y="63500"/>
                  </a:lnTo>
                  <a:lnTo>
                    <a:pt x="846455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5910" y="641731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71120" y="62230"/>
                  </a:lnTo>
                  <a:lnTo>
                    <a:pt x="71120" y="59690"/>
                  </a:lnTo>
                  <a:lnTo>
                    <a:pt x="1270" y="59690"/>
                  </a:lnTo>
                  <a:lnTo>
                    <a:pt x="127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1270"/>
                  </a:lnTo>
                  <a:lnTo>
                    <a:pt x="8524240" y="1270"/>
                  </a:lnTo>
                  <a:lnTo>
                    <a:pt x="8524240" y="59690"/>
                  </a:lnTo>
                  <a:lnTo>
                    <a:pt x="8462010" y="59690"/>
                  </a:lnTo>
                  <a:lnTo>
                    <a:pt x="846201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127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7180" y="6418579"/>
              <a:ext cx="8522970" cy="58419"/>
            </a:xfrm>
            <a:custGeom>
              <a:avLst/>
              <a:gdLst/>
              <a:ahLst/>
              <a:cxnLst/>
              <a:rect l="l" t="t" r="r" b="b"/>
              <a:pathLst>
                <a:path w="8522970" h="58420">
                  <a:moveTo>
                    <a:pt x="698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7150"/>
                  </a:lnTo>
                  <a:lnTo>
                    <a:pt x="0" y="58420"/>
                  </a:lnTo>
                  <a:lnTo>
                    <a:pt x="69850" y="58420"/>
                  </a:lnTo>
                  <a:lnTo>
                    <a:pt x="69850" y="57150"/>
                  </a:lnTo>
                  <a:lnTo>
                    <a:pt x="2540" y="57150"/>
                  </a:lnTo>
                  <a:lnTo>
                    <a:pt x="2540" y="254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  <a:path w="8522970" h="58420">
                  <a:moveTo>
                    <a:pt x="8522970" y="0"/>
                  </a:moveTo>
                  <a:lnTo>
                    <a:pt x="8460740" y="0"/>
                  </a:lnTo>
                  <a:lnTo>
                    <a:pt x="8460740" y="2540"/>
                  </a:lnTo>
                  <a:lnTo>
                    <a:pt x="8520430" y="2540"/>
                  </a:lnTo>
                  <a:lnTo>
                    <a:pt x="8520430" y="57150"/>
                  </a:lnTo>
                  <a:lnTo>
                    <a:pt x="8460740" y="57150"/>
                  </a:lnTo>
                  <a:lnTo>
                    <a:pt x="8460740" y="58420"/>
                  </a:lnTo>
                  <a:lnTo>
                    <a:pt x="8522970" y="58420"/>
                  </a:lnTo>
                  <a:lnTo>
                    <a:pt x="8522970" y="57150"/>
                  </a:lnTo>
                  <a:lnTo>
                    <a:pt x="8522970" y="254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9720" y="6421119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67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67310" y="54610"/>
                  </a:lnTo>
                  <a:lnTo>
                    <a:pt x="6731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8458200" y="52070"/>
                  </a:lnTo>
                  <a:lnTo>
                    <a:pt x="845820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0990" y="642239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660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66040" y="50800"/>
                  </a:lnTo>
                  <a:lnTo>
                    <a:pt x="6604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close/>
                </a:path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8456930" y="49530"/>
                  </a:lnTo>
                  <a:lnTo>
                    <a:pt x="845693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2260" y="642492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64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64770" y="46990"/>
                  </a:lnTo>
                  <a:lnTo>
                    <a:pt x="64770" y="44450"/>
                  </a:lnTo>
                  <a:lnTo>
                    <a:pt x="2540" y="4445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close/>
                </a:path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4450"/>
                  </a:lnTo>
                  <a:lnTo>
                    <a:pt x="8455660" y="44450"/>
                  </a:lnTo>
                  <a:lnTo>
                    <a:pt x="8455660" y="46990"/>
                  </a:lnTo>
                  <a:lnTo>
                    <a:pt x="8512810" y="46990"/>
                  </a:lnTo>
                  <a:lnTo>
                    <a:pt x="8512810" y="4445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4800" y="6426199"/>
              <a:ext cx="8507730" cy="43180"/>
            </a:xfrm>
            <a:custGeom>
              <a:avLst/>
              <a:gdLst/>
              <a:ahLst/>
              <a:cxnLst/>
              <a:rect l="l" t="t" r="r" b="b"/>
              <a:pathLst>
                <a:path w="8507730" h="43179">
                  <a:moveTo>
                    <a:pt x="622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3180"/>
                  </a:lnTo>
                  <a:lnTo>
                    <a:pt x="62230" y="43180"/>
                  </a:lnTo>
                  <a:lnTo>
                    <a:pt x="6223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close/>
                </a:path>
                <a:path w="8507730" h="43179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8453120" y="41910"/>
                  </a:lnTo>
                  <a:lnTo>
                    <a:pt x="8453120" y="43180"/>
                  </a:lnTo>
                  <a:lnTo>
                    <a:pt x="8507730" y="4318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7340" y="642874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59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59690" y="39370"/>
                  </a:lnTo>
                  <a:lnTo>
                    <a:pt x="5969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close/>
                </a:path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8450580" y="36830"/>
                  </a:lnTo>
                  <a:lnTo>
                    <a:pt x="845058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8610" y="643001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584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58420" y="35560"/>
                  </a:lnTo>
                  <a:lnTo>
                    <a:pt x="5842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close/>
                </a:path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8449310" y="34290"/>
                  </a:lnTo>
                  <a:lnTo>
                    <a:pt x="844931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9880" y="6432549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57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0" y="31750"/>
                  </a:lnTo>
                  <a:lnTo>
                    <a:pt x="57150" y="31750"/>
                  </a:lnTo>
                  <a:lnTo>
                    <a:pt x="57150" y="29210"/>
                  </a:lnTo>
                  <a:lnTo>
                    <a:pt x="2540" y="2921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close/>
                </a:path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29210"/>
                  </a:lnTo>
                  <a:lnTo>
                    <a:pt x="8448040" y="29210"/>
                  </a:lnTo>
                  <a:lnTo>
                    <a:pt x="8448040" y="31750"/>
                  </a:lnTo>
                  <a:lnTo>
                    <a:pt x="8497570" y="31750"/>
                  </a:lnTo>
                  <a:lnTo>
                    <a:pt x="8497570" y="2921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12420" y="6433819"/>
              <a:ext cx="8492490" cy="27940"/>
            </a:xfrm>
            <a:custGeom>
              <a:avLst/>
              <a:gdLst/>
              <a:ahLst/>
              <a:cxnLst/>
              <a:rect l="l" t="t" r="r" b="b"/>
              <a:pathLst>
                <a:path w="8492490" h="27939">
                  <a:moveTo>
                    <a:pt x="546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6670"/>
                  </a:lnTo>
                  <a:lnTo>
                    <a:pt x="0" y="27940"/>
                  </a:lnTo>
                  <a:lnTo>
                    <a:pt x="54610" y="27940"/>
                  </a:lnTo>
                  <a:lnTo>
                    <a:pt x="54610" y="26670"/>
                  </a:lnTo>
                  <a:lnTo>
                    <a:pt x="1270" y="26670"/>
                  </a:lnTo>
                  <a:lnTo>
                    <a:pt x="1270" y="1270"/>
                  </a:lnTo>
                  <a:lnTo>
                    <a:pt x="54610" y="1270"/>
                  </a:lnTo>
                  <a:lnTo>
                    <a:pt x="54610" y="0"/>
                  </a:lnTo>
                  <a:close/>
                </a:path>
                <a:path w="8492490" h="27939">
                  <a:moveTo>
                    <a:pt x="8492490" y="0"/>
                  </a:moveTo>
                  <a:lnTo>
                    <a:pt x="8445500" y="0"/>
                  </a:lnTo>
                  <a:lnTo>
                    <a:pt x="8445500" y="1270"/>
                  </a:lnTo>
                  <a:lnTo>
                    <a:pt x="8491220" y="1270"/>
                  </a:lnTo>
                  <a:lnTo>
                    <a:pt x="8491220" y="26670"/>
                  </a:lnTo>
                  <a:lnTo>
                    <a:pt x="8445500" y="26670"/>
                  </a:lnTo>
                  <a:lnTo>
                    <a:pt x="8445500" y="27940"/>
                  </a:lnTo>
                  <a:lnTo>
                    <a:pt x="8492490" y="27940"/>
                  </a:lnTo>
                  <a:lnTo>
                    <a:pt x="8492490" y="26670"/>
                  </a:lnTo>
                  <a:lnTo>
                    <a:pt x="8492490" y="127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3690" y="6435090"/>
              <a:ext cx="8489950" cy="25400"/>
            </a:xfrm>
            <a:custGeom>
              <a:avLst/>
              <a:gdLst/>
              <a:ahLst/>
              <a:cxnLst/>
              <a:rect l="l" t="t" r="r" b="b"/>
              <a:pathLst>
                <a:path w="8489950" h="25400">
                  <a:moveTo>
                    <a:pt x="533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24130"/>
                  </a:lnTo>
                  <a:lnTo>
                    <a:pt x="0" y="25400"/>
                  </a:lnTo>
                  <a:lnTo>
                    <a:pt x="53340" y="25400"/>
                  </a:lnTo>
                  <a:lnTo>
                    <a:pt x="53340" y="24130"/>
                  </a:lnTo>
                  <a:lnTo>
                    <a:pt x="2540" y="24130"/>
                  </a:lnTo>
                  <a:lnTo>
                    <a:pt x="2540" y="2540"/>
                  </a:lnTo>
                  <a:lnTo>
                    <a:pt x="53340" y="2540"/>
                  </a:lnTo>
                  <a:lnTo>
                    <a:pt x="53340" y="0"/>
                  </a:lnTo>
                  <a:close/>
                </a:path>
                <a:path w="8489950" h="25400">
                  <a:moveTo>
                    <a:pt x="8489950" y="0"/>
                  </a:moveTo>
                  <a:lnTo>
                    <a:pt x="8444230" y="0"/>
                  </a:lnTo>
                  <a:lnTo>
                    <a:pt x="8444230" y="2540"/>
                  </a:lnTo>
                  <a:lnTo>
                    <a:pt x="8487410" y="2540"/>
                  </a:lnTo>
                  <a:lnTo>
                    <a:pt x="8487410" y="24130"/>
                  </a:lnTo>
                  <a:lnTo>
                    <a:pt x="8444230" y="24130"/>
                  </a:lnTo>
                  <a:lnTo>
                    <a:pt x="8444230" y="25400"/>
                  </a:lnTo>
                  <a:lnTo>
                    <a:pt x="8489950" y="25400"/>
                  </a:lnTo>
                  <a:lnTo>
                    <a:pt x="8489950" y="24130"/>
                  </a:lnTo>
                  <a:lnTo>
                    <a:pt x="8489950" y="254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6230" y="643762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50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50800" y="21590"/>
                  </a:lnTo>
                  <a:lnTo>
                    <a:pt x="508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close/>
                </a:path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8441690" y="19050"/>
                  </a:lnTo>
                  <a:lnTo>
                    <a:pt x="844169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7500" y="6438899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495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49530" y="17780"/>
                  </a:lnTo>
                  <a:lnTo>
                    <a:pt x="4953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close/>
                </a:path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8440420" y="16510"/>
                  </a:lnTo>
                  <a:lnTo>
                    <a:pt x="844042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8770" y="644144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48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48260" y="13970"/>
                  </a:lnTo>
                  <a:lnTo>
                    <a:pt x="4826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close/>
                </a:path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8439150" y="11430"/>
                  </a:lnTo>
                  <a:lnTo>
                    <a:pt x="843915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21310" y="644271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4572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5720" y="10160"/>
                  </a:lnTo>
                  <a:lnTo>
                    <a:pt x="4572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close/>
                </a:path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8436610" y="8890"/>
                  </a:lnTo>
                  <a:lnTo>
                    <a:pt x="843661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2580" y="6445249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44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4450" y="6350"/>
                  </a:lnTo>
                  <a:lnTo>
                    <a:pt x="4445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8435340" y="5080"/>
                  </a:lnTo>
                  <a:lnTo>
                    <a:pt x="843534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5120" y="6446519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419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1910" y="3810"/>
                  </a:lnTo>
                  <a:lnTo>
                    <a:pt x="41910" y="0"/>
                  </a:lnTo>
                  <a:close/>
                </a:path>
                <a:path w="8467090" h="3810">
                  <a:moveTo>
                    <a:pt x="8467090" y="0"/>
                  </a:moveTo>
                  <a:lnTo>
                    <a:pt x="8432800" y="0"/>
                  </a:lnTo>
                  <a:lnTo>
                    <a:pt x="8432800" y="3810"/>
                  </a:lnTo>
                  <a:lnTo>
                    <a:pt x="8467090" y="381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8149" y="1550669"/>
              <a:ext cx="8255000" cy="4088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67030" y="6400799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47117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1170" y="190500"/>
                  </a:lnTo>
                  <a:lnTo>
                    <a:pt x="471170" y="0"/>
                  </a:lnTo>
                  <a:close/>
                </a:path>
                <a:path w="8390890" h="190500">
                  <a:moveTo>
                    <a:pt x="4357370" y="0"/>
                  </a:moveTo>
                  <a:lnTo>
                    <a:pt x="3995420" y="0"/>
                  </a:lnTo>
                  <a:lnTo>
                    <a:pt x="3995420" y="190500"/>
                  </a:lnTo>
                  <a:lnTo>
                    <a:pt x="4357370" y="190500"/>
                  </a:lnTo>
                  <a:lnTo>
                    <a:pt x="4357370" y="0"/>
                  </a:lnTo>
                  <a:close/>
                </a:path>
                <a:path w="8390890" h="190500">
                  <a:moveTo>
                    <a:pt x="8390890" y="0"/>
                  </a:moveTo>
                  <a:lnTo>
                    <a:pt x="7881620" y="0"/>
                  </a:lnTo>
                  <a:lnTo>
                    <a:pt x="7881620" y="190500"/>
                  </a:lnTo>
                  <a:lnTo>
                    <a:pt x="8390890" y="190500"/>
                  </a:lnTo>
                  <a:lnTo>
                    <a:pt x="8390890" y="0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>
            <a:spLocks noGrp="1"/>
          </p:cNvSpPr>
          <p:nvPr>
            <p:ph type="title"/>
          </p:nvPr>
        </p:nvSpPr>
        <p:spPr>
          <a:xfrm>
            <a:off x="678180" y="544829"/>
            <a:ext cx="6329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35" dirty="0"/>
              <a:t>Tracer </a:t>
            </a:r>
            <a:r>
              <a:rPr spc="-5" dirty="0"/>
              <a:t>Discussion</a:t>
            </a:r>
            <a:r>
              <a:rPr dirty="0"/>
              <a:t> </a:t>
            </a:r>
            <a:r>
              <a:rPr spc="-5" dirty="0"/>
              <a:t>Forum</a:t>
            </a:r>
          </a:p>
        </p:txBody>
      </p:sp>
      <p:sp>
        <p:nvSpPr>
          <p:cNvPr id="193" name="object 193"/>
          <p:cNvSpPr txBox="1"/>
          <p:nvPr/>
        </p:nvSpPr>
        <p:spPr>
          <a:xfrm>
            <a:off x="679450" y="1612900"/>
            <a:ext cx="7727950" cy="619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8285" marR="5080" indent="-236220">
              <a:lnSpc>
                <a:spcPts val="2280"/>
              </a:lnSpc>
              <a:spcBef>
                <a:spcPts val="275"/>
              </a:spcBef>
            </a:pPr>
            <a:r>
              <a:rPr sz="3000" spc="-1620" baseline="5555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000" spc="517" baseline="5555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000" dirty="0">
                <a:latin typeface="Arial"/>
                <a:cs typeface="Arial"/>
              </a:rPr>
              <a:t>Access </a:t>
            </a:r>
            <a:r>
              <a:rPr sz="2000" spc="-5" dirty="0">
                <a:latin typeface="Arial"/>
                <a:cs typeface="Arial"/>
              </a:rPr>
              <a:t>the global instructor </a:t>
            </a:r>
            <a:r>
              <a:rPr sz="2000" dirty="0">
                <a:latin typeface="Arial"/>
                <a:cs typeface="Arial"/>
              </a:rPr>
              <a:t>community </a:t>
            </a:r>
            <a:r>
              <a:rPr sz="2000" spc="-5" dirty="0">
                <a:latin typeface="Arial"/>
                <a:cs typeface="Arial"/>
              </a:rPr>
              <a:t>for questions, </a:t>
            </a:r>
            <a:r>
              <a:rPr sz="2000" dirty="0">
                <a:latin typeface="Arial"/>
                <a:cs typeface="Arial"/>
              </a:rPr>
              <a:t>discussions,  </a:t>
            </a:r>
            <a:r>
              <a:rPr sz="2000" spc="-5" dirty="0">
                <a:latin typeface="Arial"/>
                <a:cs typeface="Arial"/>
              </a:rPr>
              <a:t>collaboration,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activity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sharing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838200" y="2333625"/>
            <a:ext cx="7410450" cy="4275455"/>
            <a:chOff x="838200" y="2333625"/>
            <a:chExt cx="7410450" cy="4275455"/>
          </a:xfrm>
        </p:grpSpPr>
        <p:sp>
          <p:nvSpPr>
            <p:cNvPr id="195" name="object 195"/>
            <p:cNvSpPr/>
            <p:nvPr/>
          </p:nvSpPr>
          <p:spPr>
            <a:xfrm>
              <a:off x="838200" y="6300469"/>
              <a:ext cx="7410450" cy="308610"/>
            </a:xfrm>
            <a:custGeom>
              <a:avLst/>
              <a:gdLst/>
              <a:ahLst/>
              <a:cxnLst/>
              <a:rect l="l" t="t" r="r" b="b"/>
              <a:pathLst>
                <a:path w="7410450" h="308609">
                  <a:moveTo>
                    <a:pt x="3524250" y="0"/>
                  </a:moveTo>
                  <a:lnTo>
                    <a:pt x="0" y="0"/>
                  </a:lnTo>
                  <a:lnTo>
                    <a:pt x="0" y="308610"/>
                  </a:lnTo>
                  <a:lnTo>
                    <a:pt x="3524250" y="308610"/>
                  </a:lnTo>
                  <a:lnTo>
                    <a:pt x="3524250" y="0"/>
                  </a:lnTo>
                  <a:close/>
                </a:path>
                <a:path w="7410450" h="308609">
                  <a:moveTo>
                    <a:pt x="7410450" y="0"/>
                  </a:moveTo>
                  <a:lnTo>
                    <a:pt x="3886200" y="0"/>
                  </a:lnTo>
                  <a:lnTo>
                    <a:pt x="3886200" y="308610"/>
                  </a:lnTo>
                  <a:lnTo>
                    <a:pt x="7410450" y="308610"/>
                  </a:lnTo>
                  <a:lnTo>
                    <a:pt x="7410450" y="0"/>
                  </a:lnTo>
                  <a:close/>
                </a:path>
              </a:pathLst>
            </a:custGeom>
            <a:solidFill>
              <a:srgbClr val="000000">
                <a:alpha val="5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276985" y="2333625"/>
              <a:ext cx="6746238" cy="4010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295400" y="4634229"/>
              <a:ext cx="1295400" cy="775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546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8592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685800"/>
            <a:chOff x="0" y="0"/>
            <a:chExt cx="9144000" cy="6858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340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12060" y="2741929"/>
            <a:ext cx="6092699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546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809" y="665480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8592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280" y="6700519"/>
            <a:ext cx="51180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685800"/>
            <a:chOff x="0" y="0"/>
            <a:chExt cx="9144000" cy="6858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9144000" cy="340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352800" y="2618739"/>
            <a:ext cx="2400300" cy="126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3" name="object 3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603250" y="525779"/>
            <a:ext cx="5720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Cisco Packet</a:t>
            </a:r>
            <a:r>
              <a:rPr spc="-80" dirty="0"/>
              <a:t> </a:t>
            </a:r>
            <a:r>
              <a:rPr spc="-5" dirty="0"/>
              <a:t>Tracer?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514350" y="1323340"/>
            <a:ext cx="7360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marR="17780" indent="-236220">
              <a:lnSpc>
                <a:spcPct val="100000"/>
              </a:lnSpc>
              <a:spcBef>
                <a:spcPts val="100"/>
              </a:spcBef>
            </a:pPr>
            <a:r>
              <a:rPr sz="3600" spc="-1942" baseline="5787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600" spc="30" baseline="5787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latin typeface="Arial"/>
                <a:cs typeface="Arial"/>
              </a:rPr>
              <a:t>Comprehensive networking technology teaching and  </a:t>
            </a:r>
            <a:r>
              <a:rPr sz="2400" spc="-10" dirty="0">
                <a:latin typeface="Arial"/>
                <a:cs typeface="Arial"/>
              </a:rPr>
              <a:t>learning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developed </a:t>
            </a:r>
            <a:r>
              <a:rPr sz="2400" spc="-5" dirty="0">
                <a:latin typeface="Arial"/>
                <a:cs typeface="Arial"/>
              </a:rPr>
              <a:t>by Cisco Networking  Academy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27050" y="4895850"/>
            <a:ext cx="75780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</a:pPr>
            <a:r>
              <a:rPr sz="3600" spc="-1942" baseline="5787" dirty="0">
                <a:solidFill>
                  <a:srgbClr val="6F8BA0"/>
                </a:solidFill>
                <a:latin typeface="UnDotum"/>
                <a:cs typeface="UnDotum"/>
              </a:rPr>
              <a:t></a:t>
            </a:r>
            <a:r>
              <a:rPr sz="3600" spc="37" baseline="5787" dirty="0">
                <a:solidFill>
                  <a:srgbClr val="6F8BA0"/>
                </a:solidFill>
                <a:latin typeface="UnDotum"/>
                <a:cs typeface="UnDotum"/>
              </a:rPr>
              <a:t> </a:t>
            </a:r>
            <a:r>
              <a:rPr sz="2400" dirty="0">
                <a:latin typeface="Arial"/>
                <a:cs typeface="Arial"/>
              </a:rPr>
              <a:t>Offers a </a:t>
            </a:r>
            <a:r>
              <a:rPr sz="2400" spc="-10" dirty="0">
                <a:latin typeface="Arial"/>
                <a:cs typeface="Arial"/>
              </a:rPr>
              <a:t>unique </a:t>
            </a:r>
            <a:r>
              <a:rPr sz="2400" spc="-5" dirty="0">
                <a:latin typeface="Arial"/>
                <a:cs typeface="Arial"/>
              </a:rPr>
              <a:t>combination of realistic simulation and  </a:t>
            </a:r>
            <a:r>
              <a:rPr sz="2400" spc="-10" dirty="0">
                <a:latin typeface="Arial"/>
                <a:cs typeface="Arial"/>
              </a:rPr>
              <a:t>visualization </a:t>
            </a:r>
            <a:r>
              <a:rPr sz="2400" spc="-5" dirty="0">
                <a:latin typeface="Arial"/>
                <a:cs typeface="Arial"/>
              </a:rPr>
              <a:t>experiences, complex assessment and  activity authoring capabilities,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opportunities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multiuser collaboration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competition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743200" y="2209800"/>
            <a:ext cx="33528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1" name="object 131"/>
          <p:cNvSpPr txBox="1"/>
          <p:nvPr/>
        </p:nvSpPr>
        <p:spPr>
          <a:xfrm>
            <a:off x="262890" y="6708940"/>
            <a:ext cx="65468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Presentation_ID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2010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65" dirty="0"/>
              <a:t> </a:t>
            </a:r>
            <a:r>
              <a:rPr spc="-5" dirty="0"/>
              <a:t>Public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0" y="6700519"/>
            <a:ext cx="6686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3659" y="6654800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D2D2D2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0" y="6700519"/>
            <a:ext cx="14001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6656" y="6721640"/>
            <a:ext cx="1723389" cy="10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85"/>
              </a:lnSpc>
              <a:tabLst>
                <a:tab pos="123634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ts reserved.	Cisco</a:t>
            </a:r>
            <a:r>
              <a:rPr sz="700" spc="-8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1270" y="1626870"/>
            <a:ext cx="9145270" cy="5231130"/>
            <a:chOff x="-1270" y="1626870"/>
            <a:chExt cx="9145270" cy="5231130"/>
          </a:xfrm>
        </p:grpSpPr>
        <p:sp>
          <p:nvSpPr>
            <p:cNvPr id="8" name="object 8"/>
            <p:cNvSpPr/>
            <p:nvPr/>
          </p:nvSpPr>
          <p:spPr>
            <a:xfrm>
              <a:off x="5974079" y="6310629"/>
              <a:ext cx="2782570" cy="5473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5929629"/>
              <a:ext cx="1270" cy="928369"/>
            </a:xfrm>
            <a:custGeom>
              <a:avLst/>
              <a:gdLst/>
              <a:ahLst/>
              <a:cxnLst/>
              <a:rect l="l" t="t" r="r" b="b"/>
              <a:pathLst>
                <a:path w="1270" h="928370">
                  <a:moveTo>
                    <a:pt x="0" y="928370"/>
                  </a:moveTo>
                  <a:lnTo>
                    <a:pt x="1270" y="9283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928370"/>
                  </a:lnTo>
                  <a:close/>
                </a:path>
              </a:pathLst>
            </a:custGeom>
            <a:solidFill>
              <a:srgbClr val="485A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96509"/>
              <a:ext cx="153670" cy="1761489"/>
            </a:xfrm>
            <a:custGeom>
              <a:avLst/>
              <a:gdLst/>
              <a:ahLst/>
              <a:cxnLst/>
              <a:rect l="l" t="t" r="r" b="b"/>
              <a:pathLst>
                <a:path w="153670" h="1761490">
                  <a:moveTo>
                    <a:pt x="153670" y="0"/>
                  </a:moveTo>
                  <a:lnTo>
                    <a:pt x="80010" y="0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1761490"/>
                  </a:lnTo>
                  <a:lnTo>
                    <a:pt x="72390" y="1761490"/>
                  </a:lnTo>
                  <a:lnTo>
                    <a:pt x="80010" y="1761490"/>
                  </a:lnTo>
                  <a:lnTo>
                    <a:pt x="153670" y="176149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050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70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63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3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6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02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9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2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1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98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49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71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08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81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17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5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91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27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64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900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37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74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23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600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9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0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543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79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16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52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80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80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8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75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71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48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185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2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658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394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3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68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04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41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90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14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63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300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3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73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51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246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8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56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93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929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666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415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523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8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255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621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9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35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571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08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45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781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5183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67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991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7408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77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10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10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21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95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68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42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160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897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63347" y="5096509"/>
              <a:ext cx="81915" cy="1761489"/>
            </a:xfrm>
            <a:custGeom>
              <a:avLst/>
              <a:gdLst/>
              <a:ahLst/>
              <a:cxnLst/>
              <a:rect l="l" t="t" r="r" b="b"/>
              <a:pathLst>
                <a:path w="81915" h="1761490">
                  <a:moveTo>
                    <a:pt x="81292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92" y="1761490"/>
                  </a:lnTo>
                  <a:lnTo>
                    <a:pt x="81292" y="1130300"/>
                  </a:lnTo>
                  <a:close/>
                </a:path>
                <a:path w="81915" h="1761490">
                  <a:moveTo>
                    <a:pt x="81292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92" y="939800"/>
                  </a:lnTo>
                  <a:lnTo>
                    <a:pt x="81292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370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1067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843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927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292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65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802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539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75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12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489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4855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221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587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69529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446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1812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891779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65440" y="5096509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8001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0010" y="1761490"/>
                  </a:lnTo>
                  <a:lnTo>
                    <a:pt x="80010" y="1130300"/>
                  </a:lnTo>
                  <a:close/>
                </a:path>
                <a:path w="80009" h="1761490">
                  <a:moveTo>
                    <a:pt x="8001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0010" y="93980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391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127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64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00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3374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0740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8106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5472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8380" y="5096509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81280" y="1130300"/>
                  </a:moveTo>
                  <a:lnTo>
                    <a:pt x="0" y="1130300"/>
                  </a:lnTo>
                  <a:lnTo>
                    <a:pt x="0" y="1761490"/>
                  </a:lnTo>
                  <a:lnTo>
                    <a:pt x="81280" y="1761490"/>
                  </a:lnTo>
                  <a:lnTo>
                    <a:pt x="81280" y="1130300"/>
                  </a:lnTo>
                  <a:close/>
                </a:path>
                <a:path w="81279" h="1761490">
                  <a:moveTo>
                    <a:pt x="8128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81280" y="9398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0203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76970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09" y="0"/>
                  </a:lnTo>
                  <a:lnTo>
                    <a:pt x="8000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50629" y="5096510"/>
              <a:ext cx="80010" cy="1761489"/>
            </a:xfrm>
            <a:custGeom>
              <a:avLst/>
              <a:gdLst/>
              <a:ahLst/>
              <a:cxnLst/>
              <a:rect l="l" t="t" r="r" b="b"/>
              <a:pathLst>
                <a:path w="80009" h="1761490">
                  <a:moveTo>
                    <a:pt x="0" y="1761489"/>
                  </a:moveTo>
                  <a:lnTo>
                    <a:pt x="0" y="0"/>
                  </a:lnTo>
                  <a:lnTo>
                    <a:pt x="80010" y="0"/>
                  </a:lnTo>
                  <a:lnTo>
                    <a:pt x="8001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2428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7949" y="5096510"/>
              <a:ext cx="81280" cy="1761489"/>
            </a:xfrm>
            <a:custGeom>
              <a:avLst/>
              <a:gdLst/>
              <a:ahLst/>
              <a:cxnLst/>
              <a:rect l="l" t="t" r="r" b="b"/>
              <a:pathLst>
                <a:path w="81279" h="1761490">
                  <a:moveTo>
                    <a:pt x="0" y="1761489"/>
                  </a:moveTo>
                  <a:lnTo>
                    <a:pt x="0" y="0"/>
                  </a:lnTo>
                  <a:lnTo>
                    <a:pt x="81279" y="0"/>
                  </a:lnTo>
                  <a:lnTo>
                    <a:pt x="81279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71610" y="5096510"/>
              <a:ext cx="72390" cy="1761489"/>
            </a:xfrm>
            <a:custGeom>
              <a:avLst/>
              <a:gdLst/>
              <a:ahLst/>
              <a:cxnLst/>
              <a:rect l="l" t="t" r="r" b="b"/>
              <a:pathLst>
                <a:path w="72390" h="1761490">
                  <a:moveTo>
                    <a:pt x="0" y="1761489"/>
                  </a:moveTo>
                  <a:lnTo>
                    <a:pt x="0" y="0"/>
                  </a:lnTo>
                  <a:lnTo>
                    <a:pt x="72390" y="0"/>
                  </a:lnTo>
                  <a:lnTo>
                    <a:pt x="72390" y="1761489"/>
                  </a:lnTo>
                  <a:lnTo>
                    <a:pt x="0" y="1761489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0979" y="6121400"/>
              <a:ext cx="8675370" cy="209550"/>
            </a:xfrm>
            <a:custGeom>
              <a:avLst/>
              <a:gdLst/>
              <a:ahLst/>
              <a:cxnLst/>
              <a:rect l="l" t="t" r="r" b="b"/>
              <a:pathLst>
                <a:path w="8675370" h="209550">
                  <a:moveTo>
                    <a:pt x="8675370" y="0"/>
                  </a:moveTo>
                  <a:lnTo>
                    <a:pt x="8536940" y="0"/>
                  </a:lnTo>
                  <a:lnTo>
                    <a:pt x="8536940" y="1270"/>
                  </a:lnTo>
                  <a:lnTo>
                    <a:pt x="8672830" y="1270"/>
                  </a:lnTo>
                  <a:lnTo>
                    <a:pt x="867283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146050" y="1270"/>
                  </a:lnTo>
                  <a:lnTo>
                    <a:pt x="1460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8675370" y="209550"/>
                  </a:lnTo>
                  <a:lnTo>
                    <a:pt x="8675370" y="208280"/>
                  </a:lnTo>
                  <a:lnTo>
                    <a:pt x="8675370" y="1270"/>
                  </a:lnTo>
                  <a:lnTo>
                    <a:pt x="867537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3520" y="6122670"/>
              <a:ext cx="8670290" cy="207010"/>
            </a:xfrm>
            <a:custGeom>
              <a:avLst/>
              <a:gdLst/>
              <a:ahLst/>
              <a:cxnLst/>
              <a:rect l="l" t="t" r="r" b="b"/>
              <a:pathLst>
                <a:path w="8670290" h="207010">
                  <a:moveTo>
                    <a:pt x="8670290" y="0"/>
                  </a:moveTo>
                  <a:lnTo>
                    <a:pt x="8534400" y="0"/>
                  </a:lnTo>
                  <a:lnTo>
                    <a:pt x="8534400" y="2540"/>
                  </a:lnTo>
                  <a:lnTo>
                    <a:pt x="8669020" y="2540"/>
                  </a:lnTo>
                  <a:lnTo>
                    <a:pt x="866902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143510" y="2540"/>
                  </a:lnTo>
                  <a:lnTo>
                    <a:pt x="1435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8670290" y="207010"/>
                  </a:lnTo>
                  <a:lnTo>
                    <a:pt x="8670290" y="204470"/>
                  </a:lnTo>
                  <a:lnTo>
                    <a:pt x="8670290" y="2540"/>
                  </a:lnTo>
                  <a:lnTo>
                    <a:pt x="867029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4790" y="6125210"/>
              <a:ext cx="8667750" cy="201930"/>
            </a:xfrm>
            <a:custGeom>
              <a:avLst/>
              <a:gdLst/>
              <a:ahLst/>
              <a:cxnLst/>
              <a:rect l="l" t="t" r="r" b="b"/>
              <a:pathLst>
                <a:path w="8667750" h="201929">
                  <a:moveTo>
                    <a:pt x="8667750" y="0"/>
                  </a:moveTo>
                  <a:lnTo>
                    <a:pt x="8533130" y="0"/>
                  </a:lnTo>
                  <a:lnTo>
                    <a:pt x="8533130" y="1270"/>
                  </a:lnTo>
                  <a:lnTo>
                    <a:pt x="8665210" y="1270"/>
                  </a:lnTo>
                  <a:lnTo>
                    <a:pt x="866521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8667750" y="201930"/>
                  </a:lnTo>
                  <a:lnTo>
                    <a:pt x="8667750" y="200660"/>
                  </a:lnTo>
                  <a:lnTo>
                    <a:pt x="8667750" y="1270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7329" y="6126479"/>
              <a:ext cx="8662670" cy="199390"/>
            </a:xfrm>
            <a:custGeom>
              <a:avLst/>
              <a:gdLst/>
              <a:ahLst/>
              <a:cxnLst/>
              <a:rect l="l" t="t" r="r" b="b"/>
              <a:pathLst>
                <a:path w="8662670" h="199389">
                  <a:moveTo>
                    <a:pt x="8662670" y="0"/>
                  </a:moveTo>
                  <a:lnTo>
                    <a:pt x="8530590" y="0"/>
                  </a:lnTo>
                  <a:lnTo>
                    <a:pt x="8530590" y="1270"/>
                  </a:lnTo>
                  <a:lnTo>
                    <a:pt x="8661400" y="1270"/>
                  </a:lnTo>
                  <a:lnTo>
                    <a:pt x="866140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139700" y="1270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8662670" y="199390"/>
                  </a:lnTo>
                  <a:lnTo>
                    <a:pt x="8662670" y="196850"/>
                  </a:lnTo>
                  <a:lnTo>
                    <a:pt x="8662670" y="1270"/>
                  </a:lnTo>
                  <a:lnTo>
                    <a:pt x="866267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8600" y="6127750"/>
              <a:ext cx="8660130" cy="195580"/>
            </a:xfrm>
            <a:custGeom>
              <a:avLst/>
              <a:gdLst/>
              <a:ahLst/>
              <a:cxnLst/>
              <a:rect l="l" t="t" r="r" b="b"/>
              <a:pathLst>
                <a:path w="8660130" h="195579">
                  <a:moveTo>
                    <a:pt x="8660130" y="0"/>
                  </a:moveTo>
                  <a:lnTo>
                    <a:pt x="8529320" y="0"/>
                  </a:lnTo>
                  <a:lnTo>
                    <a:pt x="8529320" y="2540"/>
                  </a:lnTo>
                  <a:lnTo>
                    <a:pt x="8658860" y="2540"/>
                  </a:lnTo>
                  <a:lnTo>
                    <a:pt x="865886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138430" y="2540"/>
                  </a:lnTo>
                  <a:lnTo>
                    <a:pt x="13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8660130" y="195580"/>
                  </a:lnTo>
                  <a:lnTo>
                    <a:pt x="8660130" y="194310"/>
                  </a:lnTo>
                  <a:lnTo>
                    <a:pt x="8660130" y="2540"/>
                  </a:lnTo>
                  <a:lnTo>
                    <a:pt x="866013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9870" y="6130290"/>
              <a:ext cx="8657590" cy="191770"/>
            </a:xfrm>
            <a:custGeom>
              <a:avLst/>
              <a:gdLst/>
              <a:ahLst/>
              <a:cxnLst/>
              <a:rect l="l" t="t" r="r" b="b"/>
              <a:pathLst>
                <a:path w="8657590" h="191770">
                  <a:moveTo>
                    <a:pt x="8657590" y="0"/>
                  </a:moveTo>
                  <a:lnTo>
                    <a:pt x="8528050" y="0"/>
                  </a:lnTo>
                  <a:lnTo>
                    <a:pt x="8528050" y="1270"/>
                  </a:lnTo>
                  <a:lnTo>
                    <a:pt x="8655050" y="1270"/>
                  </a:lnTo>
                  <a:lnTo>
                    <a:pt x="8655050" y="190500"/>
                  </a:lnTo>
                  <a:lnTo>
                    <a:pt x="2540" y="190500"/>
                  </a:lnTo>
                  <a:lnTo>
                    <a:pt x="2540" y="1270"/>
                  </a:ln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8657590" y="191770"/>
                  </a:lnTo>
                  <a:lnTo>
                    <a:pt x="8657590" y="190500"/>
                  </a:lnTo>
                  <a:lnTo>
                    <a:pt x="8657590" y="1270"/>
                  </a:lnTo>
                  <a:lnTo>
                    <a:pt x="865759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2410" y="6131560"/>
              <a:ext cx="8652510" cy="189230"/>
            </a:xfrm>
            <a:custGeom>
              <a:avLst/>
              <a:gdLst/>
              <a:ahLst/>
              <a:cxnLst/>
              <a:rect l="l" t="t" r="r" b="b"/>
              <a:pathLst>
                <a:path w="8652510" h="189229">
                  <a:moveTo>
                    <a:pt x="8652510" y="0"/>
                  </a:moveTo>
                  <a:lnTo>
                    <a:pt x="8525510" y="0"/>
                  </a:lnTo>
                  <a:lnTo>
                    <a:pt x="8525510" y="2540"/>
                  </a:lnTo>
                  <a:lnTo>
                    <a:pt x="8651240" y="2540"/>
                  </a:lnTo>
                  <a:lnTo>
                    <a:pt x="865124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134620" y="2540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8652510" y="189230"/>
                  </a:lnTo>
                  <a:lnTo>
                    <a:pt x="8652510" y="186690"/>
                  </a:lnTo>
                  <a:lnTo>
                    <a:pt x="8652510" y="2540"/>
                  </a:lnTo>
                  <a:lnTo>
                    <a:pt x="865251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33679" y="6134100"/>
              <a:ext cx="8649970" cy="184150"/>
            </a:xfrm>
            <a:custGeom>
              <a:avLst/>
              <a:gdLst/>
              <a:ahLst/>
              <a:cxnLst/>
              <a:rect l="l" t="t" r="r" b="b"/>
              <a:pathLst>
                <a:path w="8649970" h="184150">
                  <a:moveTo>
                    <a:pt x="8649970" y="0"/>
                  </a:moveTo>
                  <a:lnTo>
                    <a:pt x="8524240" y="0"/>
                  </a:lnTo>
                  <a:lnTo>
                    <a:pt x="8524240" y="1270"/>
                  </a:lnTo>
                  <a:lnTo>
                    <a:pt x="8647430" y="1270"/>
                  </a:lnTo>
                  <a:lnTo>
                    <a:pt x="864743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8649970" y="184150"/>
                  </a:lnTo>
                  <a:lnTo>
                    <a:pt x="8649970" y="182880"/>
                  </a:lnTo>
                  <a:lnTo>
                    <a:pt x="8649970" y="1270"/>
                  </a:lnTo>
                  <a:lnTo>
                    <a:pt x="864997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6220" y="6135370"/>
              <a:ext cx="8644890" cy="181610"/>
            </a:xfrm>
            <a:custGeom>
              <a:avLst/>
              <a:gdLst/>
              <a:ahLst/>
              <a:cxnLst/>
              <a:rect l="l" t="t" r="r" b="b"/>
              <a:pathLst>
                <a:path w="8644890" h="181610">
                  <a:moveTo>
                    <a:pt x="8644890" y="0"/>
                  </a:moveTo>
                  <a:lnTo>
                    <a:pt x="8521700" y="0"/>
                  </a:lnTo>
                  <a:lnTo>
                    <a:pt x="8521700" y="2540"/>
                  </a:lnTo>
                  <a:lnTo>
                    <a:pt x="8643620" y="2540"/>
                  </a:lnTo>
                  <a:lnTo>
                    <a:pt x="8643620" y="179070"/>
                  </a:lnTo>
                  <a:lnTo>
                    <a:pt x="1270" y="179070"/>
                  </a:lnTo>
                  <a:lnTo>
                    <a:pt x="1270" y="2540"/>
                  </a:lnTo>
                  <a:lnTo>
                    <a:pt x="130810" y="254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8644890" y="181610"/>
                  </a:lnTo>
                  <a:lnTo>
                    <a:pt x="8644890" y="179070"/>
                  </a:lnTo>
                  <a:lnTo>
                    <a:pt x="8644890" y="2540"/>
                  </a:lnTo>
                  <a:lnTo>
                    <a:pt x="864489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7490" y="6137910"/>
              <a:ext cx="8642350" cy="176530"/>
            </a:xfrm>
            <a:custGeom>
              <a:avLst/>
              <a:gdLst/>
              <a:ahLst/>
              <a:cxnLst/>
              <a:rect l="l" t="t" r="r" b="b"/>
              <a:pathLst>
                <a:path w="8642350" h="176529">
                  <a:moveTo>
                    <a:pt x="8642350" y="0"/>
                  </a:moveTo>
                  <a:lnTo>
                    <a:pt x="8520430" y="0"/>
                  </a:lnTo>
                  <a:lnTo>
                    <a:pt x="8520430" y="1270"/>
                  </a:lnTo>
                  <a:lnTo>
                    <a:pt x="8641080" y="1270"/>
                  </a:lnTo>
                  <a:lnTo>
                    <a:pt x="8641080" y="175260"/>
                  </a:lnTo>
                  <a:lnTo>
                    <a:pt x="2540" y="175260"/>
                  </a:lnTo>
                  <a:lnTo>
                    <a:pt x="2540" y="1270"/>
                  </a:lnTo>
                  <a:lnTo>
                    <a:pt x="129540" y="1270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8642350" y="176530"/>
                  </a:lnTo>
                  <a:lnTo>
                    <a:pt x="8642350" y="175260"/>
                  </a:lnTo>
                  <a:lnTo>
                    <a:pt x="8642350" y="1270"/>
                  </a:lnTo>
                  <a:lnTo>
                    <a:pt x="864235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40029" y="6139179"/>
              <a:ext cx="8638540" cy="173990"/>
            </a:xfrm>
            <a:custGeom>
              <a:avLst/>
              <a:gdLst/>
              <a:ahLst/>
              <a:cxnLst/>
              <a:rect l="l" t="t" r="r" b="b"/>
              <a:pathLst>
                <a:path w="8638540" h="173989">
                  <a:moveTo>
                    <a:pt x="8638540" y="0"/>
                  </a:moveTo>
                  <a:lnTo>
                    <a:pt x="8517890" y="0"/>
                  </a:lnTo>
                  <a:lnTo>
                    <a:pt x="8517890" y="1270"/>
                  </a:lnTo>
                  <a:lnTo>
                    <a:pt x="8636000" y="1270"/>
                  </a:lnTo>
                  <a:lnTo>
                    <a:pt x="863600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127000" y="1270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8638540" y="173990"/>
                  </a:lnTo>
                  <a:lnTo>
                    <a:pt x="8638540" y="171450"/>
                  </a:lnTo>
                  <a:lnTo>
                    <a:pt x="8638540" y="1270"/>
                  </a:lnTo>
                  <a:lnTo>
                    <a:pt x="863854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41300" y="6140450"/>
              <a:ext cx="8634730" cy="170180"/>
            </a:xfrm>
            <a:custGeom>
              <a:avLst/>
              <a:gdLst/>
              <a:ahLst/>
              <a:cxnLst/>
              <a:rect l="l" t="t" r="r" b="b"/>
              <a:pathLst>
                <a:path w="8634730" h="170179">
                  <a:moveTo>
                    <a:pt x="8634730" y="0"/>
                  </a:moveTo>
                  <a:lnTo>
                    <a:pt x="8516620" y="0"/>
                  </a:lnTo>
                  <a:lnTo>
                    <a:pt x="8516620" y="2540"/>
                  </a:lnTo>
                  <a:lnTo>
                    <a:pt x="8633460" y="2540"/>
                  </a:lnTo>
                  <a:lnTo>
                    <a:pt x="863346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125730" y="2540"/>
                  </a:lnTo>
                  <a:lnTo>
                    <a:pt x="1257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8634730" y="170180"/>
                  </a:lnTo>
                  <a:lnTo>
                    <a:pt x="8634730" y="168910"/>
                  </a:lnTo>
                  <a:lnTo>
                    <a:pt x="8634730" y="2540"/>
                  </a:lnTo>
                  <a:lnTo>
                    <a:pt x="863473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2570" y="6142990"/>
              <a:ext cx="8632190" cy="166370"/>
            </a:xfrm>
            <a:custGeom>
              <a:avLst/>
              <a:gdLst/>
              <a:ahLst/>
              <a:cxnLst/>
              <a:rect l="l" t="t" r="r" b="b"/>
              <a:pathLst>
                <a:path w="8632190" h="166370">
                  <a:moveTo>
                    <a:pt x="8632190" y="0"/>
                  </a:moveTo>
                  <a:lnTo>
                    <a:pt x="8515350" y="0"/>
                  </a:lnTo>
                  <a:lnTo>
                    <a:pt x="8515350" y="1270"/>
                  </a:lnTo>
                  <a:lnTo>
                    <a:pt x="8629650" y="1270"/>
                  </a:lnTo>
                  <a:lnTo>
                    <a:pt x="862965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124460" y="1270"/>
                  </a:lnTo>
                  <a:lnTo>
                    <a:pt x="12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8632190" y="166370"/>
                  </a:lnTo>
                  <a:lnTo>
                    <a:pt x="8632190" y="165100"/>
                  </a:lnTo>
                  <a:lnTo>
                    <a:pt x="8632190" y="1270"/>
                  </a:lnTo>
                  <a:lnTo>
                    <a:pt x="863219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110" y="6144260"/>
              <a:ext cx="8627110" cy="163830"/>
            </a:xfrm>
            <a:custGeom>
              <a:avLst/>
              <a:gdLst/>
              <a:ahLst/>
              <a:cxnLst/>
              <a:rect l="l" t="t" r="r" b="b"/>
              <a:pathLst>
                <a:path w="8627110" h="163829">
                  <a:moveTo>
                    <a:pt x="8627110" y="0"/>
                  </a:moveTo>
                  <a:lnTo>
                    <a:pt x="8512810" y="0"/>
                  </a:lnTo>
                  <a:lnTo>
                    <a:pt x="8512810" y="2540"/>
                  </a:lnTo>
                  <a:lnTo>
                    <a:pt x="8625840" y="2540"/>
                  </a:lnTo>
                  <a:lnTo>
                    <a:pt x="862584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121920" y="2540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8627110" y="163830"/>
                  </a:lnTo>
                  <a:lnTo>
                    <a:pt x="8627110" y="161290"/>
                  </a:lnTo>
                  <a:lnTo>
                    <a:pt x="8627110" y="2540"/>
                  </a:lnTo>
                  <a:lnTo>
                    <a:pt x="862711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6379" y="6146800"/>
              <a:ext cx="8624570" cy="158750"/>
            </a:xfrm>
            <a:custGeom>
              <a:avLst/>
              <a:gdLst/>
              <a:ahLst/>
              <a:cxnLst/>
              <a:rect l="l" t="t" r="r" b="b"/>
              <a:pathLst>
                <a:path w="8624570" h="158750">
                  <a:moveTo>
                    <a:pt x="8624570" y="0"/>
                  </a:moveTo>
                  <a:lnTo>
                    <a:pt x="8511540" y="0"/>
                  </a:lnTo>
                  <a:lnTo>
                    <a:pt x="8511540" y="1270"/>
                  </a:lnTo>
                  <a:lnTo>
                    <a:pt x="8622030" y="1270"/>
                  </a:lnTo>
                  <a:lnTo>
                    <a:pt x="862203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8624570" y="158750"/>
                  </a:lnTo>
                  <a:lnTo>
                    <a:pt x="8624570" y="157480"/>
                  </a:lnTo>
                  <a:lnTo>
                    <a:pt x="8624570" y="1270"/>
                  </a:lnTo>
                  <a:lnTo>
                    <a:pt x="862457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920" y="6148070"/>
              <a:ext cx="8619490" cy="156210"/>
            </a:xfrm>
            <a:custGeom>
              <a:avLst/>
              <a:gdLst/>
              <a:ahLst/>
              <a:cxnLst/>
              <a:rect l="l" t="t" r="r" b="b"/>
              <a:pathLst>
                <a:path w="8619490" h="156210">
                  <a:moveTo>
                    <a:pt x="8619490" y="0"/>
                  </a:moveTo>
                  <a:lnTo>
                    <a:pt x="8509000" y="0"/>
                  </a:lnTo>
                  <a:lnTo>
                    <a:pt x="8509000" y="1270"/>
                  </a:lnTo>
                  <a:lnTo>
                    <a:pt x="8618220" y="1270"/>
                  </a:lnTo>
                  <a:lnTo>
                    <a:pt x="861822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8619490" y="156210"/>
                  </a:lnTo>
                  <a:lnTo>
                    <a:pt x="8619490" y="153670"/>
                  </a:lnTo>
                  <a:lnTo>
                    <a:pt x="8619490" y="1270"/>
                  </a:lnTo>
                  <a:lnTo>
                    <a:pt x="861949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50190" y="6149340"/>
              <a:ext cx="8616950" cy="152400"/>
            </a:xfrm>
            <a:custGeom>
              <a:avLst/>
              <a:gdLst/>
              <a:ahLst/>
              <a:cxnLst/>
              <a:rect l="l" t="t" r="r" b="b"/>
              <a:pathLst>
                <a:path w="8616950" h="152400">
                  <a:moveTo>
                    <a:pt x="8616950" y="0"/>
                  </a:moveTo>
                  <a:lnTo>
                    <a:pt x="8507730" y="0"/>
                  </a:lnTo>
                  <a:lnTo>
                    <a:pt x="8507730" y="2540"/>
                  </a:lnTo>
                  <a:lnTo>
                    <a:pt x="8615680" y="2540"/>
                  </a:lnTo>
                  <a:lnTo>
                    <a:pt x="861568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116840" y="2540"/>
                  </a:lnTo>
                  <a:lnTo>
                    <a:pt x="116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8616950" y="152400"/>
                  </a:lnTo>
                  <a:lnTo>
                    <a:pt x="8616950" y="151130"/>
                  </a:lnTo>
                  <a:lnTo>
                    <a:pt x="8616950" y="2540"/>
                  </a:lnTo>
                  <a:lnTo>
                    <a:pt x="861695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1460" y="6151879"/>
              <a:ext cx="8614410" cy="148590"/>
            </a:xfrm>
            <a:custGeom>
              <a:avLst/>
              <a:gdLst/>
              <a:ahLst/>
              <a:cxnLst/>
              <a:rect l="l" t="t" r="r" b="b"/>
              <a:pathLst>
                <a:path w="8614410" h="148589">
                  <a:moveTo>
                    <a:pt x="8614410" y="0"/>
                  </a:moveTo>
                  <a:lnTo>
                    <a:pt x="8506460" y="0"/>
                  </a:lnTo>
                  <a:lnTo>
                    <a:pt x="8506460" y="1270"/>
                  </a:lnTo>
                  <a:lnTo>
                    <a:pt x="8611870" y="1270"/>
                  </a:lnTo>
                  <a:lnTo>
                    <a:pt x="861187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115570" y="127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8614410" y="148590"/>
                  </a:lnTo>
                  <a:lnTo>
                    <a:pt x="8614410" y="146050"/>
                  </a:lnTo>
                  <a:lnTo>
                    <a:pt x="8614410" y="1270"/>
                  </a:lnTo>
                  <a:lnTo>
                    <a:pt x="861441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54000" y="6153150"/>
              <a:ext cx="8609330" cy="144780"/>
            </a:xfrm>
            <a:custGeom>
              <a:avLst/>
              <a:gdLst/>
              <a:ahLst/>
              <a:cxnLst/>
              <a:rect l="l" t="t" r="r" b="b"/>
              <a:pathLst>
                <a:path w="8609330" h="144779">
                  <a:moveTo>
                    <a:pt x="8609330" y="0"/>
                  </a:moveTo>
                  <a:lnTo>
                    <a:pt x="8503920" y="0"/>
                  </a:lnTo>
                  <a:lnTo>
                    <a:pt x="8503920" y="2540"/>
                  </a:lnTo>
                  <a:lnTo>
                    <a:pt x="8608060" y="2540"/>
                  </a:lnTo>
                  <a:lnTo>
                    <a:pt x="860806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8609330" y="144780"/>
                  </a:lnTo>
                  <a:lnTo>
                    <a:pt x="8609330" y="143510"/>
                  </a:lnTo>
                  <a:lnTo>
                    <a:pt x="8609330" y="2540"/>
                  </a:lnTo>
                  <a:lnTo>
                    <a:pt x="860933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55270" y="6155690"/>
              <a:ext cx="8606790" cy="140970"/>
            </a:xfrm>
            <a:custGeom>
              <a:avLst/>
              <a:gdLst/>
              <a:ahLst/>
              <a:cxnLst/>
              <a:rect l="l" t="t" r="r" b="b"/>
              <a:pathLst>
                <a:path w="8606790" h="140970">
                  <a:moveTo>
                    <a:pt x="8606790" y="0"/>
                  </a:moveTo>
                  <a:lnTo>
                    <a:pt x="8502650" y="0"/>
                  </a:lnTo>
                  <a:lnTo>
                    <a:pt x="8502650" y="1270"/>
                  </a:lnTo>
                  <a:lnTo>
                    <a:pt x="8604250" y="1270"/>
                  </a:lnTo>
                  <a:lnTo>
                    <a:pt x="860425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8606790" y="140970"/>
                  </a:lnTo>
                  <a:lnTo>
                    <a:pt x="8606790" y="139700"/>
                  </a:lnTo>
                  <a:lnTo>
                    <a:pt x="8606790" y="1270"/>
                  </a:lnTo>
                  <a:lnTo>
                    <a:pt x="860679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57810" y="6156960"/>
              <a:ext cx="8601710" cy="138430"/>
            </a:xfrm>
            <a:custGeom>
              <a:avLst/>
              <a:gdLst/>
              <a:ahLst/>
              <a:cxnLst/>
              <a:rect l="l" t="t" r="r" b="b"/>
              <a:pathLst>
                <a:path w="8601710" h="138429">
                  <a:moveTo>
                    <a:pt x="8601710" y="0"/>
                  </a:moveTo>
                  <a:lnTo>
                    <a:pt x="8500110" y="0"/>
                  </a:lnTo>
                  <a:lnTo>
                    <a:pt x="8500110" y="2540"/>
                  </a:lnTo>
                  <a:lnTo>
                    <a:pt x="8600440" y="2540"/>
                  </a:lnTo>
                  <a:lnTo>
                    <a:pt x="8600440" y="135890"/>
                  </a:lnTo>
                  <a:lnTo>
                    <a:pt x="1270" y="135890"/>
                  </a:lnTo>
                  <a:lnTo>
                    <a:pt x="1270" y="2540"/>
                  </a:lnTo>
                  <a:lnTo>
                    <a:pt x="109220" y="254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8601710" y="138430"/>
                  </a:lnTo>
                  <a:lnTo>
                    <a:pt x="8601710" y="135890"/>
                  </a:lnTo>
                  <a:lnTo>
                    <a:pt x="8601710" y="2540"/>
                  </a:lnTo>
                  <a:lnTo>
                    <a:pt x="860171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59080" y="6159500"/>
              <a:ext cx="8599170" cy="133350"/>
            </a:xfrm>
            <a:custGeom>
              <a:avLst/>
              <a:gdLst/>
              <a:ahLst/>
              <a:cxnLst/>
              <a:rect l="l" t="t" r="r" b="b"/>
              <a:pathLst>
                <a:path w="8599170" h="133350">
                  <a:moveTo>
                    <a:pt x="8599170" y="0"/>
                  </a:moveTo>
                  <a:lnTo>
                    <a:pt x="8498840" y="0"/>
                  </a:lnTo>
                  <a:lnTo>
                    <a:pt x="8498840" y="1270"/>
                  </a:lnTo>
                  <a:lnTo>
                    <a:pt x="8597900" y="1270"/>
                  </a:lnTo>
                  <a:lnTo>
                    <a:pt x="8597900" y="132080"/>
                  </a:lnTo>
                  <a:lnTo>
                    <a:pt x="2540" y="132080"/>
                  </a:lnTo>
                  <a:lnTo>
                    <a:pt x="254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8599170" y="133350"/>
                  </a:lnTo>
                  <a:lnTo>
                    <a:pt x="8599170" y="132080"/>
                  </a:lnTo>
                  <a:lnTo>
                    <a:pt x="8599170" y="1270"/>
                  </a:lnTo>
                  <a:lnTo>
                    <a:pt x="859917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1620" y="6160770"/>
              <a:ext cx="8595360" cy="130810"/>
            </a:xfrm>
            <a:custGeom>
              <a:avLst/>
              <a:gdLst/>
              <a:ahLst/>
              <a:cxnLst/>
              <a:rect l="l" t="t" r="r" b="b"/>
              <a:pathLst>
                <a:path w="8595360" h="130810">
                  <a:moveTo>
                    <a:pt x="8595360" y="0"/>
                  </a:moveTo>
                  <a:lnTo>
                    <a:pt x="8496300" y="0"/>
                  </a:lnTo>
                  <a:lnTo>
                    <a:pt x="8496300" y="1270"/>
                  </a:lnTo>
                  <a:lnTo>
                    <a:pt x="8592820" y="1270"/>
                  </a:lnTo>
                  <a:lnTo>
                    <a:pt x="859282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8595360" y="130810"/>
                  </a:lnTo>
                  <a:lnTo>
                    <a:pt x="8595360" y="128270"/>
                  </a:lnTo>
                  <a:lnTo>
                    <a:pt x="8595360" y="1270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2890" y="6162040"/>
              <a:ext cx="8591550" cy="127000"/>
            </a:xfrm>
            <a:custGeom>
              <a:avLst/>
              <a:gdLst/>
              <a:ahLst/>
              <a:cxnLst/>
              <a:rect l="l" t="t" r="r" b="b"/>
              <a:pathLst>
                <a:path w="8591550" h="127000">
                  <a:moveTo>
                    <a:pt x="8591550" y="0"/>
                  </a:moveTo>
                  <a:lnTo>
                    <a:pt x="8495030" y="0"/>
                  </a:lnTo>
                  <a:lnTo>
                    <a:pt x="8495030" y="2540"/>
                  </a:lnTo>
                  <a:lnTo>
                    <a:pt x="8589010" y="2540"/>
                  </a:lnTo>
                  <a:lnTo>
                    <a:pt x="858901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104140" y="2540"/>
                  </a:lnTo>
                  <a:lnTo>
                    <a:pt x="1041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8591550" y="127000"/>
                  </a:lnTo>
                  <a:lnTo>
                    <a:pt x="8591550" y="125730"/>
                  </a:lnTo>
                  <a:lnTo>
                    <a:pt x="8591550" y="2540"/>
                  </a:lnTo>
                  <a:lnTo>
                    <a:pt x="859155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5430" y="6164579"/>
              <a:ext cx="8586470" cy="123189"/>
            </a:xfrm>
            <a:custGeom>
              <a:avLst/>
              <a:gdLst/>
              <a:ahLst/>
              <a:cxnLst/>
              <a:rect l="l" t="t" r="r" b="b"/>
              <a:pathLst>
                <a:path w="8586470" h="123189">
                  <a:moveTo>
                    <a:pt x="8586470" y="0"/>
                  </a:moveTo>
                  <a:lnTo>
                    <a:pt x="8492490" y="0"/>
                  </a:lnTo>
                  <a:lnTo>
                    <a:pt x="8492490" y="1270"/>
                  </a:lnTo>
                  <a:lnTo>
                    <a:pt x="8585200" y="1270"/>
                  </a:lnTo>
                  <a:lnTo>
                    <a:pt x="858520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8586470" y="123190"/>
                  </a:lnTo>
                  <a:lnTo>
                    <a:pt x="8586470" y="120650"/>
                  </a:lnTo>
                  <a:lnTo>
                    <a:pt x="8586470" y="1270"/>
                  </a:lnTo>
                  <a:lnTo>
                    <a:pt x="858647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6700" y="6165850"/>
              <a:ext cx="8583930" cy="119380"/>
            </a:xfrm>
            <a:custGeom>
              <a:avLst/>
              <a:gdLst/>
              <a:ahLst/>
              <a:cxnLst/>
              <a:rect l="l" t="t" r="r" b="b"/>
              <a:pathLst>
                <a:path w="8583930" h="119379">
                  <a:moveTo>
                    <a:pt x="8583930" y="0"/>
                  </a:moveTo>
                  <a:lnTo>
                    <a:pt x="8491220" y="0"/>
                  </a:lnTo>
                  <a:lnTo>
                    <a:pt x="8491220" y="2540"/>
                  </a:lnTo>
                  <a:lnTo>
                    <a:pt x="8582660" y="2540"/>
                  </a:lnTo>
                  <a:lnTo>
                    <a:pt x="858266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100330" y="254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8583930" y="119380"/>
                  </a:lnTo>
                  <a:lnTo>
                    <a:pt x="8583930" y="118110"/>
                  </a:lnTo>
                  <a:lnTo>
                    <a:pt x="8583930" y="2540"/>
                  </a:lnTo>
                  <a:lnTo>
                    <a:pt x="858393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7970" y="6168390"/>
              <a:ext cx="8581390" cy="115570"/>
            </a:xfrm>
            <a:custGeom>
              <a:avLst/>
              <a:gdLst/>
              <a:ahLst/>
              <a:cxnLst/>
              <a:rect l="l" t="t" r="r" b="b"/>
              <a:pathLst>
                <a:path w="8581390" h="115570">
                  <a:moveTo>
                    <a:pt x="8581390" y="0"/>
                  </a:moveTo>
                  <a:lnTo>
                    <a:pt x="8489950" y="0"/>
                  </a:lnTo>
                  <a:lnTo>
                    <a:pt x="8489950" y="1270"/>
                  </a:lnTo>
                  <a:lnTo>
                    <a:pt x="8578850" y="1270"/>
                  </a:lnTo>
                  <a:lnTo>
                    <a:pt x="857885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99060" y="127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8581390" y="115570"/>
                  </a:lnTo>
                  <a:lnTo>
                    <a:pt x="8581390" y="113030"/>
                  </a:lnTo>
                  <a:lnTo>
                    <a:pt x="8581390" y="1270"/>
                  </a:lnTo>
                  <a:lnTo>
                    <a:pt x="858139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0510" y="6169660"/>
              <a:ext cx="8576310" cy="111760"/>
            </a:xfrm>
            <a:custGeom>
              <a:avLst/>
              <a:gdLst/>
              <a:ahLst/>
              <a:cxnLst/>
              <a:rect l="l" t="t" r="r" b="b"/>
              <a:pathLst>
                <a:path w="8576310" h="111760">
                  <a:moveTo>
                    <a:pt x="8576310" y="0"/>
                  </a:moveTo>
                  <a:lnTo>
                    <a:pt x="8487410" y="0"/>
                  </a:lnTo>
                  <a:lnTo>
                    <a:pt x="8487410" y="2540"/>
                  </a:lnTo>
                  <a:lnTo>
                    <a:pt x="8575040" y="2540"/>
                  </a:lnTo>
                  <a:lnTo>
                    <a:pt x="857504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96520" y="2540"/>
                  </a:lnTo>
                  <a:lnTo>
                    <a:pt x="96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8576310" y="111760"/>
                  </a:lnTo>
                  <a:lnTo>
                    <a:pt x="8576310" y="110490"/>
                  </a:lnTo>
                  <a:lnTo>
                    <a:pt x="8576310" y="2540"/>
                  </a:lnTo>
                  <a:lnTo>
                    <a:pt x="857631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1780" y="6172200"/>
              <a:ext cx="8573770" cy="107950"/>
            </a:xfrm>
            <a:custGeom>
              <a:avLst/>
              <a:gdLst/>
              <a:ahLst/>
              <a:cxnLst/>
              <a:rect l="l" t="t" r="r" b="b"/>
              <a:pathLst>
                <a:path w="8573770" h="107950">
                  <a:moveTo>
                    <a:pt x="8573770" y="0"/>
                  </a:moveTo>
                  <a:lnTo>
                    <a:pt x="8486140" y="0"/>
                  </a:lnTo>
                  <a:lnTo>
                    <a:pt x="8486140" y="1270"/>
                  </a:lnTo>
                  <a:lnTo>
                    <a:pt x="8571230" y="1270"/>
                  </a:lnTo>
                  <a:lnTo>
                    <a:pt x="857123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8573770" y="107950"/>
                  </a:lnTo>
                  <a:lnTo>
                    <a:pt x="8573770" y="106680"/>
                  </a:lnTo>
                  <a:lnTo>
                    <a:pt x="8573770" y="1270"/>
                  </a:lnTo>
                  <a:lnTo>
                    <a:pt x="857377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4320" y="6173470"/>
              <a:ext cx="8568690" cy="105410"/>
            </a:xfrm>
            <a:custGeom>
              <a:avLst/>
              <a:gdLst/>
              <a:ahLst/>
              <a:cxnLst/>
              <a:rect l="l" t="t" r="r" b="b"/>
              <a:pathLst>
                <a:path w="8568690" h="105410">
                  <a:moveTo>
                    <a:pt x="8568690" y="0"/>
                  </a:moveTo>
                  <a:lnTo>
                    <a:pt x="8483600" y="0"/>
                  </a:lnTo>
                  <a:lnTo>
                    <a:pt x="8483600" y="2540"/>
                  </a:lnTo>
                  <a:lnTo>
                    <a:pt x="8567420" y="2540"/>
                  </a:lnTo>
                  <a:lnTo>
                    <a:pt x="856742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92710" y="2540"/>
                  </a:lnTo>
                  <a:lnTo>
                    <a:pt x="927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8568690" y="105410"/>
                  </a:lnTo>
                  <a:lnTo>
                    <a:pt x="8568690" y="102870"/>
                  </a:lnTo>
                  <a:lnTo>
                    <a:pt x="8568690" y="2540"/>
                  </a:lnTo>
                  <a:lnTo>
                    <a:pt x="856869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5590" y="6176010"/>
              <a:ext cx="8566150" cy="100330"/>
            </a:xfrm>
            <a:custGeom>
              <a:avLst/>
              <a:gdLst/>
              <a:ahLst/>
              <a:cxnLst/>
              <a:rect l="l" t="t" r="r" b="b"/>
              <a:pathLst>
                <a:path w="8566150" h="100329">
                  <a:moveTo>
                    <a:pt x="8566150" y="0"/>
                  </a:moveTo>
                  <a:lnTo>
                    <a:pt x="8482330" y="0"/>
                  </a:lnTo>
                  <a:lnTo>
                    <a:pt x="8482330" y="1270"/>
                  </a:lnTo>
                  <a:lnTo>
                    <a:pt x="8563610" y="1270"/>
                  </a:lnTo>
                  <a:lnTo>
                    <a:pt x="856361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91440" y="127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8566150" y="100330"/>
                  </a:lnTo>
                  <a:lnTo>
                    <a:pt x="8566150" y="99060"/>
                  </a:lnTo>
                  <a:lnTo>
                    <a:pt x="8566150" y="1270"/>
                  </a:lnTo>
                  <a:lnTo>
                    <a:pt x="856615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78130" y="6177279"/>
              <a:ext cx="8561070" cy="97790"/>
            </a:xfrm>
            <a:custGeom>
              <a:avLst/>
              <a:gdLst/>
              <a:ahLst/>
              <a:cxnLst/>
              <a:rect l="l" t="t" r="r" b="b"/>
              <a:pathLst>
                <a:path w="8561070" h="97789">
                  <a:moveTo>
                    <a:pt x="8561070" y="0"/>
                  </a:moveTo>
                  <a:lnTo>
                    <a:pt x="8479790" y="0"/>
                  </a:lnTo>
                  <a:lnTo>
                    <a:pt x="8479790" y="1270"/>
                  </a:lnTo>
                  <a:lnTo>
                    <a:pt x="8559800" y="1270"/>
                  </a:lnTo>
                  <a:lnTo>
                    <a:pt x="855980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8561070" y="97790"/>
                  </a:lnTo>
                  <a:lnTo>
                    <a:pt x="8561070" y="95250"/>
                  </a:lnTo>
                  <a:lnTo>
                    <a:pt x="8561070" y="1270"/>
                  </a:lnTo>
                  <a:lnTo>
                    <a:pt x="856107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9400" y="6178550"/>
              <a:ext cx="8558530" cy="93980"/>
            </a:xfrm>
            <a:custGeom>
              <a:avLst/>
              <a:gdLst/>
              <a:ahLst/>
              <a:cxnLst/>
              <a:rect l="l" t="t" r="r" b="b"/>
              <a:pathLst>
                <a:path w="8558530" h="93979">
                  <a:moveTo>
                    <a:pt x="8558530" y="0"/>
                  </a:moveTo>
                  <a:lnTo>
                    <a:pt x="8478520" y="0"/>
                  </a:lnTo>
                  <a:lnTo>
                    <a:pt x="8478520" y="2540"/>
                  </a:lnTo>
                  <a:lnTo>
                    <a:pt x="8557260" y="2540"/>
                  </a:lnTo>
                  <a:lnTo>
                    <a:pt x="855726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87630" y="254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8558530" y="93980"/>
                  </a:lnTo>
                  <a:lnTo>
                    <a:pt x="8558530" y="92710"/>
                  </a:lnTo>
                  <a:lnTo>
                    <a:pt x="8558530" y="2540"/>
                  </a:lnTo>
                  <a:lnTo>
                    <a:pt x="855853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670" y="6181090"/>
              <a:ext cx="8555990" cy="90170"/>
            </a:xfrm>
            <a:custGeom>
              <a:avLst/>
              <a:gdLst/>
              <a:ahLst/>
              <a:cxnLst/>
              <a:rect l="l" t="t" r="r" b="b"/>
              <a:pathLst>
                <a:path w="8555990" h="90170">
                  <a:moveTo>
                    <a:pt x="8555990" y="0"/>
                  </a:moveTo>
                  <a:lnTo>
                    <a:pt x="8477250" y="0"/>
                  </a:lnTo>
                  <a:lnTo>
                    <a:pt x="8477250" y="1270"/>
                  </a:lnTo>
                  <a:lnTo>
                    <a:pt x="8553450" y="1270"/>
                  </a:lnTo>
                  <a:lnTo>
                    <a:pt x="8553450" y="88900"/>
                  </a:lnTo>
                  <a:lnTo>
                    <a:pt x="2540" y="8890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8555990" y="90170"/>
                  </a:lnTo>
                  <a:lnTo>
                    <a:pt x="8555990" y="88900"/>
                  </a:lnTo>
                  <a:lnTo>
                    <a:pt x="8555990" y="1270"/>
                  </a:lnTo>
                  <a:lnTo>
                    <a:pt x="855599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3210" y="6182360"/>
              <a:ext cx="8550910" cy="87630"/>
            </a:xfrm>
            <a:custGeom>
              <a:avLst/>
              <a:gdLst/>
              <a:ahLst/>
              <a:cxnLst/>
              <a:rect l="l" t="t" r="r" b="b"/>
              <a:pathLst>
                <a:path w="8550910" h="87629">
                  <a:moveTo>
                    <a:pt x="8550910" y="0"/>
                  </a:moveTo>
                  <a:lnTo>
                    <a:pt x="8474710" y="0"/>
                  </a:lnTo>
                  <a:lnTo>
                    <a:pt x="8474710" y="2540"/>
                  </a:lnTo>
                  <a:lnTo>
                    <a:pt x="8549640" y="2540"/>
                  </a:lnTo>
                  <a:lnTo>
                    <a:pt x="854964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8550910" y="87630"/>
                  </a:lnTo>
                  <a:lnTo>
                    <a:pt x="8550910" y="85090"/>
                  </a:lnTo>
                  <a:lnTo>
                    <a:pt x="8550910" y="2540"/>
                  </a:lnTo>
                  <a:lnTo>
                    <a:pt x="855091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4480" y="6184900"/>
              <a:ext cx="8548370" cy="82550"/>
            </a:xfrm>
            <a:custGeom>
              <a:avLst/>
              <a:gdLst/>
              <a:ahLst/>
              <a:cxnLst/>
              <a:rect l="l" t="t" r="r" b="b"/>
              <a:pathLst>
                <a:path w="8548370" h="82550">
                  <a:moveTo>
                    <a:pt x="8548370" y="0"/>
                  </a:moveTo>
                  <a:lnTo>
                    <a:pt x="8473440" y="0"/>
                  </a:lnTo>
                  <a:lnTo>
                    <a:pt x="8473440" y="1270"/>
                  </a:lnTo>
                  <a:lnTo>
                    <a:pt x="8545830" y="1270"/>
                  </a:lnTo>
                  <a:lnTo>
                    <a:pt x="854583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8548370" y="82550"/>
                  </a:lnTo>
                  <a:lnTo>
                    <a:pt x="8548370" y="81280"/>
                  </a:lnTo>
                  <a:lnTo>
                    <a:pt x="8548370" y="1270"/>
                  </a:lnTo>
                  <a:lnTo>
                    <a:pt x="854837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7020" y="6186170"/>
              <a:ext cx="8543290" cy="80010"/>
            </a:xfrm>
            <a:custGeom>
              <a:avLst/>
              <a:gdLst/>
              <a:ahLst/>
              <a:cxnLst/>
              <a:rect l="l" t="t" r="r" b="b"/>
              <a:pathLst>
                <a:path w="8543290" h="80010">
                  <a:moveTo>
                    <a:pt x="8543290" y="0"/>
                  </a:moveTo>
                  <a:lnTo>
                    <a:pt x="8470900" y="0"/>
                  </a:lnTo>
                  <a:lnTo>
                    <a:pt x="8470900" y="1270"/>
                  </a:lnTo>
                  <a:lnTo>
                    <a:pt x="8542020" y="1270"/>
                  </a:lnTo>
                  <a:lnTo>
                    <a:pt x="854202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8543290" y="80010"/>
                  </a:lnTo>
                  <a:lnTo>
                    <a:pt x="8543290" y="77470"/>
                  </a:lnTo>
                  <a:lnTo>
                    <a:pt x="8543290" y="1270"/>
                  </a:lnTo>
                  <a:lnTo>
                    <a:pt x="854329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8290" y="6187440"/>
              <a:ext cx="8540750" cy="76200"/>
            </a:xfrm>
            <a:custGeom>
              <a:avLst/>
              <a:gdLst/>
              <a:ahLst/>
              <a:cxnLst/>
              <a:rect l="l" t="t" r="r" b="b"/>
              <a:pathLst>
                <a:path w="8540750" h="76200">
                  <a:moveTo>
                    <a:pt x="8540750" y="0"/>
                  </a:moveTo>
                  <a:lnTo>
                    <a:pt x="8469630" y="0"/>
                  </a:lnTo>
                  <a:lnTo>
                    <a:pt x="8469630" y="2540"/>
                  </a:lnTo>
                  <a:lnTo>
                    <a:pt x="8539480" y="2540"/>
                  </a:lnTo>
                  <a:lnTo>
                    <a:pt x="853948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78740" y="254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8540750" y="76200"/>
                  </a:lnTo>
                  <a:lnTo>
                    <a:pt x="8540750" y="74930"/>
                  </a:lnTo>
                  <a:lnTo>
                    <a:pt x="8540750" y="2540"/>
                  </a:lnTo>
                  <a:lnTo>
                    <a:pt x="85407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9560" y="6189979"/>
              <a:ext cx="8538210" cy="72390"/>
            </a:xfrm>
            <a:custGeom>
              <a:avLst/>
              <a:gdLst/>
              <a:ahLst/>
              <a:cxnLst/>
              <a:rect l="l" t="t" r="r" b="b"/>
              <a:pathLst>
                <a:path w="8538210" h="72389">
                  <a:moveTo>
                    <a:pt x="8538210" y="0"/>
                  </a:moveTo>
                  <a:lnTo>
                    <a:pt x="8468360" y="0"/>
                  </a:lnTo>
                  <a:lnTo>
                    <a:pt x="8468360" y="1270"/>
                  </a:lnTo>
                  <a:lnTo>
                    <a:pt x="8535670" y="1270"/>
                  </a:lnTo>
                  <a:lnTo>
                    <a:pt x="853567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77470" y="1270"/>
                  </a:lnTo>
                  <a:lnTo>
                    <a:pt x="774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8538210" y="72390"/>
                  </a:lnTo>
                  <a:lnTo>
                    <a:pt x="8538210" y="69850"/>
                  </a:lnTo>
                  <a:lnTo>
                    <a:pt x="8538210" y="1270"/>
                  </a:lnTo>
                  <a:lnTo>
                    <a:pt x="853821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92100" y="6191250"/>
              <a:ext cx="8533130" cy="68580"/>
            </a:xfrm>
            <a:custGeom>
              <a:avLst/>
              <a:gdLst/>
              <a:ahLst/>
              <a:cxnLst/>
              <a:rect l="l" t="t" r="r" b="b"/>
              <a:pathLst>
                <a:path w="8533130" h="68579">
                  <a:moveTo>
                    <a:pt x="8533130" y="0"/>
                  </a:moveTo>
                  <a:lnTo>
                    <a:pt x="8465820" y="0"/>
                  </a:lnTo>
                  <a:lnTo>
                    <a:pt x="8465820" y="2540"/>
                  </a:lnTo>
                  <a:lnTo>
                    <a:pt x="8531860" y="2540"/>
                  </a:lnTo>
                  <a:lnTo>
                    <a:pt x="853186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8533130" y="68580"/>
                  </a:lnTo>
                  <a:lnTo>
                    <a:pt x="8533130" y="67310"/>
                  </a:lnTo>
                  <a:lnTo>
                    <a:pt x="8533130" y="2540"/>
                  </a:lnTo>
                  <a:lnTo>
                    <a:pt x="853313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93370" y="6193790"/>
              <a:ext cx="8530590" cy="64769"/>
            </a:xfrm>
            <a:custGeom>
              <a:avLst/>
              <a:gdLst/>
              <a:ahLst/>
              <a:cxnLst/>
              <a:rect l="l" t="t" r="r" b="b"/>
              <a:pathLst>
                <a:path w="8530590" h="64770">
                  <a:moveTo>
                    <a:pt x="8530590" y="0"/>
                  </a:moveTo>
                  <a:lnTo>
                    <a:pt x="8464550" y="0"/>
                  </a:lnTo>
                  <a:lnTo>
                    <a:pt x="8464550" y="1270"/>
                  </a:lnTo>
                  <a:lnTo>
                    <a:pt x="8528050" y="1270"/>
                  </a:lnTo>
                  <a:lnTo>
                    <a:pt x="852805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73660" y="127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8530590" y="64770"/>
                  </a:lnTo>
                  <a:lnTo>
                    <a:pt x="8530590" y="63500"/>
                  </a:lnTo>
                  <a:lnTo>
                    <a:pt x="8530590" y="1270"/>
                  </a:lnTo>
                  <a:lnTo>
                    <a:pt x="853059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5910" y="6195060"/>
              <a:ext cx="8525510" cy="62230"/>
            </a:xfrm>
            <a:custGeom>
              <a:avLst/>
              <a:gdLst/>
              <a:ahLst/>
              <a:cxnLst/>
              <a:rect l="l" t="t" r="r" b="b"/>
              <a:pathLst>
                <a:path w="8525510" h="62229">
                  <a:moveTo>
                    <a:pt x="8525510" y="0"/>
                  </a:moveTo>
                  <a:lnTo>
                    <a:pt x="8462010" y="0"/>
                  </a:lnTo>
                  <a:lnTo>
                    <a:pt x="8462010" y="2540"/>
                  </a:lnTo>
                  <a:lnTo>
                    <a:pt x="8524240" y="2540"/>
                  </a:lnTo>
                  <a:lnTo>
                    <a:pt x="852424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71120" y="254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8525510" y="62230"/>
                  </a:lnTo>
                  <a:lnTo>
                    <a:pt x="8525510" y="59690"/>
                  </a:lnTo>
                  <a:lnTo>
                    <a:pt x="8525510" y="2540"/>
                  </a:lnTo>
                  <a:lnTo>
                    <a:pt x="852551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97180" y="6197600"/>
              <a:ext cx="8522970" cy="57150"/>
            </a:xfrm>
            <a:custGeom>
              <a:avLst/>
              <a:gdLst/>
              <a:ahLst/>
              <a:cxnLst/>
              <a:rect l="l" t="t" r="r" b="b"/>
              <a:pathLst>
                <a:path w="8522970" h="57150">
                  <a:moveTo>
                    <a:pt x="8522970" y="0"/>
                  </a:moveTo>
                  <a:lnTo>
                    <a:pt x="8460740" y="0"/>
                  </a:lnTo>
                  <a:lnTo>
                    <a:pt x="8460740" y="1270"/>
                  </a:lnTo>
                  <a:lnTo>
                    <a:pt x="8520430" y="1270"/>
                  </a:lnTo>
                  <a:lnTo>
                    <a:pt x="852043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69850" y="1270"/>
                  </a:lnTo>
                  <a:lnTo>
                    <a:pt x="69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8522970" y="57150"/>
                  </a:lnTo>
                  <a:lnTo>
                    <a:pt x="8522970" y="55880"/>
                  </a:lnTo>
                  <a:lnTo>
                    <a:pt x="8522970" y="1270"/>
                  </a:lnTo>
                  <a:lnTo>
                    <a:pt x="852297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9720" y="6198870"/>
              <a:ext cx="8517890" cy="54610"/>
            </a:xfrm>
            <a:custGeom>
              <a:avLst/>
              <a:gdLst/>
              <a:ahLst/>
              <a:cxnLst/>
              <a:rect l="l" t="t" r="r" b="b"/>
              <a:pathLst>
                <a:path w="8517890" h="54610">
                  <a:moveTo>
                    <a:pt x="8517890" y="0"/>
                  </a:moveTo>
                  <a:lnTo>
                    <a:pt x="8458200" y="0"/>
                  </a:lnTo>
                  <a:lnTo>
                    <a:pt x="8458200" y="1270"/>
                  </a:lnTo>
                  <a:lnTo>
                    <a:pt x="8516620" y="1270"/>
                  </a:lnTo>
                  <a:lnTo>
                    <a:pt x="851662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67310" y="1270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8517890" y="54610"/>
                  </a:lnTo>
                  <a:lnTo>
                    <a:pt x="8517890" y="52070"/>
                  </a:lnTo>
                  <a:lnTo>
                    <a:pt x="8517890" y="1270"/>
                  </a:lnTo>
                  <a:lnTo>
                    <a:pt x="851789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0990" y="6200140"/>
              <a:ext cx="8515350" cy="50800"/>
            </a:xfrm>
            <a:custGeom>
              <a:avLst/>
              <a:gdLst/>
              <a:ahLst/>
              <a:cxnLst/>
              <a:rect l="l" t="t" r="r" b="b"/>
              <a:pathLst>
                <a:path w="8515350" h="50800">
                  <a:moveTo>
                    <a:pt x="8515350" y="0"/>
                  </a:moveTo>
                  <a:lnTo>
                    <a:pt x="8456930" y="0"/>
                  </a:lnTo>
                  <a:lnTo>
                    <a:pt x="8456930" y="2540"/>
                  </a:lnTo>
                  <a:lnTo>
                    <a:pt x="8514080" y="2540"/>
                  </a:lnTo>
                  <a:lnTo>
                    <a:pt x="851408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66040" y="2540"/>
                  </a:lnTo>
                  <a:lnTo>
                    <a:pt x="66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8515350" y="50800"/>
                  </a:lnTo>
                  <a:lnTo>
                    <a:pt x="8515350" y="49530"/>
                  </a:lnTo>
                  <a:lnTo>
                    <a:pt x="8515350" y="2540"/>
                  </a:lnTo>
                  <a:lnTo>
                    <a:pt x="851535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02260" y="6202679"/>
              <a:ext cx="8512810" cy="46990"/>
            </a:xfrm>
            <a:custGeom>
              <a:avLst/>
              <a:gdLst/>
              <a:ahLst/>
              <a:cxnLst/>
              <a:rect l="l" t="t" r="r" b="b"/>
              <a:pathLst>
                <a:path w="8512810" h="46989">
                  <a:moveTo>
                    <a:pt x="8512810" y="0"/>
                  </a:moveTo>
                  <a:lnTo>
                    <a:pt x="8455660" y="0"/>
                  </a:lnTo>
                  <a:lnTo>
                    <a:pt x="8455660" y="1270"/>
                  </a:lnTo>
                  <a:lnTo>
                    <a:pt x="8510270" y="1270"/>
                  </a:lnTo>
                  <a:lnTo>
                    <a:pt x="8510270" y="45720"/>
                  </a:lnTo>
                  <a:lnTo>
                    <a:pt x="2540" y="45720"/>
                  </a:lnTo>
                  <a:lnTo>
                    <a:pt x="254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8512810" y="46990"/>
                  </a:lnTo>
                  <a:lnTo>
                    <a:pt x="8512810" y="45720"/>
                  </a:lnTo>
                  <a:lnTo>
                    <a:pt x="8512810" y="1270"/>
                  </a:lnTo>
                  <a:lnTo>
                    <a:pt x="851281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04800" y="6203950"/>
              <a:ext cx="8507730" cy="44450"/>
            </a:xfrm>
            <a:custGeom>
              <a:avLst/>
              <a:gdLst/>
              <a:ahLst/>
              <a:cxnLst/>
              <a:rect l="l" t="t" r="r" b="b"/>
              <a:pathLst>
                <a:path w="8507730" h="44450">
                  <a:moveTo>
                    <a:pt x="8507730" y="0"/>
                  </a:moveTo>
                  <a:lnTo>
                    <a:pt x="8453120" y="0"/>
                  </a:lnTo>
                  <a:lnTo>
                    <a:pt x="8453120" y="2540"/>
                  </a:lnTo>
                  <a:lnTo>
                    <a:pt x="8506460" y="2540"/>
                  </a:lnTo>
                  <a:lnTo>
                    <a:pt x="850646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62230" y="2540"/>
                  </a:lnTo>
                  <a:lnTo>
                    <a:pt x="62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8507730" y="44450"/>
                  </a:lnTo>
                  <a:lnTo>
                    <a:pt x="8507730" y="41910"/>
                  </a:lnTo>
                  <a:lnTo>
                    <a:pt x="8507730" y="2540"/>
                  </a:lnTo>
                  <a:lnTo>
                    <a:pt x="850773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7340" y="6206490"/>
              <a:ext cx="8503920" cy="39370"/>
            </a:xfrm>
            <a:custGeom>
              <a:avLst/>
              <a:gdLst/>
              <a:ahLst/>
              <a:cxnLst/>
              <a:rect l="l" t="t" r="r" b="b"/>
              <a:pathLst>
                <a:path w="8503920" h="39370">
                  <a:moveTo>
                    <a:pt x="8503920" y="0"/>
                  </a:moveTo>
                  <a:lnTo>
                    <a:pt x="8450580" y="0"/>
                  </a:lnTo>
                  <a:lnTo>
                    <a:pt x="8450580" y="1270"/>
                  </a:lnTo>
                  <a:lnTo>
                    <a:pt x="8501380" y="1270"/>
                  </a:lnTo>
                  <a:lnTo>
                    <a:pt x="850138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8503920" y="39370"/>
                  </a:lnTo>
                  <a:lnTo>
                    <a:pt x="8503920" y="36830"/>
                  </a:lnTo>
                  <a:lnTo>
                    <a:pt x="8503920" y="1270"/>
                  </a:lnTo>
                  <a:lnTo>
                    <a:pt x="850392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08610" y="6207760"/>
              <a:ext cx="8500110" cy="35560"/>
            </a:xfrm>
            <a:custGeom>
              <a:avLst/>
              <a:gdLst/>
              <a:ahLst/>
              <a:cxnLst/>
              <a:rect l="l" t="t" r="r" b="b"/>
              <a:pathLst>
                <a:path w="8500110" h="35560">
                  <a:moveTo>
                    <a:pt x="8500110" y="0"/>
                  </a:moveTo>
                  <a:lnTo>
                    <a:pt x="8449310" y="0"/>
                  </a:lnTo>
                  <a:lnTo>
                    <a:pt x="8449310" y="2540"/>
                  </a:lnTo>
                  <a:lnTo>
                    <a:pt x="8498840" y="2540"/>
                  </a:lnTo>
                  <a:lnTo>
                    <a:pt x="849884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58420" y="2540"/>
                  </a:lnTo>
                  <a:lnTo>
                    <a:pt x="58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8500110" y="35560"/>
                  </a:lnTo>
                  <a:lnTo>
                    <a:pt x="8500110" y="34290"/>
                  </a:lnTo>
                  <a:lnTo>
                    <a:pt x="8500110" y="2540"/>
                  </a:lnTo>
                  <a:lnTo>
                    <a:pt x="850011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09880" y="6210300"/>
              <a:ext cx="8497570" cy="31750"/>
            </a:xfrm>
            <a:custGeom>
              <a:avLst/>
              <a:gdLst/>
              <a:ahLst/>
              <a:cxnLst/>
              <a:rect l="l" t="t" r="r" b="b"/>
              <a:pathLst>
                <a:path w="8497570" h="31750">
                  <a:moveTo>
                    <a:pt x="8497570" y="0"/>
                  </a:moveTo>
                  <a:lnTo>
                    <a:pt x="8448040" y="0"/>
                  </a:lnTo>
                  <a:lnTo>
                    <a:pt x="8448040" y="1270"/>
                  </a:lnTo>
                  <a:lnTo>
                    <a:pt x="8495030" y="1270"/>
                  </a:lnTo>
                  <a:lnTo>
                    <a:pt x="849503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57150" y="127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8497570" y="31750"/>
                  </a:lnTo>
                  <a:lnTo>
                    <a:pt x="8497570" y="30480"/>
                  </a:lnTo>
                  <a:lnTo>
                    <a:pt x="8497570" y="1270"/>
                  </a:lnTo>
                  <a:lnTo>
                    <a:pt x="849757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12420" y="6211570"/>
              <a:ext cx="8492490" cy="29209"/>
            </a:xfrm>
            <a:custGeom>
              <a:avLst/>
              <a:gdLst/>
              <a:ahLst/>
              <a:cxnLst/>
              <a:rect l="l" t="t" r="r" b="b"/>
              <a:pathLst>
                <a:path w="8492490" h="29210">
                  <a:moveTo>
                    <a:pt x="8492490" y="0"/>
                  </a:moveTo>
                  <a:lnTo>
                    <a:pt x="8445500" y="0"/>
                  </a:lnTo>
                  <a:lnTo>
                    <a:pt x="8445500" y="2540"/>
                  </a:lnTo>
                  <a:lnTo>
                    <a:pt x="8491220" y="2540"/>
                  </a:lnTo>
                  <a:lnTo>
                    <a:pt x="849122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54610" y="2540"/>
                  </a:lnTo>
                  <a:lnTo>
                    <a:pt x="54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8492490" y="29210"/>
                  </a:lnTo>
                  <a:lnTo>
                    <a:pt x="8492490" y="26670"/>
                  </a:lnTo>
                  <a:lnTo>
                    <a:pt x="8492490" y="2540"/>
                  </a:lnTo>
                  <a:lnTo>
                    <a:pt x="849249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13690" y="6214110"/>
              <a:ext cx="8489950" cy="24130"/>
            </a:xfrm>
            <a:custGeom>
              <a:avLst/>
              <a:gdLst/>
              <a:ahLst/>
              <a:cxnLst/>
              <a:rect l="l" t="t" r="r" b="b"/>
              <a:pathLst>
                <a:path w="8489950" h="24129">
                  <a:moveTo>
                    <a:pt x="8489950" y="0"/>
                  </a:moveTo>
                  <a:lnTo>
                    <a:pt x="8444230" y="0"/>
                  </a:lnTo>
                  <a:lnTo>
                    <a:pt x="8444230" y="1270"/>
                  </a:lnTo>
                  <a:lnTo>
                    <a:pt x="8487410" y="1270"/>
                  </a:lnTo>
                  <a:lnTo>
                    <a:pt x="848741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8489950" y="24130"/>
                  </a:lnTo>
                  <a:lnTo>
                    <a:pt x="8489950" y="22860"/>
                  </a:lnTo>
                  <a:lnTo>
                    <a:pt x="8489950" y="1270"/>
                  </a:lnTo>
                  <a:lnTo>
                    <a:pt x="848995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16230" y="6215379"/>
              <a:ext cx="8484870" cy="21590"/>
            </a:xfrm>
            <a:custGeom>
              <a:avLst/>
              <a:gdLst/>
              <a:ahLst/>
              <a:cxnLst/>
              <a:rect l="l" t="t" r="r" b="b"/>
              <a:pathLst>
                <a:path w="8484870" h="21589">
                  <a:moveTo>
                    <a:pt x="8484870" y="0"/>
                  </a:moveTo>
                  <a:lnTo>
                    <a:pt x="8441690" y="0"/>
                  </a:lnTo>
                  <a:lnTo>
                    <a:pt x="8441690" y="1270"/>
                  </a:lnTo>
                  <a:lnTo>
                    <a:pt x="8483600" y="1270"/>
                  </a:lnTo>
                  <a:lnTo>
                    <a:pt x="848360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50800" y="127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8484870" y="21590"/>
                  </a:lnTo>
                  <a:lnTo>
                    <a:pt x="8484870" y="19050"/>
                  </a:lnTo>
                  <a:lnTo>
                    <a:pt x="8484870" y="1270"/>
                  </a:lnTo>
                  <a:lnTo>
                    <a:pt x="848487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500" y="6216650"/>
              <a:ext cx="8482330" cy="17780"/>
            </a:xfrm>
            <a:custGeom>
              <a:avLst/>
              <a:gdLst/>
              <a:ahLst/>
              <a:cxnLst/>
              <a:rect l="l" t="t" r="r" b="b"/>
              <a:pathLst>
                <a:path w="8482330" h="17779">
                  <a:moveTo>
                    <a:pt x="8482330" y="0"/>
                  </a:moveTo>
                  <a:lnTo>
                    <a:pt x="8440420" y="0"/>
                  </a:lnTo>
                  <a:lnTo>
                    <a:pt x="8440420" y="2540"/>
                  </a:lnTo>
                  <a:lnTo>
                    <a:pt x="8481060" y="2540"/>
                  </a:lnTo>
                  <a:lnTo>
                    <a:pt x="848106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8482330" y="17780"/>
                  </a:lnTo>
                  <a:lnTo>
                    <a:pt x="8482330" y="16510"/>
                  </a:lnTo>
                  <a:lnTo>
                    <a:pt x="8482330" y="2540"/>
                  </a:lnTo>
                  <a:lnTo>
                    <a:pt x="848233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18770" y="6219190"/>
              <a:ext cx="8479790" cy="13970"/>
            </a:xfrm>
            <a:custGeom>
              <a:avLst/>
              <a:gdLst/>
              <a:ahLst/>
              <a:cxnLst/>
              <a:rect l="l" t="t" r="r" b="b"/>
              <a:pathLst>
                <a:path w="8479790" h="13970">
                  <a:moveTo>
                    <a:pt x="8479790" y="0"/>
                  </a:moveTo>
                  <a:lnTo>
                    <a:pt x="8439150" y="0"/>
                  </a:lnTo>
                  <a:lnTo>
                    <a:pt x="8439150" y="1270"/>
                  </a:lnTo>
                  <a:lnTo>
                    <a:pt x="8477250" y="1270"/>
                  </a:lnTo>
                  <a:lnTo>
                    <a:pt x="847725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48260" y="1270"/>
                  </a:lnTo>
                  <a:lnTo>
                    <a:pt x="48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8479790" y="13970"/>
                  </a:lnTo>
                  <a:lnTo>
                    <a:pt x="8479790" y="11430"/>
                  </a:lnTo>
                  <a:lnTo>
                    <a:pt x="8479790" y="1270"/>
                  </a:lnTo>
                  <a:lnTo>
                    <a:pt x="847979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1310" y="6220460"/>
              <a:ext cx="8474710" cy="10160"/>
            </a:xfrm>
            <a:custGeom>
              <a:avLst/>
              <a:gdLst/>
              <a:ahLst/>
              <a:cxnLst/>
              <a:rect l="l" t="t" r="r" b="b"/>
              <a:pathLst>
                <a:path w="8474710" h="10160">
                  <a:moveTo>
                    <a:pt x="8474710" y="0"/>
                  </a:moveTo>
                  <a:lnTo>
                    <a:pt x="8436610" y="0"/>
                  </a:lnTo>
                  <a:lnTo>
                    <a:pt x="8436610" y="2540"/>
                  </a:lnTo>
                  <a:lnTo>
                    <a:pt x="8473440" y="2540"/>
                  </a:lnTo>
                  <a:lnTo>
                    <a:pt x="847344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8474710" y="10160"/>
                  </a:lnTo>
                  <a:lnTo>
                    <a:pt x="8474710" y="8890"/>
                  </a:lnTo>
                  <a:lnTo>
                    <a:pt x="8474710" y="2540"/>
                  </a:lnTo>
                  <a:lnTo>
                    <a:pt x="847471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2580" y="6223000"/>
              <a:ext cx="8472170" cy="6350"/>
            </a:xfrm>
            <a:custGeom>
              <a:avLst/>
              <a:gdLst/>
              <a:ahLst/>
              <a:cxnLst/>
              <a:rect l="l" t="t" r="r" b="b"/>
              <a:pathLst>
                <a:path w="8472170" h="6350">
                  <a:moveTo>
                    <a:pt x="8472170" y="0"/>
                  </a:moveTo>
                  <a:lnTo>
                    <a:pt x="8435340" y="0"/>
                  </a:lnTo>
                  <a:lnTo>
                    <a:pt x="8435340" y="1270"/>
                  </a:lnTo>
                  <a:lnTo>
                    <a:pt x="8469630" y="1270"/>
                  </a:lnTo>
                  <a:lnTo>
                    <a:pt x="846963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472170" y="6350"/>
                  </a:lnTo>
                  <a:lnTo>
                    <a:pt x="8472170" y="5080"/>
                  </a:lnTo>
                  <a:lnTo>
                    <a:pt x="8472170" y="1270"/>
                  </a:lnTo>
                  <a:lnTo>
                    <a:pt x="847217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25120" y="6224270"/>
              <a:ext cx="8467090" cy="3810"/>
            </a:xfrm>
            <a:custGeom>
              <a:avLst/>
              <a:gdLst/>
              <a:ahLst/>
              <a:cxnLst/>
              <a:rect l="l" t="t" r="r" b="b"/>
              <a:pathLst>
                <a:path w="8467090" h="3810">
                  <a:moveTo>
                    <a:pt x="84670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8467090" y="3810"/>
                  </a:lnTo>
                  <a:lnTo>
                    <a:pt x="8467090" y="2540"/>
                  </a:lnTo>
                  <a:lnTo>
                    <a:pt x="846709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8149" y="1696720"/>
              <a:ext cx="8255000" cy="3694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7029" y="6036310"/>
              <a:ext cx="8390890" cy="190500"/>
            </a:xfrm>
            <a:custGeom>
              <a:avLst/>
              <a:gdLst/>
              <a:ahLst/>
              <a:cxnLst/>
              <a:rect l="l" t="t" r="r" b="b"/>
              <a:pathLst>
                <a:path w="8390890" h="190500">
                  <a:moveTo>
                    <a:pt x="839089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8390890" y="190499"/>
                  </a:lnTo>
                  <a:close/>
                </a:path>
              </a:pathLst>
            </a:custGeom>
            <a:solidFill>
              <a:srgbClr val="6F8B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902960" y="1626869"/>
              <a:ext cx="121920" cy="4410710"/>
            </a:xfrm>
            <a:custGeom>
              <a:avLst/>
              <a:gdLst/>
              <a:ahLst/>
              <a:cxnLst/>
              <a:rect l="l" t="t" r="r" b="b"/>
              <a:pathLst>
                <a:path w="121920" h="4410710">
                  <a:moveTo>
                    <a:pt x="121920" y="0"/>
                  </a:moveTo>
                  <a:lnTo>
                    <a:pt x="119380" y="0"/>
                  </a:lnTo>
                  <a:lnTo>
                    <a:pt x="119380" y="1270"/>
                  </a:lnTo>
                  <a:lnTo>
                    <a:pt x="119380" y="4408170"/>
                  </a:lnTo>
                  <a:lnTo>
                    <a:pt x="2540" y="4408170"/>
                  </a:lnTo>
                  <a:lnTo>
                    <a:pt x="2540" y="1270"/>
                  </a:lnTo>
                  <a:lnTo>
                    <a:pt x="119380" y="1270"/>
                  </a:lnTo>
                  <a:lnTo>
                    <a:pt x="1193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08170"/>
                  </a:lnTo>
                  <a:lnTo>
                    <a:pt x="0" y="4410710"/>
                  </a:lnTo>
                  <a:lnTo>
                    <a:pt x="121920" y="4410710"/>
                  </a:lnTo>
                  <a:lnTo>
                    <a:pt x="121920" y="4408170"/>
                  </a:lnTo>
                  <a:lnTo>
                    <a:pt x="121920" y="127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05500" y="1628139"/>
              <a:ext cx="116839" cy="4406900"/>
            </a:xfrm>
            <a:custGeom>
              <a:avLst/>
              <a:gdLst/>
              <a:ahLst/>
              <a:cxnLst/>
              <a:rect l="l" t="t" r="r" b="b"/>
              <a:pathLst>
                <a:path w="116839" h="4406900">
                  <a:moveTo>
                    <a:pt x="116840" y="0"/>
                  </a:moveTo>
                  <a:lnTo>
                    <a:pt x="115570" y="0"/>
                  </a:lnTo>
                  <a:lnTo>
                    <a:pt x="115570" y="2540"/>
                  </a:lnTo>
                  <a:lnTo>
                    <a:pt x="115570" y="4405630"/>
                  </a:lnTo>
                  <a:lnTo>
                    <a:pt x="1270" y="4405630"/>
                  </a:lnTo>
                  <a:lnTo>
                    <a:pt x="1270" y="2540"/>
                  </a:lnTo>
                  <a:lnTo>
                    <a:pt x="115570" y="2540"/>
                  </a:lnTo>
                  <a:lnTo>
                    <a:pt x="1155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405630"/>
                  </a:lnTo>
                  <a:lnTo>
                    <a:pt x="0" y="4406900"/>
                  </a:lnTo>
                  <a:lnTo>
                    <a:pt x="116840" y="4406900"/>
                  </a:lnTo>
                  <a:lnTo>
                    <a:pt x="116840" y="4405630"/>
                  </a:lnTo>
                  <a:lnTo>
                    <a:pt x="116840" y="254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06060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906770" y="1630679"/>
              <a:ext cx="114300" cy="4403090"/>
            </a:xfrm>
            <a:custGeom>
              <a:avLst/>
              <a:gdLst/>
              <a:ahLst/>
              <a:cxnLst/>
              <a:rect l="l" t="t" r="r" b="b"/>
              <a:pathLst>
                <a:path w="114300" h="4403090">
                  <a:moveTo>
                    <a:pt x="114300" y="0"/>
                  </a:moveTo>
                  <a:lnTo>
                    <a:pt x="111760" y="0"/>
                  </a:lnTo>
                  <a:lnTo>
                    <a:pt x="111760" y="1270"/>
                  </a:lnTo>
                  <a:lnTo>
                    <a:pt x="111760" y="4400550"/>
                  </a:lnTo>
                  <a:lnTo>
                    <a:pt x="2540" y="4400550"/>
                  </a:lnTo>
                  <a:lnTo>
                    <a:pt x="254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00550"/>
                  </a:lnTo>
                  <a:lnTo>
                    <a:pt x="0" y="4403090"/>
                  </a:lnTo>
                  <a:lnTo>
                    <a:pt x="114300" y="4403090"/>
                  </a:lnTo>
                  <a:lnTo>
                    <a:pt x="114300" y="4400550"/>
                  </a:lnTo>
                  <a:lnTo>
                    <a:pt x="114300" y="12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E0E0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909310" y="1631949"/>
              <a:ext cx="109220" cy="4399280"/>
            </a:xfrm>
            <a:custGeom>
              <a:avLst/>
              <a:gdLst/>
              <a:ahLst/>
              <a:cxnLst/>
              <a:rect l="l" t="t" r="r" b="b"/>
              <a:pathLst>
                <a:path w="109220" h="4399280">
                  <a:moveTo>
                    <a:pt x="109220" y="0"/>
                  </a:moveTo>
                  <a:lnTo>
                    <a:pt x="107950" y="0"/>
                  </a:lnTo>
                  <a:lnTo>
                    <a:pt x="107950" y="2540"/>
                  </a:lnTo>
                  <a:lnTo>
                    <a:pt x="107950" y="4398010"/>
                  </a:lnTo>
                  <a:lnTo>
                    <a:pt x="1270" y="4398010"/>
                  </a:lnTo>
                  <a:lnTo>
                    <a:pt x="1270" y="2540"/>
                  </a:lnTo>
                  <a:lnTo>
                    <a:pt x="107950" y="254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98010"/>
                  </a:lnTo>
                  <a:lnTo>
                    <a:pt x="0" y="4399280"/>
                  </a:lnTo>
                  <a:lnTo>
                    <a:pt x="109220" y="4399280"/>
                  </a:lnTo>
                  <a:lnTo>
                    <a:pt x="109220" y="4398022"/>
                  </a:lnTo>
                  <a:lnTo>
                    <a:pt x="109220" y="254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16161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910579" y="1634490"/>
              <a:ext cx="106680" cy="4395470"/>
            </a:xfrm>
            <a:custGeom>
              <a:avLst/>
              <a:gdLst/>
              <a:ahLst/>
              <a:cxnLst/>
              <a:rect l="l" t="t" r="r" b="b"/>
              <a:pathLst>
                <a:path w="106679" h="4395470">
                  <a:moveTo>
                    <a:pt x="106680" y="0"/>
                  </a:moveTo>
                  <a:lnTo>
                    <a:pt x="0" y="0"/>
                  </a:lnTo>
                  <a:lnTo>
                    <a:pt x="0" y="4395470"/>
                  </a:lnTo>
                  <a:lnTo>
                    <a:pt x="106680" y="4395470"/>
                  </a:lnTo>
                  <a:lnTo>
                    <a:pt x="106680" y="4394200"/>
                  </a:lnTo>
                  <a:lnTo>
                    <a:pt x="1270" y="4394200"/>
                  </a:lnTo>
                  <a:lnTo>
                    <a:pt x="1270" y="127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  <a:path w="106679" h="4395470">
                  <a:moveTo>
                    <a:pt x="106680" y="1270"/>
                  </a:moveTo>
                  <a:lnTo>
                    <a:pt x="104140" y="1270"/>
                  </a:lnTo>
                  <a:lnTo>
                    <a:pt x="104140" y="4394200"/>
                  </a:lnTo>
                  <a:lnTo>
                    <a:pt x="106680" y="4394200"/>
                  </a:lnTo>
                  <a:lnTo>
                    <a:pt x="106680" y="1270"/>
                  </a:lnTo>
                  <a:close/>
                </a:path>
              </a:pathLst>
            </a:custGeom>
            <a:solidFill>
              <a:srgbClr val="1D1D1D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911850" y="1635759"/>
              <a:ext cx="102870" cy="4392930"/>
            </a:xfrm>
            <a:custGeom>
              <a:avLst/>
              <a:gdLst/>
              <a:ahLst/>
              <a:cxnLst/>
              <a:rect l="l" t="t" r="r" b="b"/>
              <a:pathLst>
                <a:path w="102870" h="4392930">
                  <a:moveTo>
                    <a:pt x="102870" y="0"/>
                  </a:moveTo>
                  <a:lnTo>
                    <a:pt x="101600" y="0"/>
                  </a:lnTo>
                  <a:lnTo>
                    <a:pt x="101600" y="1270"/>
                  </a:lnTo>
                  <a:lnTo>
                    <a:pt x="101600" y="4390390"/>
                  </a:lnTo>
                  <a:lnTo>
                    <a:pt x="2540" y="4390390"/>
                  </a:lnTo>
                  <a:lnTo>
                    <a:pt x="2540" y="1270"/>
                  </a:lnTo>
                  <a:lnTo>
                    <a:pt x="101600" y="1270"/>
                  </a:lnTo>
                  <a:lnTo>
                    <a:pt x="1016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90390"/>
                  </a:lnTo>
                  <a:lnTo>
                    <a:pt x="0" y="4392930"/>
                  </a:lnTo>
                  <a:lnTo>
                    <a:pt x="102870" y="4392930"/>
                  </a:lnTo>
                  <a:lnTo>
                    <a:pt x="102870" y="439039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25252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914390" y="1637029"/>
              <a:ext cx="99060" cy="4389120"/>
            </a:xfrm>
            <a:custGeom>
              <a:avLst/>
              <a:gdLst/>
              <a:ahLst/>
              <a:cxnLst/>
              <a:rect l="l" t="t" r="r" b="b"/>
              <a:pathLst>
                <a:path w="99060" h="4389120">
                  <a:moveTo>
                    <a:pt x="99060" y="0"/>
                  </a:moveTo>
                  <a:lnTo>
                    <a:pt x="97790" y="0"/>
                  </a:lnTo>
                  <a:lnTo>
                    <a:pt x="97790" y="2540"/>
                  </a:lnTo>
                  <a:lnTo>
                    <a:pt x="97790" y="4387850"/>
                  </a:lnTo>
                  <a:lnTo>
                    <a:pt x="1270" y="4387850"/>
                  </a:lnTo>
                  <a:lnTo>
                    <a:pt x="1270" y="2540"/>
                  </a:lnTo>
                  <a:lnTo>
                    <a:pt x="97790" y="254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87850"/>
                  </a:lnTo>
                  <a:lnTo>
                    <a:pt x="0" y="4389120"/>
                  </a:lnTo>
                  <a:lnTo>
                    <a:pt x="99060" y="4389120"/>
                  </a:lnTo>
                  <a:lnTo>
                    <a:pt x="99060" y="4387850"/>
                  </a:lnTo>
                  <a:lnTo>
                    <a:pt x="99060" y="254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2D2D2D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915660" y="1639569"/>
              <a:ext cx="96520" cy="4385310"/>
            </a:xfrm>
            <a:custGeom>
              <a:avLst/>
              <a:gdLst/>
              <a:ahLst/>
              <a:cxnLst/>
              <a:rect l="l" t="t" r="r" b="b"/>
              <a:pathLst>
                <a:path w="96520" h="4385310">
                  <a:moveTo>
                    <a:pt x="96520" y="0"/>
                  </a:moveTo>
                  <a:lnTo>
                    <a:pt x="93980" y="0"/>
                  </a:lnTo>
                  <a:lnTo>
                    <a:pt x="93980" y="1270"/>
                  </a:lnTo>
                  <a:lnTo>
                    <a:pt x="93980" y="4382770"/>
                  </a:lnTo>
                  <a:lnTo>
                    <a:pt x="2540" y="4382770"/>
                  </a:lnTo>
                  <a:lnTo>
                    <a:pt x="2540" y="1270"/>
                  </a:lnTo>
                  <a:lnTo>
                    <a:pt x="93980" y="1270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82770"/>
                  </a:lnTo>
                  <a:lnTo>
                    <a:pt x="0" y="4385310"/>
                  </a:lnTo>
                  <a:lnTo>
                    <a:pt x="96520" y="4385310"/>
                  </a:lnTo>
                  <a:lnTo>
                    <a:pt x="96520" y="4382782"/>
                  </a:lnTo>
                  <a:lnTo>
                    <a:pt x="96520" y="127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35353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918200" y="1640839"/>
              <a:ext cx="91440" cy="4381500"/>
            </a:xfrm>
            <a:custGeom>
              <a:avLst/>
              <a:gdLst/>
              <a:ahLst/>
              <a:cxnLst/>
              <a:rect l="l" t="t" r="r" b="b"/>
              <a:pathLst>
                <a:path w="91439" h="4381500">
                  <a:moveTo>
                    <a:pt x="91440" y="0"/>
                  </a:moveTo>
                  <a:lnTo>
                    <a:pt x="88900" y="0"/>
                  </a:lnTo>
                  <a:lnTo>
                    <a:pt x="88900" y="2540"/>
                  </a:lnTo>
                  <a:lnTo>
                    <a:pt x="88900" y="4380230"/>
                  </a:lnTo>
                  <a:lnTo>
                    <a:pt x="1270" y="4380230"/>
                  </a:lnTo>
                  <a:lnTo>
                    <a:pt x="1270" y="2540"/>
                  </a:lnTo>
                  <a:lnTo>
                    <a:pt x="88900" y="2540"/>
                  </a:lnTo>
                  <a:lnTo>
                    <a:pt x="8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80230"/>
                  </a:lnTo>
                  <a:lnTo>
                    <a:pt x="0" y="4381500"/>
                  </a:lnTo>
                  <a:lnTo>
                    <a:pt x="91440" y="4381500"/>
                  </a:lnTo>
                  <a:lnTo>
                    <a:pt x="91440" y="4380242"/>
                  </a:lnTo>
                  <a:lnTo>
                    <a:pt x="91440" y="25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3C3C3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919470" y="1643379"/>
              <a:ext cx="87630" cy="4377690"/>
            </a:xfrm>
            <a:custGeom>
              <a:avLst/>
              <a:gdLst/>
              <a:ahLst/>
              <a:cxnLst/>
              <a:rect l="l" t="t" r="r" b="b"/>
              <a:pathLst>
                <a:path w="87629" h="4377690">
                  <a:moveTo>
                    <a:pt x="87630" y="0"/>
                  </a:moveTo>
                  <a:lnTo>
                    <a:pt x="86360" y="0"/>
                  </a:lnTo>
                  <a:lnTo>
                    <a:pt x="86360" y="1270"/>
                  </a:lnTo>
                  <a:lnTo>
                    <a:pt x="86360" y="4375150"/>
                  </a:lnTo>
                  <a:lnTo>
                    <a:pt x="2540" y="4375150"/>
                  </a:lnTo>
                  <a:lnTo>
                    <a:pt x="2540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75150"/>
                  </a:lnTo>
                  <a:lnTo>
                    <a:pt x="0" y="4377690"/>
                  </a:lnTo>
                  <a:lnTo>
                    <a:pt x="87630" y="4377690"/>
                  </a:lnTo>
                  <a:lnTo>
                    <a:pt x="87630" y="4375150"/>
                  </a:lnTo>
                  <a:lnTo>
                    <a:pt x="87630" y="127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44444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922010" y="1644649"/>
              <a:ext cx="83820" cy="4373880"/>
            </a:xfrm>
            <a:custGeom>
              <a:avLst/>
              <a:gdLst/>
              <a:ahLst/>
              <a:cxnLst/>
              <a:rect l="l" t="t" r="r" b="b"/>
              <a:pathLst>
                <a:path w="83820" h="4373880">
                  <a:moveTo>
                    <a:pt x="83820" y="0"/>
                  </a:moveTo>
                  <a:lnTo>
                    <a:pt x="82550" y="0"/>
                  </a:lnTo>
                  <a:lnTo>
                    <a:pt x="82550" y="2540"/>
                  </a:lnTo>
                  <a:lnTo>
                    <a:pt x="82550" y="4372610"/>
                  </a:lnTo>
                  <a:lnTo>
                    <a:pt x="1270" y="4372610"/>
                  </a:lnTo>
                  <a:lnTo>
                    <a:pt x="1270" y="2540"/>
                  </a:lnTo>
                  <a:lnTo>
                    <a:pt x="82550" y="254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72610"/>
                  </a:lnTo>
                  <a:lnTo>
                    <a:pt x="0" y="4373880"/>
                  </a:lnTo>
                  <a:lnTo>
                    <a:pt x="83820" y="4373880"/>
                  </a:lnTo>
                  <a:lnTo>
                    <a:pt x="83820" y="4372622"/>
                  </a:lnTo>
                  <a:lnTo>
                    <a:pt x="83820" y="254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C4C4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923280" y="1647189"/>
              <a:ext cx="81280" cy="4370070"/>
            </a:xfrm>
            <a:custGeom>
              <a:avLst/>
              <a:gdLst/>
              <a:ahLst/>
              <a:cxnLst/>
              <a:rect l="l" t="t" r="r" b="b"/>
              <a:pathLst>
                <a:path w="81279" h="4370070">
                  <a:moveTo>
                    <a:pt x="81280" y="0"/>
                  </a:moveTo>
                  <a:lnTo>
                    <a:pt x="78740" y="0"/>
                  </a:lnTo>
                  <a:lnTo>
                    <a:pt x="78740" y="1270"/>
                  </a:lnTo>
                  <a:lnTo>
                    <a:pt x="78740" y="4367530"/>
                  </a:lnTo>
                  <a:lnTo>
                    <a:pt x="2540" y="4367530"/>
                  </a:lnTo>
                  <a:lnTo>
                    <a:pt x="2540" y="1270"/>
                  </a:lnTo>
                  <a:lnTo>
                    <a:pt x="78740" y="1270"/>
                  </a:lnTo>
                  <a:lnTo>
                    <a:pt x="787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67530"/>
                  </a:lnTo>
                  <a:lnTo>
                    <a:pt x="0" y="4370070"/>
                  </a:lnTo>
                  <a:lnTo>
                    <a:pt x="81280" y="4370070"/>
                  </a:lnTo>
                  <a:lnTo>
                    <a:pt x="81280" y="4367530"/>
                  </a:lnTo>
                  <a:lnTo>
                    <a:pt x="81280" y="12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4545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925820" y="1648459"/>
              <a:ext cx="76200" cy="4366260"/>
            </a:xfrm>
            <a:custGeom>
              <a:avLst/>
              <a:gdLst/>
              <a:ahLst/>
              <a:cxnLst/>
              <a:rect l="l" t="t" r="r" b="b"/>
              <a:pathLst>
                <a:path w="76200" h="4366260">
                  <a:moveTo>
                    <a:pt x="76200" y="0"/>
                  </a:moveTo>
                  <a:lnTo>
                    <a:pt x="74930" y="0"/>
                  </a:lnTo>
                  <a:lnTo>
                    <a:pt x="74930" y="2540"/>
                  </a:lnTo>
                  <a:lnTo>
                    <a:pt x="74930" y="4364990"/>
                  </a:lnTo>
                  <a:lnTo>
                    <a:pt x="1270" y="4364990"/>
                  </a:lnTo>
                  <a:lnTo>
                    <a:pt x="1270" y="2540"/>
                  </a:lnTo>
                  <a:lnTo>
                    <a:pt x="74930" y="254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64990"/>
                  </a:lnTo>
                  <a:lnTo>
                    <a:pt x="0" y="4366260"/>
                  </a:lnTo>
                  <a:lnTo>
                    <a:pt x="76200" y="4366260"/>
                  </a:lnTo>
                  <a:lnTo>
                    <a:pt x="76200" y="4364990"/>
                  </a:lnTo>
                  <a:lnTo>
                    <a:pt x="76200" y="254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B5B5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927090" y="1650999"/>
              <a:ext cx="73660" cy="4362450"/>
            </a:xfrm>
            <a:custGeom>
              <a:avLst/>
              <a:gdLst/>
              <a:ahLst/>
              <a:cxnLst/>
              <a:rect l="l" t="t" r="r" b="b"/>
              <a:pathLst>
                <a:path w="73660" h="4362450">
                  <a:moveTo>
                    <a:pt x="73660" y="0"/>
                  </a:moveTo>
                  <a:lnTo>
                    <a:pt x="71120" y="0"/>
                  </a:lnTo>
                  <a:lnTo>
                    <a:pt x="71120" y="1270"/>
                  </a:lnTo>
                  <a:lnTo>
                    <a:pt x="71120" y="4361180"/>
                  </a:lnTo>
                  <a:lnTo>
                    <a:pt x="1270" y="4361180"/>
                  </a:lnTo>
                  <a:lnTo>
                    <a:pt x="1270" y="1270"/>
                  </a:lnTo>
                  <a:lnTo>
                    <a:pt x="71120" y="1270"/>
                  </a:lnTo>
                  <a:lnTo>
                    <a:pt x="71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61180"/>
                  </a:lnTo>
                  <a:lnTo>
                    <a:pt x="0" y="4362450"/>
                  </a:lnTo>
                  <a:lnTo>
                    <a:pt x="73660" y="4362450"/>
                  </a:lnTo>
                  <a:lnTo>
                    <a:pt x="73660" y="4361180"/>
                  </a:lnTo>
                  <a:lnTo>
                    <a:pt x="73660" y="127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636363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928360" y="1652269"/>
              <a:ext cx="69850" cy="4359910"/>
            </a:xfrm>
            <a:custGeom>
              <a:avLst/>
              <a:gdLst/>
              <a:ahLst/>
              <a:cxnLst/>
              <a:rect l="l" t="t" r="r" b="b"/>
              <a:pathLst>
                <a:path w="69850" h="4359910">
                  <a:moveTo>
                    <a:pt x="69850" y="0"/>
                  </a:moveTo>
                  <a:lnTo>
                    <a:pt x="68580" y="0"/>
                  </a:lnTo>
                  <a:lnTo>
                    <a:pt x="68580" y="2540"/>
                  </a:lnTo>
                  <a:lnTo>
                    <a:pt x="68580" y="4357370"/>
                  </a:lnTo>
                  <a:lnTo>
                    <a:pt x="2540" y="4357370"/>
                  </a:lnTo>
                  <a:lnTo>
                    <a:pt x="2540" y="2540"/>
                  </a:lnTo>
                  <a:lnTo>
                    <a:pt x="68580" y="2540"/>
                  </a:lnTo>
                  <a:lnTo>
                    <a:pt x="685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57370"/>
                  </a:lnTo>
                  <a:lnTo>
                    <a:pt x="0" y="4359910"/>
                  </a:lnTo>
                  <a:lnTo>
                    <a:pt x="69850" y="4359910"/>
                  </a:lnTo>
                  <a:lnTo>
                    <a:pt x="69850" y="4357370"/>
                  </a:lnTo>
                  <a:lnTo>
                    <a:pt x="69850" y="254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6B6B6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930900" y="1654809"/>
              <a:ext cx="66040" cy="4354830"/>
            </a:xfrm>
            <a:custGeom>
              <a:avLst/>
              <a:gdLst/>
              <a:ahLst/>
              <a:cxnLst/>
              <a:rect l="l" t="t" r="r" b="b"/>
              <a:pathLst>
                <a:path w="66039" h="4354830">
                  <a:moveTo>
                    <a:pt x="6604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64770" y="4353560"/>
                  </a:lnTo>
                  <a:lnTo>
                    <a:pt x="1270" y="4353560"/>
                  </a:lnTo>
                  <a:lnTo>
                    <a:pt x="1270" y="1270"/>
                  </a:lnTo>
                  <a:lnTo>
                    <a:pt x="64770" y="1270"/>
                  </a:lnTo>
                  <a:lnTo>
                    <a:pt x="64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53560"/>
                  </a:lnTo>
                  <a:lnTo>
                    <a:pt x="0" y="4354830"/>
                  </a:lnTo>
                  <a:lnTo>
                    <a:pt x="66040" y="4354830"/>
                  </a:lnTo>
                  <a:lnTo>
                    <a:pt x="66040" y="4353572"/>
                  </a:lnTo>
                  <a:lnTo>
                    <a:pt x="66040" y="127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72727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932170" y="1656079"/>
              <a:ext cx="63500" cy="4352290"/>
            </a:xfrm>
            <a:custGeom>
              <a:avLst/>
              <a:gdLst/>
              <a:ahLst/>
              <a:cxnLst/>
              <a:rect l="l" t="t" r="r" b="b"/>
              <a:pathLst>
                <a:path w="63500" h="4352290">
                  <a:moveTo>
                    <a:pt x="63500" y="0"/>
                  </a:moveTo>
                  <a:lnTo>
                    <a:pt x="60960" y="0"/>
                  </a:lnTo>
                  <a:lnTo>
                    <a:pt x="60960" y="2540"/>
                  </a:lnTo>
                  <a:lnTo>
                    <a:pt x="60960" y="4349750"/>
                  </a:lnTo>
                  <a:lnTo>
                    <a:pt x="2540" y="4349750"/>
                  </a:lnTo>
                  <a:lnTo>
                    <a:pt x="2540" y="2540"/>
                  </a:lnTo>
                  <a:lnTo>
                    <a:pt x="60960" y="2540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49750"/>
                  </a:lnTo>
                  <a:lnTo>
                    <a:pt x="0" y="4352290"/>
                  </a:lnTo>
                  <a:lnTo>
                    <a:pt x="63500" y="4352290"/>
                  </a:lnTo>
                  <a:lnTo>
                    <a:pt x="63500" y="4349750"/>
                  </a:lnTo>
                  <a:lnTo>
                    <a:pt x="63500" y="254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A7A7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934710" y="1658619"/>
              <a:ext cx="58419" cy="4347210"/>
            </a:xfrm>
            <a:custGeom>
              <a:avLst/>
              <a:gdLst/>
              <a:ahLst/>
              <a:cxnLst/>
              <a:rect l="l" t="t" r="r" b="b"/>
              <a:pathLst>
                <a:path w="58420" h="4347210">
                  <a:moveTo>
                    <a:pt x="58420" y="0"/>
                  </a:moveTo>
                  <a:lnTo>
                    <a:pt x="55880" y="0"/>
                  </a:lnTo>
                  <a:lnTo>
                    <a:pt x="55880" y="1270"/>
                  </a:lnTo>
                  <a:lnTo>
                    <a:pt x="55880" y="4345940"/>
                  </a:lnTo>
                  <a:lnTo>
                    <a:pt x="1270" y="4345940"/>
                  </a:lnTo>
                  <a:lnTo>
                    <a:pt x="1270" y="1270"/>
                  </a:lnTo>
                  <a:lnTo>
                    <a:pt x="55880" y="1270"/>
                  </a:lnTo>
                  <a:lnTo>
                    <a:pt x="55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45940"/>
                  </a:lnTo>
                  <a:lnTo>
                    <a:pt x="0" y="4347210"/>
                  </a:lnTo>
                  <a:lnTo>
                    <a:pt x="58420" y="4347210"/>
                  </a:lnTo>
                  <a:lnTo>
                    <a:pt x="58420" y="4345952"/>
                  </a:lnTo>
                  <a:lnTo>
                    <a:pt x="58420" y="127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82828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935980" y="1659889"/>
              <a:ext cx="54610" cy="4344670"/>
            </a:xfrm>
            <a:custGeom>
              <a:avLst/>
              <a:gdLst/>
              <a:ahLst/>
              <a:cxnLst/>
              <a:rect l="l" t="t" r="r" b="b"/>
              <a:pathLst>
                <a:path w="54610" h="4344670">
                  <a:moveTo>
                    <a:pt x="54610" y="0"/>
                  </a:moveTo>
                  <a:lnTo>
                    <a:pt x="53340" y="0"/>
                  </a:lnTo>
                  <a:lnTo>
                    <a:pt x="53340" y="1270"/>
                  </a:lnTo>
                  <a:lnTo>
                    <a:pt x="53340" y="4342130"/>
                  </a:lnTo>
                  <a:lnTo>
                    <a:pt x="2540" y="4342130"/>
                  </a:lnTo>
                  <a:lnTo>
                    <a:pt x="254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42130"/>
                  </a:lnTo>
                  <a:lnTo>
                    <a:pt x="0" y="4344670"/>
                  </a:lnTo>
                  <a:lnTo>
                    <a:pt x="54610" y="4344670"/>
                  </a:lnTo>
                  <a:lnTo>
                    <a:pt x="54610" y="4342130"/>
                  </a:lnTo>
                  <a:lnTo>
                    <a:pt x="54610" y="127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8A8A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938520" y="1661159"/>
              <a:ext cx="50800" cy="4340860"/>
            </a:xfrm>
            <a:custGeom>
              <a:avLst/>
              <a:gdLst/>
              <a:ahLst/>
              <a:cxnLst/>
              <a:rect l="l" t="t" r="r" b="b"/>
              <a:pathLst>
                <a:path w="50800" h="4340860">
                  <a:moveTo>
                    <a:pt x="50800" y="0"/>
                  </a:moveTo>
                  <a:lnTo>
                    <a:pt x="49530" y="0"/>
                  </a:lnTo>
                  <a:lnTo>
                    <a:pt x="49530" y="2540"/>
                  </a:lnTo>
                  <a:lnTo>
                    <a:pt x="49530" y="4339590"/>
                  </a:lnTo>
                  <a:lnTo>
                    <a:pt x="1270" y="433959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39590"/>
                  </a:lnTo>
                  <a:lnTo>
                    <a:pt x="0" y="4340860"/>
                  </a:lnTo>
                  <a:lnTo>
                    <a:pt x="50800" y="4340860"/>
                  </a:lnTo>
                  <a:lnTo>
                    <a:pt x="50800" y="4339590"/>
                  </a:lnTo>
                  <a:lnTo>
                    <a:pt x="5080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91919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939790" y="1663699"/>
              <a:ext cx="48260" cy="4337050"/>
            </a:xfrm>
            <a:custGeom>
              <a:avLst/>
              <a:gdLst/>
              <a:ahLst/>
              <a:cxnLst/>
              <a:rect l="l" t="t" r="r" b="b"/>
              <a:pathLst>
                <a:path w="48260" h="4337050">
                  <a:moveTo>
                    <a:pt x="48260" y="0"/>
                  </a:moveTo>
                  <a:lnTo>
                    <a:pt x="45720" y="0"/>
                  </a:lnTo>
                  <a:lnTo>
                    <a:pt x="45720" y="1270"/>
                  </a:lnTo>
                  <a:lnTo>
                    <a:pt x="45720" y="4334510"/>
                  </a:lnTo>
                  <a:lnTo>
                    <a:pt x="2540" y="4334510"/>
                  </a:lnTo>
                  <a:lnTo>
                    <a:pt x="2540" y="1270"/>
                  </a:lnTo>
                  <a:lnTo>
                    <a:pt x="45720" y="127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34510"/>
                  </a:lnTo>
                  <a:lnTo>
                    <a:pt x="0" y="4337050"/>
                  </a:lnTo>
                  <a:lnTo>
                    <a:pt x="48260" y="4337050"/>
                  </a:lnTo>
                  <a:lnTo>
                    <a:pt x="48260" y="4334510"/>
                  </a:lnTo>
                  <a:lnTo>
                    <a:pt x="48260" y="1270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99999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942329" y="1664970"/>
              <a:ext cx="43180" cy="4333240"/>
            </a:xfrm>
            <a:custGeom>
              <a:avLst/>
              <a:gdLst/>
              <a:ahLst/>
              <a:cxnLst/>
              <a:rect l="l" t="t" r="r" b="b"/>
              <a:pathLst>
                <a:path w="43179" h="4333240">
                  <a:moveTo>
                    <a:pt x="43180" y="0"/>
                  </a:moveTo>
                  <a:lnTo>
                    <a:pt x="0" y="0"/>
                  </a:lnTo>
                  <a:lnTo>
                    <a:pt x="0" y="4333240"/>
                  </a:lnTo>
                  <a:lnTo>
                    <a:pt x="43180" y="4333240"/>
                  </a:lnTo>
                  <a:lnTo>
                    <a:pt x="43180" y="4331970"/>
                  </a:lnTo>
                  <a:lnTo>
                    <a:pt x="1270" y="4331970"/>
                  </a:lnTo>
                  <a:lnTo>
                    <a:pt x="1270" y="2539"/>
                  </a:lnTo>
                  <a:lnTo>
                    <a:pt x="43180" y="2539"/>
                  </a:lnTo>
                  <a:lnTo>
                    <a:pt x="43180" y="0"/>
                  </a:lnTo>
                  <a:close/>
                </a:path>
                <a:path w="43179" h="4333240">
                  <a:moveTo>
                    <a:pt x="43180" y="2539"/>
                  </a:moveTo>
                  <a:lnTo>
                    <a:pt x="41910" y="2539"/>
                  </a:lnTo>
                  <a:lnTo>
                    <a:pt x="41910" y="4331970"/>
                  </a:lnTo>
                  <a:lnTo>
                    <a:pt x="43180" y="4331970"/>
                  </a:lnTo>
                  <a:lnTo>
                    <a:pt x="43180" y="2539"/>
                  </a:lnTo>
                  <a:close/>
                </a:path>
              </a:pathLst>
            </a:custGeom>
            <a:solidFill>
              <a:srgbClr val="A1A1A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943600" y="1667509"/>
              <a:ext cx="40640" cy="4329430"/>
            </a:xfrm>
            <a:custGeom>
              <a:avLst/>
              <a:gdLst/>
              <a:ahLst/>
              <a:cxnLst/>
              <a:rect l="l" t="t" r="r" b="b"/>
              <a:pathLst>
                <a:path w="40639" h="4329430">
                  <a:moveTo>
                    <a:pt x="40640" y="0"/>
                  </a:moveTo>
                  <a:lnTo>
                    <a:pt x="38100" y="0"/>
                  </a:lnTo>
                  <a:lnTo>
                    <a:pt x="38100" y="1270"/>
                  </a:lnTo>
                  <a:lnTo>
                    <a:pt x="38100" y="4328160"/>
                  </a:lnTo>
                  <a:lnTo>
                    <a:pt x="1270" y="4328160"/>
                  </a:lnTo>
                  <a:lnTo>
                    <a:pt x="1270" y="1270"/>
                  </a:lnTo>
                  <a:lnTo>
                    <a:pt x="38100" y="127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28160"/>
                  </a:lnTo>
                  <a:lnTo>
                    <a:pt x="0" y="4329430"/>
                  </a:lnTo>
                  <a:lnTo>
                    <a:pt x="40640" y="4329430"/>
                  </a:lnTo>
                  <a:lnTo>
                    <a:pt x="40640" y="4328172"/>
                  </a:lnTo>
                  <a:lnTo>
                    <a:pt x="40640" y="127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A9A9A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944870" y="1668779"/>
              <a:ext cx="36830" cy="4326890"/>
            </a:xfrm>
            <a:custGeom>
              <a:avLst/>
              <a:gdLst/>
              <a:ahLst/>
              <a:cxnLst/>
              <a:rect l="l" t="t" r="r" b="b"/>
              <a:pathLst>
                <a:path w="36829" h="4326890">
                  <a:moveTo>
                    <a:pt x="36830" y="0"/>
                  </a:moveTo>
                  <a:lnTo>
                    <a:pt x="35560" y="0"/>
                  </a:lnTo>
                  <a:lnTo>
                    <a:pt x="35560" y="2540"/>
                  </a:lnTo>
                  <a:lnTo>
                    <a:pt x="35560" y="4324350"/>
                  </a:lnTo>
                  <a:lnTo>
                    <a:pt x="2540" y="4324350"/>
                  </a:lnTo>
                  <a:lnTo>
                    <a:pt x="2540" y="2540"/>
                  </a:lnTo>
                  <a:lnTo>
                    <a:pt x="35560" y="254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24350"/>
                  </a:lnTo>
                  <a:lnTo>
                    <a:pt x="0" y="4326890"/>
                  </a:lnTo>
                  <a:lnTo>
                    <a:pt x="36830" y="4326890"/>
                  </a:lnTo>
                  <a:lnTo>
                    <a:pt x="36830" y="4324362"/>
                  </a:lnTo>
                  <a:lnTo>
                    <a:pt x="36830" y="254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B0B0B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947410" y="1671319"/>
              <a:ext cx="33020" cy="4321810"/>
            </a:xfrm>
            <a:custGeom>
              <a:avLst/>
              <a:gdLst/>
              <a:ahLst/>
              <a:cxnLst/>
              <a:rect l="l" t="t" r="r" b="b"/>
              <a:pathLst>
                <a:path w="33020" h="4321810">
                  <a:moveTo>
                    <a:pt x="33020" y="0"/>
                  </a:moveTo>
                  <a:lnTo>
                    <a:pt x="30480" y="0"/>
                  </a:lnTo>
                  <a:lnTo>
                    <a:pt x="30480" y="1270"/>
                  </a:lnTo>
                  <a:lnTo>
                    <a:pt x="30480" y="4319270"/>
                  </a:lnTo>
                  <a:lnTo>
                    <a:pt x="2540" y="4319270"/>
                  </a:lnTo>
                  <a:lnTo>
                    <a:pt x="2540" y="1270"/>
                  </a:lnTo>
                  <a:lnTo>
                    <a:pt x="30480" y="127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19270"/>
                  </a:lnTo>
                  <a:lnTo>
                    <a:pt x="0" y="4321810"/>
                  </a:lnTo>
                  <a:lnTo>
                    <a:pt x="33020" y="4321810"/>
                  </a:lnTo>
                  <a:lnTo>
                    <a:pt x="33020" y="4319270"/>
                  </a:lnTo>
                  <a:lnTo>
                    <a:pt x="33020" y="127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8B8B8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949950" y="1672589"/>
              <a:ext cx="27940" cy="4318000"/>
            </a:xfrm>
            <a:custGeom>
              <a:avLst/>
              <a:gdLst/>
              <a:ahLst/>
              <a:cxnLst/>
              <a:rect l="l" t="t" r="r" b="b"/>
              <a:pathLst>
                <a:path w="27939" h="4318000">
                  <a:moveTo>
                    <a:pt x="27940" y="0"/>
                  </a:moveTo>
                  <a:lnTo>
                    <a:pt x="26670" y="0"/>
                  </a:lnTo>
                  <a:lnTo>
                    <a:pt x="26670" y="2540"/>
                  </a:lnTo>
                  <a:lnTo>
                    <a:pt x="26670" y="4316730"/>
                  </a:lnTo>
                  <a:lnTo>
                    <a:pt x="1270" y="4316730"/>
                  </a:lnTo>
                  <a:lnTo>
                    <a:pt x="1270" y="2540"/>
                  </a:lnTo>
                  <a:lnTo>
                    <a:pt x="26670" y="2540"/>
                  </a:lnTo>
                  <a:lnTo>
                    <a:pt x="26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16730"/>
                  </a:lnTo>
                  <a:lnTo>
                    <a:pt x="0" y="4318000"/>
                  </a:lnTo>
                  <a:lnTo>
                    <a:pt x="27940" y="4318000"/>
                  </a:lnTo>
                  <a:lnTo>
                    <a:pt x="27940" y="4316730"/>
                  </a:lnTo>
                  <a:lnTo>
                    <a:pt x="27940" y="254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C0C0C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951220" y="1675129"/>
              <a:ext cx="25400" cy="4314190"/>
            </a:xfrm>
            <a:custGeom>
              <a:avLst/>
              <a:gdLst/>
              <a:ahLst/>
              <a:cxnLst/>
              <a:rect l="l" t="t" r="r" b="b"/>
              <a:pathLst>
                <a:path w="25400" h="4314190">
                  <a:moveTo>
                    <a:pt x="25400" y="0"/>
                  </a:moveTo>
                  <a:lnTo>
                    <a:pt x="22860" y="0"/>
                  </a:lnTo>
                  <a:lnTo>
                    <a:pt x="22860" y="1270"/>
                  </a:lnTo>
                  <a:lnTo>
                    <a:pt x="22860" y="4312920"/>
                  </a:lnTo>
                  <a:lnTo>
                    <a:pt x="1270" y="4312920"/>
                  </a:lnTo>
                  <a:lnTo>
                    <a:pt x="1270" y="1270"/>
                  </a:lnTo>
                  <a:lnTo>
                    <a:pt x="22860" y="1270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12920"/>
                  </a:lnTo>
                  <a:lnTo>
                    <a:pt x="0" y="4314190"/>
                  </a:lnTo>
                  <a:lnTo>
                    <a:pt x="25400" y="4314190"/>
                  </a:lnTo>
                  <a:lnTo>
                    <a:pt x="25400" y="4312920"/>
                  </a:lnTo>
                  <a:lnTo>
                    <a:pt x="25400" y="127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7C7C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952490" y="1676399"/>
              <a:ext cx="21590" cy="4311650"/>
            </a:xfrm>
            <a:custGeom>
              <a:avLst/>
              <a:gdLst/>
              <a:ahLst/>
              <a:cxnLst/>
              <a:rect l="l" t="t" r="r" b="b"/>
              <a:pathLst>
                <a:path w="21589" h="4311650">
                  <a:moveTo>
                    <a:pt x="21590" y="0"/>
                  </a:moveTo>
                  <a:lnTo>
                    <a:pt x="20320" y="0"/>
                  </a:lnTo>
                  <a:lnTo>
                    <a:pt x="20320" y="2540"/>
                  </a:lnTo>
                  <a:lnTo>
                    <a:pt x="20320" y="4309110"/>
                  </a:lnTo>
                  <a:lnTo>
                    <a:pt x="2540" y="4309110"/>
                  </a:lnTo>
                  <a:lnTo>
                    <a:pt x="2540" y="2540"/>
                  </a:lnTo>
                  <a:lnTo>
                    <a:pt x="20320" y="2540"/>
                  </a:lnTo>
                  <a:lnTo>
                    <a:pt x="203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309110"/>
                  </a:lnTo>
                  <a:lnTo>
                    <a:pt x="0" y="4311650"/>
                  </a:lnTo>
                  <a:lnTo>
                    <a:pt x="21590" y="4311650"/>
                  </a:lnTo>
                  <a:lnTo>
                    <a:pt x="21590" y="4309122"/>
                  </a:lnTo>
                  <a:lnTo>
                    <a:pt x="21590" y="254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CFCFC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955030" y="1678939"/>
              <a:ext cx="17780" cy="4306570"/>
            </a:xfrm>
            <a:custGeom>
              <a:avLst/>
              <a:gdLst/>
              <a:ahLst/>
              <a:cxnLst/>
              <a:rect l="l" t="t" r="r" b="b"/>
              <a:pathLst>
                <a:path w="17779" h="4306570">
                  <a:moveTo>
                    <a:pt x="17780" y="0"/>
                  </a:moveTo>
                  <a:lnTo>
                    <a:pt x="16510" y="0"/>
                  </a:lnTo>
                  <a:lnTo>
                    <a:pt x="16510" y="1270"/>
                  </a:lnTo>
                  <a:lnTo>
                    <a:pt x="16510" y="4305300"/>
                  </a:lnTo>
                  <a:lnTo>
                    <a:pt x="1270" y="4305300"/>
                  </a:lnTo>
                  <a:lnTo>
                    <a:pt x="1270" y="1270"/>
                  </a:lnTo>
                  <a:lnTo>
                    <a:pt x="16510" y="1270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05300"/>
                  </a:lnTo>
                  <a:lnTo>
                    <a:pt x="0" y="4306570"/>
                  </a:lnTo>
                  <a:lnTo>
                    <a:pt x="17780" y="4306570"/>
                  </a:lnTo>
                  <a:lnTo>
                    <a:pt x="17780" y="4305300"/>
                  </a:lnTo>
                  <a:lnTo>
                    <a:pt x="17780" y="127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D7D7D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956300" y="1680209"/>
              <a:ext cx="15240" cy="4304030"/>
            </a:xfrm>
            <a:custGeom>
              <a:avLst/>
              <a:gdLst/>
              <a:ahLst/>
              <a:cxnLst/>
              <a:rect l="l" t="t" r="r" b="b"/>
              <a:pathLst>
                <a:path w="15239" h="4304030">
                  <a:moveTo>
                    <a:pt x="1524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2700" y="4301490"/>
                  </a:lnTo>
                  <a:lnTo>
                    <a:pt x="2540" y="4301490"/>
                  </a:lnTo>
                  <a:lnTo>
                    <a:pt x="2540" y="1270"/>
                  </a:lnTo>
                  <a:lnTo>
                    <a:pt x="12700" y="127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301490"/>
                  </a:lnTo>
                  <a:lnTo>
                    <a:pt x="0" y="4304030"/>
                  </a:lnTo>
                  <a:lnTo>
                    <a:pt x="15240" y="4304030"/>
                  </a:lnTo>
                  <a:lnTo>
                    <a:pt x="15240" y="4301490"/>
                  </a:lnTo>
                  <a:lnTo>
                    <a:pt x="15240" y="12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FDFD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958840" y="1681479"/>
              <a:ext cx="10160" cy="4300220"/>
            </a:xfrm>
            <a:custGeom>
              <a:avLst/>
              <a:gdLst/>
              <a:ahLst/>
              <a:cxnLst/>
              <a:rect l="l" t="t" r="r" b="b"/>
              <a:pathLst>
                <a:path w="10160" h="4300220">
                  <a:moveTo>
                    <a:pt x="10160" y="0"/>
                  </a:moveTo>
                  <a:lnTo>
                    <a:pt x="8890" y="0"/>
                  </a:lnTo>
                  <a:lnTo>
                    <a:pt x="8890" y="2540"/>
                  </a:lnTo>
                  <a:lnTo>
                    <a:pt x="8890" y="4298950"/>
                  </a:lnTo>
                  <a:lnTo>
                    <a:pt x="1270" y="4298950"/>
                  </a:lnTo>
                  <a:lnTo>
                    <a:pt x="1270" y="2540"/>
                  </a:lnTo>
                  <a:lnTo>
                    <a:pt x="8890" y="2540"/>
                  </a:lnTo>
                  <a:lnTo>
                    <a:pt x="88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298950"/>
                  </a:lnTo>
                  <a:lnTo>
                    <a:pt x="0" y="4300220"/>
                  </a:lnTo>
                  <a:lnTo>
                    <a:pt x="10160" y="4300220"/>
                  </a:lnTo>
                  <a:lnTo>
                    <a:pt x="10160" y="4298962"/>
                  </a:lnTo>
                  <a:lnTo>
                    <a:pt x="10160" y="254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E6E6E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960110" y="1684019"/>
              <a:ext cx="7620" cy="4296410"/>
            </a:xfrm>
            <a:custGeom>
              <a:avLst/>
              <a:gdLst/>
              <a:ahLst/>
              <a:cxnLst/>
              <a:rect l="l" t="t" r="r" b="b"/>
              <a:pathLst>
                <a:path w="7620" h="4296410">
                  <a:moveTo>
                    <a:pt x="762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5080" y="4293870"/>
                  </a:lnTo>
                  <a:lnTo>
                    <a:pt x="1270" y="4293870"/>
                  </a:lnTo>
                  <a:lnTo>
                    <a:pt x="1270" y="1270"/>
                  </a:lnTo>
                  <a:lnTo>
                    <a:pt x="5080" y="127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293870"/>
                  </a:lnTo>
                  <a:lnTo>
                    <a:pt x="0" y="4296410"/>
                  </a:lnTo>
                  <a:lnTo>
                    <a:pt x="7620" y="4296410"/>
                  </a:lnTo>
                  <a:lnTo>
                    <a:pt x="7620" y="4293870"/>
                  </a:lnTo>
                  <a:lnTo>
                    <a:pt x="7620" y="12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EEEE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961379" y="1685290"/>
              <a:ext cx="3810" cy="4292600"/>
            </a:xfrm>
            <a:custGeom>
              <a:avLst/>
              <a:gdLst/>
              <a:ahLst/>
              <a:cxnLst/>
              <a:rect l="l" t="t" r="r" b="b"/>
              <a:pathLst>
                <a:path w="3810" h="4292600">
                  <a:moveTo>
                    <a:pt x="3810" y="0"/>
                  </a:moveTo>
                  <a:lnTo>
                    <a:pt x="0" y="0"/>
                  </a:lnTo>
                  <a:lnTo>
                    <a:pt x="0" y="4292600"/>
                  </a:lnTo>
                  <a:lnTo>
                    <a:pt x="3810" y="429260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958839" y="1626870"/>
              <a:ext cx="2799080" cy="4425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435609" y="715009"/>
            <a:ext cx="8047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 </a:t>
            </a:r>
            <a:r>
              <a:rPr spc="-35" dirty="0"/>
              <a:t>Tracer </a:t>
            </a:r>
            <a:r>
              <a:rPr spc="-5" dirty="0"/>
              <a:t>Simulation-Based</a:t>
            </a:r>
            <a:r>
              <a:rPr spc="3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228" name="object 228"/>
          <p:cNvSpPr txBox="1"/>
          <p:nvPr/>
        </p:nvSpPr>
        <p:spPr>
          <a:xfrm>
            <a:off x="601980" y="1704340"/>
            <a:ext cx="497078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marR="5080" indent="-237490">
              <a:lnSpc>
                <a:spcPct val="100000"/>
              </a:lnSpc>
              <a:spcBef>
                <a:spcPts val="100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Innovative features </a:t>
            </a:r>
            <a:r>
              <a:rPr sz="2000" dirty="0">
                <a:latin typeface="Arial"/>
                <a:cs typeface="Arial"/>
              </a:rPr>
              <a:t>help </a:t>
            </a: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teachers </a:t>
            </a:r>
            <a:r>
              <a:rPr sz="2000" dirty="0">
                <a:latin typeface="Arial"/>
                <a:cs typeface="Arial"/>
              </a:rPr>
              <a:t>collaborate, solve problems,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learn </a:t>
            </a:r>
            <a:r>
              <a:rPr sz="2000" dirty="0">
                <a:latin typeface="Arial"/>
                <a:cs typeface="Arial"/>
              </a:rPr>
              <a:t>concepts </a:t>
            </a:r>
            <a:r>
              <a:rPr sz="2000" spc="-5" dirty="0">
                <a:latin typeface="Arial"/>
                <a:cs typeface="Arial"/>
              </a:rPr>
              <a:t>in an </a:t>
            </a:r>
            <a:r>
              <a:rPr sz="2000" dirty="0">
                <a:latin typeface="Arial"/>
                <a:cs typeface="Arial"/>
              </a:rPr>
              <a:t>engaging and  </a:t>
            </a:r>
            <a:r>
              <a:rPr sz="2000" spc="-5" dirty="0">
                <a:latin typeface="Arial"/>
                <a:cs typeface="Arial"/>
              </a:rPr>
              <a:t>dynamic </a:t>
            </a:r>
            <a:r>
              <a:rPr sz="2000" dirty="0">
                <a:latin typeface="Arial"/>
                <a:cs typeface="Arial"/>
              </a:rPr>
              <a:t>social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  <a:p>
            <a:pPr marL="249554" marR="316230" indent="-237490">
              <a:lnSpc>
                <a:spcPct val="100200"/>
              </a:lnSpc>
              <a:spcBef>
                <a:spcPts val="1245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Supports </a:t>
            </a:r>
            <a:r>
              <a:rPr sz="2000" dirty="0">
                <a:latin typeface="Arial"/>
                <a:cs typeface="Arial"/>
              </a:rPr>
              <a:t>lectures, group 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individual  labs, homework, </a:t>
            </a:r>
            <a:r>
              <a:rPr sz="2000" spc="-5" dirty="0">
                <a:latin typeface="Arial"/>
                <a:cs typeface="Arial"/>
              </a:rPr>
              <a:t>exams, </a:t>
            </a:r>
            <a:r>
              <a:rPr sz="2000" dirty="0">
                <a:latin typeface="Arial"/>
                <a:cs typeface="Arial"/>
              </a:rPr>
              <a:t>games,  </a:t>
            </a:r>
            <a:r>
              <a:rPr sz="2000" spc="-5" dirty="0">
                <a:latin typeface="Arial"/>
                <a:cs typeface="Arial"/>
              </a:rPr>
              <a:t>collaborations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competitions</a:t>
            </a:r>
            <a:endParaRPr sz="2000">
              <a:latin typeface="Arial"/>
              <a:cs typeface="Arial"/>
            </a:endParaRPr>
          </a:p>
          <a:p>
            <a:pPr marL="249554" marR="117475" indent="-237490">
              <a:lnSpc>
                <a:spcPct val="100200"/>
              </a:lnSpc>
              <a:spcBef>
                <a:spcPts val="1235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Allows instructors to easily </a:t>
            </a:r>
            <a:r>
              <a:rPr sz="2000" dirty="0">
                <a:latin typeface="Arial"/>
                <a:cs typeface="Arial"/>
              </a:rPr>
              <a:t>teach and  </a:t>
            </a:r>
            <a:r>
              <a:rPr sz="2000" spc="-5" dirty="0">
                <a:latin typeface="Arial"/>
                <a:cs typeface="Arial"/>
              </a:rPr>
              <a:t>demonstrate complex </a:t>
            </a:r>
            <a:r>
              <a:rPr sz="2000" dirty="0">
                <a:latin typeface="Arial"/>
                <a:cs typeface="Arial"/>
              </a:rPr>
              <a:t>technical concepts  and </a:t>
            </a:r>
            <a:r>
              <a:rPr sz="2000" spc="-5" dirty="0">
                <a:latin typeface="Arial"/>
                <a:cs typeface="Arial"/>
              </a:rPr>
              <a:t>networking </a:t>
            </a:r>
            <a:r>
              <a:rPr sz="2000" dirty="0">
                <a:latin typeface="Arial"/>
                <a:cs typeface="Arial"/>
              </a:rPr>
              <a:t>systems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249554" marR="382270" indent="-237490">
              <a:lnSpc>
                <a:spcPct val="100000"/>
              </a:lnSpc>
              <a:spcBef>
                <a:spcPts val="1240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Helps students </a:t>
            </a:r>
            <a:r>
              <a:rPr sz="2000" dirty="0">
                <a:latin typeface="Arial"/>
                <a:cs typeface="Arial"/>
              </a:rPr>
              <a:t>develop </a:t>
            </a:r>
            <a:r>
              <a:rPr sz="2000" spc="-5" dirty="0">
                <a:latin typeface="Arial"/>
                <a:cs typeface="Arial"/>
              </a:rPr>
              <a:t>important </a:t>
            </a:r>
            <a:r>
              <a:rPr sz="2000" spc="5" dirty="0">
                <a:latin typeface="Arial"/>
                <a:cs typeface="Arial"/>
              </a:rPr>
              <a:t>21st  </a:t>
            </a:r>
            <a:r>
              <a:rPr sz="2000" dirty="0">
                <a:latin typeface="Arial"/>
                <a:cs typeface="Arial"/>
              </a:rPr>
              <a:t>century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70" y="3237229"/>
            <a:ext cx="9145270" cy="3622040"/>
            <a:chOff x="-1270" y="3237229"/>
            <a:chExt cx="9145270" cy="3622040"/>
          </a:xfrm>
        </p:grpSpPr>
        <p:sp>
          <p:nvSpPr>
            <p:cNvPr id="4" name="object 4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071610" y="3238499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679450" y="525779"/>
            <a:ext cx="7499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 </a:t>
            </a:r>
            <a:r>
              <a:rPr dirty="0"/>
              <a:t>of </a:t>
            </a:r>
            <a:r>
              <a:rPr spc="-5" dirty="0"/>
              <a:t>Simulation-Based</a:t>
            </a:r>
            <a:r>
              <a:rPr spc="-3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30" name="object 130"/>
          <p:cNvSpPr txBox="1"/>
          <p:nvPr/>
        </p:nvSpPr>
        <p:spPr>
          <a:xfrm>
            <a:off x="262890" y="6708940"/>
            <a:ext cx="66865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190740" y="6710211"/>
            <a:ext cx="511809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01980" y="1384300"/>
            <a:ext cx="7651750" cy="4596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9554" marR="728980" indent="-237490">
              <a:lnSpc>
                <a:spcPts val="2280"/>
              </a:lnSpc>
              <a:spcBef>
                <a:spcPts val="275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spc="-10" dirty="0">
                <a:latin typeface="Arial"/>
                <a:cs typeface="Arial"/>
              </a:rPr>
              <a:t>who </a:t>
            </a:r>
            <a:r>
              <a:rPr sz="2000" dirty="0">
                <a:latin typeface="Arial"/>
                <a:cs typeface="Arial"/>
              </a:rPr>
              <a:t>explore and </a:t>
            </a:r>
            <a:r>
              <a:rPr sz="2000" spc="-5" dirty="0">
                <a:latin typeface="Arial"/>
                <a:cs typeface="Arial"/>
              </a:rPr>
              <a:t>experiment </a:t>
            </a:r>
            <a:r>
              <a:rPr sz="2000" dirty="0">
                <a:latin typeface="Arial"/>
                <a:cs typeface="Arial"/>
              </a:rPr>
              <a:t>using Packet Tracer  </a:t>
            </a:r>
            <a:r>
              <a:rPr sz="2000" spc="-5" dirty="0">
                <a:latin typeface="Arial"/>
                <a:cs typeface="Arial"/>
              </a:rPr>
              <a:t>develop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intellectual curiosity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critical thinking</a:t>
            </a:r>
            <a:r>
              <a:rPr sz="2000" b="1" spc="15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skills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50190" indent="-237490">
              <a:lnSpc>
                <a:spcPts val="2340"/>
              </a:lnSpc>
              <a:spcBef>
                <a:spcPts val="1075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latin typeface="Arial"/>
                <a:cs typeface="Arial"/>
              </a:rPr>
              <a:t>Packet Tracer’s </a:t>
            </a:r>
            <a:r>
              <a:rPr sz="2000" spc="-5" dirty="0">
                <a:latin typeface="Arial"/>
                <a:cs typeface="Arial"/>
              </a:rPr>
              <a:t>visually </a:t>
            </a:r>
            <a:r>
              <a:rPr sz="2000" dirty="0">
                <a:latin typeface="Arial"/>
                <a:cs typeface="Arial"/>
              </a:rPr>
              <a:t>rich </a:t>
            </a:r>
            <a:r>
              <a:rPr sz="2000" spc="-5" dirty="0">
                <a:latin typeface="Arial"/>
                <a:cs typeface="Arial"/>
              </a:rPr>
              <a:t>simulation environment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facilitates</a:t>
            </a:r>
            <a:endParaRPr sz="2000">
              <a:latin typeface="Arial"/>
              <a:cs typeface="Arial"/>
            </a:endParaRPr>
          </a:p>
          <a:p>
            <a:pPr marL="249554">
              <a:lnSpc>
                <a:spcPts val="2340"/>
              </a:lnSpc>
            </a:pP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comprehension of complex technology</a:t>
            </a:r>
            <a:r>
              <a:rPr sz="2000" b="1" spc="-30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concepts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50190" indent="-237490">
              <a:lnSpc>
                <a:spcPts val="2340"/>
              </a:lnSpc>
              <a:spcBef>
                <a:spcPts val="1120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spc="-10" dirty="0">
                <a:latin typeface="Arial"/>
                <a:cs typeface="Arial"/>
              </a:rPr>
              <a:t>who </a:t>
            </a:r>
            <a:r>
              <a:rPr sz="2000" dirty="0">
                <a:latin typeface="Arial"/>
                <a:cs typeface="Arial"/>
              </a:rPr>
              <a:t>troubleshoot </a:t>
            </a:r>
            <a:r>
              <a:rPr sz="2000" spc="-5" dirty="0">
                <a:latin typeface="Arial"/>
                <a:cs typeface="Arial"/>
              </a:rPr>
              <a:t>networks using </a:t>
            </a:r>
            <a:r>
              <a:rPr sz="2000" dirty="0">
                <a:latin typeface="Arial"/>
                <a:cs typeface="Arial"/>
              </a:rPr>
              <a:t>Packet Tracer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</a:t>
            </a:r>
            <a:endParaRPr sz="2000">
              <a:latin typeface="Arial"/>
              <a:cs typeface="Arial"/>
            </a:endParaRPr>
          </a:p>
          <a:p>
            <a:pPr marL="249554">
              <a:lnSpc>
                <a:spcPts val="2340"/>
              </a:lnSpc>
            </a:pP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problem </a:t>
            </a:r>
            <a:r>
              <a:rPr sz="2000" b="1" spc="-10" dirty="0">
                <a:solidFill>
                  <a:srgbClr val="A01515"/>
                </a:solidFill>
                <a:latin typeface="Arial"/>
                <a:cs typeface="Arial"/>
              </a:rPr>
              <a:t>solving</a:t>
            </a:r>
            <a:r>
              <a:rPr sz="2000" b="1" spc="-15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skills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9554" marR="570230" indent="-237490">
              <a:lnSpc>
                <a:spcPts val="2280"/>
              </a:lnSpc>
              <a:spcBef>
                <a:spcPts val="1305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spc="-10" dirty="0">
                <a:latin typeface="Arial"/>
                <a:cs typeface="Arial"/>
              </a:rPr>
              <a:t>who </a:t>
            </a:r>
            <a:r>
              <a:rPr sz="2000" dirty="0">
                <a:latin typeface="Arial"/>
                <a:cs typeface="Arial"/>
              </a:rPr>
              <a:t>design and </a:t>
            </a:r>
            <a:r>
              <a:rPr sz="2000" spc="-5" dirty="0">
                <a:latin typeface="Arial"/>
                <a:cs typeface="Arial"/>
              </a:rPr>
              <a:t>build virtual networks </a:t>
            </a:r>
            <a:r>
              <a:rPr sz="2000" dirty="0">
                <a:latin typeface="Arial"/>
                <a:cs typeface="Arial"/>
              </a:rPr>
              <a:t>using Packet  Tracer </a:t>
            </a:r>
            <a:r>
              <a:rPr sz="2000" spc="-5" dirty="0">
                <a:latin typeface="Arial"/>
                <a:cs typeface="Arial"/>
              </a:rPr>
              <a:t>improve their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innovation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creativity</a:t>
            </a:r>
            <a:r>
              <a:rPr sz="2000" b="1" spc="-35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skills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9554" marR="742315" indent="-237490" algn="just">
              <a:lnSpc>
                <a:spcPts val="2280"/>
              </a:lnSpc>
              <a:spcBef>
                <a:spcPts val="1240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Students </a:t>
            </a:r>
            <a:r>
              <a:rPr sz="2000" spc="-10" dirty="0">
                <a:latin typeface="Arial"/>
                <a:cs typeface="Arial"/>
              </a:rPr>
              <a:t>who </a:t>
            </a:r>
            <a:r>
              <a:rPr sz="2000" dirty="0">
                <a:latin typeface="Arial"/>
                <a:cs typeface="Arial"/>
              </a:rPr>
              <a:t>explore concepts at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spc="-10" dirty="0">
                <a:latin typeface="Arial"/>
                <a:cs typeface="Arial"/>
              </a:rPr>
              <a:t>own </a:t>
            </a:r>
            <a:r>
              <a:rPr sz="2000" dirty="0">
                <a:latin typeface="Arial"/>
                <a:cs typeface="Arial"/>
              </a:rPr>
              <a:t>pace in Packet  Tracer’s </a:t>
            </a:r>
            <a:r>
              <a:rPr sz="2000" spc="-5" dirty="0">
                <a:latin typeface="Arial"/>
                <a:cs typeface="Arial"/>
              </a:rPr>
              <a:t>safe, virtual environment gain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confidence in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their 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decision making skills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abilities.</a:t>
            </a:r>
            <a:endParaRPr sz="2000">
              <a:latin typeface="Arial"/>
              <a:cs typeface="Arial"/>
            </a:endParaRPr>
          </a:p>
          <a:p>
            <a:pPr marL="249554" marR="60960" indent="-237490">
              <a:lnSpc>
                <a:spcPts val="2280"/>
              </a:lnSpc>
              <a:spcBef>
                <a:spcPts val="1250"/>
              </a:spcBef>
              <a:buClr>
                <a:srgbClr val="6F8BA0"/>
              </a:buClr>
              <a:buFont typeface="UnDotum"/>
              <a:buChar char=""/>
              <a:tabLst>
                <a:tab pos="250190" algn="l"/>
              </a:tabLst>
            </a:pPr>
            <a:r>
              <a:rPr sz="20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Packet </a:t>
            </a:r>
            <a:r>
              <a:rPr sz="2000" dirty="0">
                <a:latin typeface="Arial"/>
                <a:cs typeface="Arial"/>
              </a:rPr>
              <a:t>Tracer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team </a:t>
            </a:r>
            <a:r>
              <a:rPr sz="2000" spc="-5" dirty="0">
                <a:latin typeface="Arial"/>
                <a:cs typeface="Arial"/>
              </a:rPr>
              <a:t>collaboration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competition  activities builds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social, communication,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A01515"/>
                </a:solidFill>
                <a:latin typeface="Arial"/>
                <a:cs typeface="Arial"/>
              </a:rPr>
              <a:t>negotiation</a:t>
            </a:r>
            <a:r>
              <a:rPr sz="2000" b="1" spc="70" dirty="0">
                <a:solidFill>
                  <a:srgbClr val="A0151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01515"/>
                </a:solidFill>
                <a:latin typeface="Arial"/>
                <a:cs typeface="Arial"/>
              </a:rPr>
              <a:t>skills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800600"/>
            <a:chOff x="0" y="0"/>
            <a:chExt cx="9144000" cy="4800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40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00200"/>
              <a:ext cx="9144000" cy="320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600200"/>
            </a:xfrm>
            <a:custGeom>
              <a:avLst/>
              <a:gdLst/>
              <a:ahLst/>
              <a:cxnLst/>
              <a:rect l="l" t="t" r="r" b="b"/>
              <a:pathLst>
                <a:path w="9144000" h="1600200">
                  <a:moveTo>
                    <a:pt x="91440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59" y="2730500"/>
            <a:ext cx="2395855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30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Tracer  Key</a:t>
            </a:r>
            <a:r>
              <a:rPr sz="3000" b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62890" y="6708940"/>
            <a:ext cx="66865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0740" y="6710211"/>
            <a:ext cx="511809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70" y="1492250"/>
            <a:ext cx="9145270" cy="5367020"/>
            <a:chOff x="-1270" y="1492250"/>
            <a:chExt cx="9145270" cy="5367020"/>
          </a:xfrm>
        </p:grpSpPr>
        <p:sp>
          <p:nvSpPr>
            <p:cNvPr id="4" name="object 4"/>
            <p:cNvSpPr/>
            <p:nvPr/>
          </p:nvSpPr>
          <p:spPr>
            <a:xfrm>
              <a:off x="3036977" y="5062627"/>
              <a:ext cx="2796994" cy="385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487" y="4635907"/>
              <a:ext cx="2807154" cy="4119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23637" y="6279287"/>
              <a:ext cx="2821124" cy="4868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1500" y="2287269"/>
              <a:ext cx="2938780" cy="78740"/>
            </a:xfrm>
            <a:custGeom>
              <a:avLst/>
              <a:gdLst/>
              <a:ahLst/>
              <a:cxnLst/>
              <a:rect l="l" t="t" r="r" b="b"/>
              <a:pathLst>
                <a:path w="2938779" h="78739">
                  <a:moveTo>
                    <a:pt x="2938780" y="24130"/>
                  </a:moveTo>
                  <a:lnTo>
                    <a:pt x="2937510" y="24130"/>
                  </a:lnTo>
                  <a:lnTo>
                    <a:pt x="2937510" y="0"/>
                  </a:lnTo>
                  <a:lnTo>
                    <a:pt x="0" y="0"/>
                  </a:lnTo>
                  <a:lnTo>
                    <a:pt x="0" y="78740"/>
                  </a:lnTo>
                  <a:lnTo>
                    <a:pt x="2938780" y="78740"/>
                  </a:lnTo>
                  <a:lnTo>
                    <a:pt x="2938780" y="53340"/>
                  </a:lnTo>
                  <a:lnTo>
                    <a:pt x="2938780" y="50800"/>
                  </a:lnTo>
                  <a:lnTo>
                    <a:pt x="2938780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71499" y="236346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71499" y="239013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71499" y="24155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71499" y="244221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71499" y="246761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1499" y="249428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1499" y="251968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71499" y="254635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71499" y="257175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1499" y="259841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1499" y="262508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1499" y="265048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1499" y="267716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1499" y="270256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1499" y="272923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1499" y="275463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1499" y="278130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1499" y="280670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1499" y="283336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499" y="286003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1499" y="28854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71499" y="291211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71499" y="293751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71499" y="296418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71499" y="298958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71499" y="301625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71499" y="304291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1499" y="306831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71499" y="309498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1499" y="312038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71499" y="314706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71499" y="317246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71499" y="319912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99" y="322580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1499" y="325120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1499" y="327787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1499" y="330327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1499" y="332993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1499" y="33553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71499" y="338201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1499" y="340867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1499" y="343407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71499" y="346075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1499" y="348615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1499" y="351282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1499" y="353822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1499" y="356488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1499" y="359156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1499" y="361696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71499" y="364362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71499" y="366902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71499" y="369570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71499" y="372110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71499" y="374777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71499" y="377317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71499" y="379983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71499" y="38252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71499" y="385191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71499" y="387731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71499" y="390397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71499" y="393065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71499" y="395605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71499" y="398272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71499" y="400812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71499" y="403478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71499" y="406018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71499" y="408686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71499" y="411352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71499" y="413892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71499" y="416560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71499" y="419100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71499" y="421767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71499" y="424307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71499" y="42697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71499" y="429641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71499" y="432181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71499" y="434847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71499" y="437387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71499" y="440055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71499" y="442595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1499" y="445262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71499" y="447928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71499" y="450468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71499" y="453136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71499" y="455676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71499" y="458342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71499" y="460882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71499" y="463550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71499" y="4662170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71499" y="4687570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71499" y="471423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38779" y="2794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71499" y="473963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38779" y="29210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71499" y="4766309"/>
              <a:ext cx="2938780" cy="27940"/>
            </a:xfrm>
            <a:custGeom>
              <a:avLst/>
              <a:gdLst/>
              <a:ahLst/>
              <a:cxnLst/>
              <a:rect l="l" t="t" r="r" b="b"/>
              <a:pathLst>
                <a:path w="2938779" h="27939">
                  <a:moveTo>
                    <a:pt x="293877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38779" y="2793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71499" y="4791709"/>
              <a:ext cx="2938780" cy="29209"/>
            </a:xfrm>
            <a:custGeom>
              <a:avLst/>
              <a:gdLst/>
              <a:ahLst/>
              <a:cxnLst/>
              <a:rect l="l" t="t" r="r" b="b"/>
              <a:pathLst>
                <a:path w="2938779" h="29210">
                  <a:moveTo>
                    <a:pt x="2938779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38779" y="29209"/>
                  </a:lnTo>
                  <a:lnTo>
                    <a:pt x="2938779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71499" y="4818379"/>
              <a:ext cx="2937510" cy="25400"/>
            </a:xfrm>
            <a:custGeom>
              <a:avLst/>
              <a:gdLst/>
              <a:ahLst/>
              <a:cxnLst/>
              <a:rect l="l" t="t" r="r" b="b"/>
              <a:pathLst>
                <a:path w="2937510" h="25400">
                  <a:moveTo>
                    <a:pt x="0" y="0"/>
                  </a:moveTo>
                  <a:lnTo>
                    <a:pt x="2937509" y="0"/>
                  </a:lnTo>
                  <a:lnTo>
                    <a:pt x="293751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27380" y="4502149"/>
              <a:ext cx="2829560" cy="209550"/>
            </a:xfrm>
            <a:custGeom>
              <a:avLst/>
              <a:gdLst/>
              <a:ahLst/>
              <a:cxnLst/>
              <a:rect l="l" t="t" r="r" b="b"/>
              <a:pathLst>
                <a:path w="2829560" h="209550">
                  <a:moveTo>
                    <a:pt x="2829560" y="0"/>
                  </a:moveTo>
                  <a:lnTo>
                    <a:pt x="2827020" y="0"/>
                  </a:lnTo>
                  <a:lnTo>
                    <a:pt x="2827020" y="1270"/>
                  </a:lnTo>
                  <a:lnTo>
                    <a:pt x="2827020" y="208280"/>
                  </a:lnTo>
                  <a:lnTo>
                    <a:pt x="1270" y="208280"/>
                  </a:lnTo>
                  <a:lnTo>
                    <a:pt x="1270" y="1270"/>
                  </a:lnTo>
                  <a:lnTo>
                    <a:pt x="2827020" y="1270"/>
                  </a:lnTo>
                  <a:lnTo>
                    <a:pt x="28270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2829560" y="209550"/>
                  </a:lnTo>
                  <a:lnTo>
                    <a:pt x="2829560" y="208280"/>
                  </a:lnTo>
                  <a:lnTo>
                    <a:pt x="2829560" y="1270"/>
                  </a:lnTo>
                  <a:lnTo>
                    <a:pt x="282956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28650" y="4503419"/>
              <a:ext cx="2825750" cy="207010"/>
            </a:xfrm>
            <a:custGeom>
              <a:avLst/>
              <a:gdLst/>
              <a:ahLst/>
              <a:cxnLst/>
              <a:rect l="l" t="t" r="r" b="b"/>
              <a:pathLst>
                <a:path w="2825750" h="207010">
                  <a:moveTo>
                    <a:pt x="2825750" y="0"/>
                  </a:moveTo>
                  <a:lnTo>
                    <a:pt x="2823210" y="0"/>
                  </a:lnTo>
                  <a:lnTo>
                    <a:pt x="2823210" y="2540"/>
                  </a:lnTo>
                  <a:lnTo>
                    <a:pt x="282321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2823210" y="2540"/>
                  </a:lnTo>
                  <a:lnTo>
                    <a:pt x="28232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2825750" y="207010"/>
                  </a:lnTo>
                  <a:lnTo>
                    <a:pt x="2825750" y="204470"/>
                  </a:lnTo>
                  <a:lnTo>
                    <a:pt x="2825750" y="2540"/>
                  </a:lnTo>
                  <a:lnTo>
                    <a:pt x="282575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29920" y="4505959"/>
              <a:ext cx="2821940" cy="201930"/>
            </a:xfrm>
            <a:custGeom>
              <a:avLst/>
              <a:gdLst/>
              <a:ahLst/>
              <a:cxnLst/>
              <a:rect l="l" t="t" r="r" b="b"/>
              <a:pathLst>
                <a:path w="2821940" h="201929">
                  <a:moveTo>
                    <a:pt x="2821940" y="0"/>
                  </a:moveTo>
                  <a:lnTo>
                    <a:pt x="2820670" y="0"/>
                  </a:lnTo>
                  <a:lnTo>
                    <a:pt x="2820670" y="1270"/>
                  </a:lnTo>
                  <a:lnTo>
                    <a:pt x="282067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2820670" y="1270"/>
                  </a:lnTo>
                  <a:lnTo>
                    <a:pt x="2820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2821940" y="201930"/>
                  </a:lnTo>
                  <a:lnTo>
                    <a:pt x="2821940" y="200660"/>
                  </a:lnTo>
                  <a:lnTo>
                    <a:pt x="2821940" y="1270"/>
                  </a:lnTo>
                  <a:lnTo>
                    <a:pt x="282194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32460" y="4507229"/>
              <a:ext cx="2818130" cy="199390"/>
            </a:xfrm>
            <a:custGeom>
              <a:avLst/>
              <a:gdLst/>
              <a:ahLst/>
              <a:cxnLst/>
              <a:rect l="l" t="t" r="r" b="b"/>
              <a:pathLst>
                <a:path w="2818129" h="199389">
                  <a:moveTo>
                    <a:pt x="2818130" y="0"/>
                  </a:moveTo>
                  <a:lnTo>
                    <a:pt x="2816860" y="0"/>
                  </a:lnTo>
                  <a:lnTo>
                    <a:pt x="2816860" y="1270"/>
                  </a:lnTo>
                  <a:lnTo>
                    <a:pt x="281686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2816860" y="1270"/>
                  </a:lnTo>
                  <a:lnTo>
                    <a:pt x="2816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2818130" y="199390"/>
                  </a:lnTo>
                  <a:lnTo>
                    <a:pt x="2818130" y="196850"/>
                  </a:lnTo>
                  <a:lnTo>
                    <a:pt x="2818130" y="1270"/>
                  </a:lnTo>
                  <a:lnTo>
                    <a:pt x="281813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33730" y="4508499"/>
              <a:ext cx="2815590" cy="195580"/>
            </a:xfrm>
            <a:custGeom>
              <a:avLst/>
              <a:gdLst/>
              <a:ahLst/>
              <a:cxnLst/>
              <a:rect l="l" t="t" r="r" b="b"/>
              <a:pathLst>
                <a:path w="2815590" h="195579">
                  <a:moveTo>
                    <a:pt x="2815590" y="0"/>
                  </a:moveTo>
                  <a:lnTo>
                    <a:pt x="2813050" y="0"/>
                  </a:lnTo>
                  <a:lnTo>
                    <a:pt x="2813050" y="2540"/>
                  </a:lnTo>
                  <a:lnTo>
                    <a:pt x="2813050" y="194310"/>
                  </a:lnTo>
                  <a:lnTo>
                    <a:pt x="2540" y="194310"/>
                  </a:lnTo>
                  <a:lnTo>
                    <a:pt x="2540" y="2540"/>
                  </a:lnTo>
                  <a:lnTo>
                    <a:pt x="2813050" y="2540"/>
                  </a:lnTo>
                  <a:lnTo>
                    <a:pt x="28130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2815590" y="195580"/>
                  </a:lnTo>
                  <a:lnTo>
                    <a:pt x="2815590" y="194310"/>
                  </a:lnTo>
                  <a:lnTo>
                    <a:pt x="2815590" y="2540"/>
                  </a:lnTo>
                  <a:lnTo>
                    <a:pt x="281559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36270" y="4511039"/>
              <a:ext cx="2810510" cy="191770"/>
            </a:xfrm>
            <a:custGeom>
              <a:avLst/>
              <a:gdLst/>
              <a:ahLst/>
              <a:cxnLst/>
              <a:rect l="l" t="t" r="r" b="b"/>
              <a:pathLst>
                <a:path w="2810510" h="191770">
                  <a:moveTo>
                    <a:pt x="2810510" y="0"/>
                  </a:moveTo>
                  <a:lnTo>
                    <a:pt x="2809240" y="0"/>
                  </a:lnTo>
                  <a:lnTo>
                    <a:pt x="2809240" y="1270"/>
                  </a:lnTo>
                  <a:lnTo>
                    <a:pt x="2809240" y="189230"/>
                  </a:lnTo>
                  <a:lnTo>
                    <a:pt x="1270" y="189230"/>
                  </a:lnTo>
                  <a:lnTo>
                    <a:pt x="1270" y="1270"/>
                  </a:lnTo>
                  <a:lnTo>
                    <a:pt x="2809240" y="1270"/>
                  </a:lnTo>
                  <a:lnTo>
                    <a:pt x="2809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9230"/>
                  </a:lnTo>
                  <a:lnTo>
                    <a:pt x="0" y="191770"/>
                  </a:lnTo>
                  <a:lnTo>
                    <a:pt x="2810510" y="191770"/>
                  </a:lnTo>
                  <a:lnTo>
                    <a:pt x="2810510" y="189230"/>
                  </a:lnTo>
                  <a:lnTo>
                    <a:pt x="2810510" y="1270"/>
                  </a:lnTo>
                  <a:lnTo>
                    <a:pt x="281051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37540" y="4512309"/>
              <a:ext cx="2807970" cy="187960"/>
            </a:xfrm>
            <a:custGeom>
              <a:avLst/>
              <a:gdLst/>
              <a:ahLst/>
              <a:cxnLst/>
              <a:rect l="l" t="t" r="r" b="b"/>
              <a:pathLst>
                <a:path w="2807970" h="187960">
                  <a:moveTo>
                    <a:pt x="2807970" y="0"/>
                  </a:moveTo>
                  <a:lnTo>
                    <a:pt x="2805430" y="0"/>
                  </a:lnTo>
                  <a:lnTo>
                    <a:pt x="2805430" y="2540"/>
                  </a:lnTo>
                  <a:lnTo>
                    <a:pt x="280543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2805430" y="2540"/>
                  </a:lnTo>
                  <a:lnTo>
                    <a:pt x="2805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2807970" y="187960"/>
                  </a:lnTo>
                  <a:lnTo>
                    <a:pt x="2807970" y="186690"/>
                  </a:lnTo>
                  <a:lnTo>
                    <a:pt x="2807970" y="2540"/>
                  </a:lnTo>
                  <a:lnTo>
                    <a:pt x="280797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38810" y="4514849"/>
              <a:ext cx="2804160" cy="184150"/>
            </a:xfrm>
            <a:custGeom>
              <a:avLst/>
              <a:gdLst/>
              <a:ahLst/>
              <a:cxnLst/>
              <a:rect l="l" t="t" r="r" b="b"/>
              <a:pathLst>
                <a:path w="2804160" h="184150">
                  <a:moveTo>
                    <a:pt x="2804160" y="0"/>
                  </a:moveTo>
                  <a:lnTo>
                    <a:pt x="2802890" y="0"/>
                  </a:lnTo>
                  <a:lnTo>
                    <a:pt x="2802890" y="1270"/>
                  </a:lnTo>
                  <a:lnTo>
                    <a:pt x="280289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2802890" y="1270"/>
                  </a:lnTo>
                  <a:lnTo>
                    <a:pt x="2802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2804160" y="184150"/>
                  </a:lnTo>
                  <a:lnTo>
                    <a:pt x="2804160" y="182880"/>
                  </a:lnTo>
                  <a:lnTo>
                    <a:pt x="2804160" y="1270"/>
                  </a:lnTo>
                  <a:lnTo>
                    <a:pt x="280416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41350" y="4516119"/>
              <a:ext cx="2800350" cy="181610"/>
            </a:xfrm>
            <a:custGeom>
              <a:avLst/>
              <a:gdLst/>
              <a:ahLst/>
              <a:cxnLst/>
              <a:rect l="l" t="t" r="r" b="b"/>
              <a:pathLst>
                <a:path w="2800350" h="181610">
                  <a:moveTo>
                    <a:pt x="2800350" y="0"/>
                  </a:moveTo>
                  <a:lnTo>
                    <a:pt x="2799080" y="0"/>
                  </a:lnTo>
                  <a:lnTo>
                    <a:pt x="2799080" y="1270"/>
                  </a:lnTo>
                  <a:lnTo>
                    <a:pt x="2799080" y="179070"/>
                  </a:lnTo>
                  <a:lnTo>
                    <a:pt x="1270" y="179070"/>
                  </a:lnTo>
                  <a:lnTo>
                    <a:pt x="1270" y="1270"/>
                  </a:lnTo>
                  <a:lnTo>
                    <a:pt x="2799080" y="1270"/>
                  </a:lnTo>
                  <a:lnTo>
                    <a:pt x="2799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2800350" y="181610"/>
                  </a:lnTo>
                  <a:lnTo>
                    <a:pt x="2800350" y="179070"/>
                  </a:lnTo>
                  <a:lnTo>
                    <a:pt x="2800350" y="1270"/>
                  </a:lnTo>
                  <a:lnTo>
                    <a:pt x="280035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42620" y="4517389"/>
              <a:ext cx="2797810" cy="177800"/>
            </a:xfrm>
            <a:custGeom>
              <a:avLst/>
              <a:gdLst/>
              <a:ahLst/>
              <a:cxnLst/>
              <a:rect l="l" t="t" r="r" b="b"/>
              <a:pathLst>
                <a:path w="2797810" h="177800">
                  <a:moveTo>
                    <a:pt x="2797810" y="0"/>
                  </a:moveTo>
                  <a:lnTo>
                    <a:pt x="2795270" y="0"/>
                  </a:lnTo>
                  <a:lnTo>
                    <a:pt x="2795270" y="2540"/>
                  </a:lnTo>
                  <a:lnTo>
                    <a:pt x="2795270" y="176530"/>
                  </a:lnTo>
                  <a:lnTo>
                    <a:pt x="2540" y="176530"/>
                  </a:lnTo>
                  <a:lnTo>
                    <a:pt x="2540" y="2540"/>
                  </a:lnTo>
                  <a:lnTo>
                    <a:pt x="2795270" y="2540"/>
                  </a:lnTo>
                  <a:lnTo>
                    <a:pt x="27952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2797810" y="177800"/>
                  </a:lnTo>
                  <a:lnTo>
                    <a:pt x="2797810" y="176530"/>
                  </a:lnTo>
                  <a:lnTo>
                    <a:pt x="2797810" y="2540"/>
                  </a:lnTo>
                  <a:lnTo>
                    <a:pt x="279781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45160" y="4519929"/>
              <a:ext cx="2792730" cy="173990"/>
            </a:xfrm>
            <a:custGeom>
              <a:avLst/>
              <a:gdLst/>
              <a:ahLst/>
              <a:cxnLst/>
              <a:rect l="l" t="t" r="r" b="b"/>
              <a:pathLst>
                <a:path w="2792729" h="173989">
                  <a:moveTo>
                    <a:pt x="2792730" y="0"/>
                  </a:moveTo>
                  <a:lnTo>
                    <a:pt x="2791460" y="0"/>
                  </a:lnTo>
                  <a:lnTo>
                    <a:pt x="2791460" y="1270"/>
                  </a:lnTo>
                  <a:lnTo>
                    <a:pt x="279146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2791460" y="1270"/>
                  </a:lnTo>
                  <a:lnTo>
                    <a:pt x="2791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2792730" y="173990"/>
                  </a:lnTo>
                  <a:lnTo>
                    <a:pt x="2792730" y="171450"/>
                  </a:lnTo>
                  <a:lnTo>
                    <a:pt x="2792730" y="1270"/>
                  </a:lnTo>
                  <a:lnTo>
                    <a:pt x="279273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46430" y="4521199"/>
              <a:ext cx="2790190" cy="170180"/>
            </a:xfrm>
            <a:custGeom>
              <a:avLst/>
              <a:gdLst/>
              <a:ahLst/>
              <a:cxnLst/>
              <a:rect l="l" t="t" r="r" b="b"/>
              <a:pathLst>
                <a:path w="2790190" h="170179">
                  <a:moveTo>
                    <a:pt x="2790190" y="0"/>
                  </a:moveTo>
                  <a:lnTo>
                    <a:pt x="2787650" y="0"/>
                  </a:lnTo>
                  <a:lnTo>
                    <a:pt x="2787650" y="2540"/>
                  </a:lnTo>
                  <a:lnTo>
                    <a:pt x="2787650" y="168910"/>
                  </a:lnTo>
                  <a:lnTo>
                    <a:pt x="2540" y="168910"/>
                  </a:lnTo>
                  <a:lnTo>
                    <a:pt x="2540" y="2540"/>
                  </a:lnTo>
                  <a:lnTo>
                    <a:pt x="2787650" y="2540"/>
                  </a:lnTo>
                  <a:lnTo>
                    <a:pt x="2787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2790190" y="170180"/>
                  </a:lnTo>
                  <a:lnTo>
                    <a:pt x="2790190" y="168910"/>
                  </a:lnTo>
                  <a:lnTo>
                    <a:pt x="2790190" y="2540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48970" y="4523739"/>
              <a:ext cx="2785110" cy="166370"/>
            </a:xfrm>
            <a:custGeom>
              <a:avLst/>
              <a:gdLst/>
              <a:ahLst/>
              <a:cxnLst/>
              <a:rect l="l" t="t" r="r" b="b"/>
              <a:pathLst>
                <a:path w="2785110" h="166370">
                  <a:moveTo>
                    <a:pt x="2785110" y="0"/>
                  </a:moveTo>
                  <a:lnTo>
                    <a:pt x="2783840" y="0"/>
                  </a:lnTo>
                  <a:lnTo>
                    <a:pt x="2783840" y="1270"/>
                  </a:lnTo>
                  <a:lnTo>
                    <a:pt x="2783840" y="165100"/>
                  </a:lnTo>
                  <a:lnTo>
                    <a:pt x="1270" y="165100"/>
                  </a:lnTo>
                  <a:lnTo>
                    <a:pt x="1270" y="1270"/>
                  </a:lnTo>
                  <a:lnTo>
                    <a:pt x="2783840" y="1270"/>
                  </a:lnTo>
                  <a:lnTo>
                    <a:pt x="2783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2785110" y="166370"/>
                  </a:lnTo>
                  <a:lnTo>
                    <a:pt x="2785110" y="165100"/>
                  </a:lnTo>
                  <a:lnTo>
                    <a:pt x="2785110" y="1270"/>
                  </a:lnTo>
                  <a:lnTo>
                    <a:pt x="278511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50240" y="4525009"/>
              <a:ext cx="2782570" cy="163830"/>
            </a:xfrm>
            <a:custGeom>
              <a:avLst/>
              <a:gdLst/>
              <a:ahLst/>
              <a:cxnLst/>
              <a:rect l="l" t="t" r="r" b="b"/>
              <a:pathLst>
                <a:path w="2782570" h="163829">
                  <a:moveTo>
                    <a:pt x="2782570" y="0"/>
                  </a:moveTo>
                  <a:lnTo>
                    <a:pt x="2780030" y="0"/>
                  </a:lnTo>
                  <a:lnTo>
                    <a:pt x="2780030" y="2540"/>
                  </a:lnTo>
                  <a:lnTo>
                    <a:pt x="278003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2780030" y="2540"/>
                  </a:lnTo>
                  <a:lnTo>
                    <a:pt x="2780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2782570" y="163830"/>
                  </a:lnTo>
                  <a:lnTo>
                    <a:pt x="2782570" y="161290"/>
                  </a:lnTo>
                  <a:lnTo>
                    <a:pt x="2782570" y="2540"/>
                  </a:lnTo>
                  <a:lnTo>
                    <a:pt x="278257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51510" y="4527549"/>
              <a:ext cx="2778760" cy="158750"/>
            </a:xfrm>
            <a:custGeom>
              <a:avLst/>
              <a:gdLst/>
              <a:ahLst/>
              <a:cxnLst/>
              <a:rect l="l" t="t" r="r" b="b"/>
              <a:pathLst>
                <a:path w="2778760" h="158750">
                  <a:moveTo>
                    <a:pt x="2778760" y="0"/>
                  </a:moveTo>
                  <a:lnTo>
                    <a:pt x="2777490" y="0"/>
                  </a:lnTo>
                  <a:lnTo>
                    <a:pt x="2777490" y="1270"/>
                  </a:lnTo>
                  <a:lnTo>
                    <a:pt x="277749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2777490" y="1270"/>
                  </a:lnTo>
                  <a:lnTo>
                    <a:pt x="2777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2778760" y="158750"/>
                  </a:lnTo>
                  <a:lnTo>
                    <a:pt x="2778760" y="157480"/>
                  </a:lnTo>
                  <a:lnTo>
                    <a:pt x="2778760" y="1270"/>
                  </a:lnTo>
                  <a:lnTo>
                    <a:pt x="277876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54050" y="4528819"/>
              <a:ext cx="2774950" cy="156210"/>
            </a:xfrm>
            <a:custGeom>
              <a:avLst/>
              <a:gdLst/>
              <a:ahLst/>
              <a:cxnLst/>
              <a:rect l="l" t="t" r="r" b="b"/>
              <a:pathLst>
                <a:path w="2774950" h="156210">
                  <a:moveTo>
                    <a:pt x="2774950" y="0"/>
                  </a:moveTo>
                  <a:lnTo>
                    <a:pt x="2773680" y="0"/>
                  </a:lnTo>
                  <a:lnTo>
                    <a:pt x="2773680" y="1270"/>
                  </a:lnTo>
                  <a:lnTo>
                    <a:pt x="277368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2773680" y="1270"/>
                  </a:lnTo>
                  <a:lnTo>
                    <a:pt x="2773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2774950" y="156210"/>
                  </a:lnTo>
                  <a:lnTo>
                    <a:pt x="2774950" y="153670"/>
                  </a:lnTo>
                  <a:lnTo>
                    <a:pt x="2774950" y="1270"/>
                  </a:lnTo>
                  <a:lnTo>
                    <a:pt x="277495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55320" y="4530089"/>
              <a:ext cx="2772410" cy="152400"/>
            </a:xfrm>
            <a:custGeom>
              <a:avLst/>
              <a:gdLst/>
              <a:ahLst/>
              <a:cxnLst/>
              <a:rect l="l" t="t" r="r" b="b"/>
              <a:pathLst>
                <a:path w="2772410" h="152400">
                  <a:moveTo>
                    <a:pt x="2772410" y="0"/>
                  </a:moveTo>
                  <a:lnTo>
                    <a:pt x="2769870" y="0"/>
                  </a:lnTo>
                  <a:lnTo>
                    <a:pt x="2769870" y="2540"/>
                  </a:lnTo>
                  <a:lnTo>
                    <a:pt x="2769870" y="151130"/>
                  </a:lnTo>
                  <a:lnTo>
                    <a:pt x="2540" y="151130"/>
                  </a:lnTo>
                  <a:lnTo>
                    <a:pt x="2540" y="2540"/>
                  </a:lnTo>
                  <a:lnTo>
                    <a:pt x="2769870" y="2540"/>
                  </a:lnTo>
                  <a:lnTo>
                    <a:pt x="27698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2772410" y="152400"/>
                  </a:lnTo>
                  <a:lnTo>
                    <a:pt x="2772410" y="151130"/>
                  </a:lnTo>
                  <a:lnTo>
                    <a:pt x="2772410" y="2540"/>
                  </a:lnTo>
                  <a:lnTo>
                    <a:pt x="277241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57860" y="4532629"/>
              <a:ext cx="2767330" cy="148590"/>
            </a:xfrm>
            <a:custGeom>
              <a:avLst/>
              <a:gdLst/>
              <a:ahLst/>
              <a:cxnLst/>
              <a:rect l="l" t="t" r="r" b="b"/>
              <a:pathLst>
                <a:path w="2767329" h="148589">
                  <a:moveTo>
                    <a:pt x="2767330" y="0"/>
                  </a:moveTo>
                  <a:lnTo>
                    <a:pt x="2766060" y="0"/>
                  </a:lnTo>
                  <a:lnTo>
                    <a:pt x="2766060" y="1270"/>
                  </a:lnTo>
                  <a:lnTo>
                    <a:pt x="2766060" y="146050"/>
                  </a:lnTo>
                  <a:lnTo>
                    <a:pt x="1270" y="146050"/>
                  </a:lnTo>
                  <a:lnTo>
                    <a:pt x="1270" y="1270"/>
                  </a:lnTo>
                  <a:lnTo>
                    <a:pt x="2766060" y="1270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2767330" y="148590"/>
                  </a:lnTo>
                  <a:lnTo>
                    <a:pt x="2767330" y="146050"/>
                  </a:lnTo>
                  <a:lnTo>
                    <a:pt x="2767330" y="1270"/>
                  </a:lnTo>
                  <a:lnTo>
                    <a:pt x="276733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59130" y="4533899"/>
              <a:ext cx="2764790" cy="144780"/>
            </a:xfrm>
            <a:custGeom>
              <a:avLst/>
              <a:gdLst/>
              <a:ahLst/>
              <a:cxnLst/>
              <a:rect l="l" t="t" r="r" b="b"/>
              <a:pathLst>
                <a:path w="2764790" h="144779">
                  <a:moveTo>
                    <a:pt x="2764790" y="0"/>
                  </a:moveTo>
                  <a:lnTo>
                    <a:pt x="2762250" y="0"/>
                  </a:lnTo>
                  <a:lnTo>
                    <a:pt x="2762250" y="2540"/>
                  </a:lnTo>
                  <a:lnTo>
                    <a:pt x="276225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2762250" y="2540"/>
                  </a:lnTo>
                  <a:lnTo>
                    <a:pt x="2762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2764790" y="144780"/>
                  </a:lnTo>
                  <a:lnTo>
                    <a:pt x="2764790" y="143510"/>
                  </a:lnTo>
                  <a:lnTo>
                    <a:pt x="2764790" y="2540"/>
                  </a:lnTo>
                  <a:lnTo>
                    <a:pt x="276479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60400" y="4536439"/>
              <a:ext cx="2760980" cy="140970"/>
            </a:xfrm>
            <a:custGeom>
              <a:avLst/>
              <a:gdLst/>
              <a:ahLst/>
              <a:cxnLst/>
              <a:rect l="l" t="t" r="r" b="b"/>
              <a:pathLst>
                <a:path w="2760979" h="140970">
                  <a:moveTo>
                    <a:pt x="2760980" y="0"/>
                  </a:moveTo>
                  <a:lnTo>
                    <a:pt x="2759710" y="0"/>
                  </a:lnTo>
                  <a:lnTo>
                    <a:pt x="2759710" y="1270"/>
                  </a:lnTo>
                  <a:lnTo>
                    <a:pt x="275971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2759710" y="1270"/>
                  </a:lnTo>
                  <a:lnTo>
                    <a:pt x="2759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2760980" y="140970"/>
                  </a:lnTo>
                  <a:lnTo>
                    <a:pt x="2760980" y="139700"/>
                  </a:lnTo>
                  <a:lnTo>
                    <a:pt x="2760980" y="1270"/>
                  </a:lnTo>
                  <a:lnTo>
                    <a:pt x="276098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62940" y="4537709"/>
              <a:ext cx="2757170" cy="138430"/>
            </a:xfrm>
            <a:custGeom>
              <a:avLst/>
              <a:gdLst/>
              <a:ahLst/>
              <a:cxnLst/>
              <a:rect l="l" t="t" r="r" b="b"/>
              <a:pathLst>
                <a:path w="2757170" h="138429">
                  <a:moveTo>
                    <a:pt x="2757170" y="0"/>
                  </a:moveTo>
                  <a:lnTo>
                    <a:pt x="2754630" y="0"/>
                  </a:lnTo>
                  <a:lnTo>
                    <a:pt x="2754630" y="1270"/>
                  </a:lnTo>
                  <a:lnTo>
                    <a:pt x="2754630" y="135890"/>
                  </a:lnTo>
                  <a:lnTo>
                    <a:pt x="1270" y="135890"/>
                  </a:lnTo>
                  <a:lnTo>
                    <a:pt x="1270" y="1270"/>
                  </a:lnTo>
                  <a:lnTo>
                    <a:pt x="2754630" y="1270"/>
                  </a:lnTo>
                  <a:lnTo>
                    <a:pt x="27546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2757170" y="138430"/>
                  </a:lnTo>
                  <a:lnTo>
                    <a:pt x="2757170" y="135890"/>
                  </a:lnTo>
                  <a:lnTo>
                    <a:pt x="2757170" y="1270"/>
                  </a:lnTo>
                  <a:lnTo>
                    <a:pt x="275717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64210" y="4538979"/>
              <a:ext cx="2753360" cy="134620"/>
            </a:xfrm>
            <a:custGeom>
              <a:avLst/>
              <a:gdLst/>
              <a:ahLst/>
              <a:cxnLst/>
              <a:rect l="l" t="t" r="r" b="b"/>
              <a:pathLst>
                <a:path w="2753360" h="134620">
                  <a:moveTo>
                    <a:pt x="2753360" y="0"/>
                  </a:moveTo>
                  <a:lnTo>
                    <a:pt x="2752090" y="0"/>
                  </a:lnTo>
                  <a:lnTo>
                    <a:pt x="2752090" y="2540"/>
                  </a:lnTo>
                  <a:lnTo>
                    <a:pt x="2752090" y="133350"/>
                  </a:lnTo>
                  <a:lnTo>
                    <a:pt x="2540" y="133350"/>
                  </a:lnTo>
                  <a:lnTo>
                    <a:pt x="2540" y="2540"/>
                  </a:lnTo>
                  <a:lnTo>
                    <a:pt x="2752090" y="2540"/>
                  </a:lnTo>
                  <a:lnTo>
                    <a:pt x="27520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2753360" y="134620"/>
                  </a:lnTo>
                  <a:lnTo>
                    <a:pt x="2753360" y="133350"/>
                  </a:lnTo>
                  <a:lnTo>
                    <a:pt x="2753360" y="2540"/>
                  </a:lnTo>
                  <a:lnTo>
                    <a:pt x="275336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66750" y="4541519"/>
              <a:ext cx="2749550" cy="130810"/>
            </a:xfrm>
            <a:custGeom>
              <a:avLst/>
              <a:gdLst/>
              <a:ahLst/>
              <a:cxnLst/>
              <a:rect l="l" t="t" r="r" b="b"/>
              <a:pathLst>
                <a:path w="2749550" h="130810">
                  <a:moveTo>
                    <a:pt x="2749550" y="0"/>
                  </a:moveTo>
                  <a:lnTo>
                    <a:pt x="2748280" y="0"/>
                  </a:lnTo>
                  <a:lnTo>
                    <a:pt x="2748280" y="1270"/>
                  </a:lnTo>
                  <a:lnTo>
                    <a:pt x="274828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2748280" y="1270"/>
                  </a:lnTo>
                  <a:lnTo>
                    <a:pt x="2748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2749550" y="130810"/>
                  </a:lnTo>
                  <a:lnTo>
                    <a:pt x="2749550" y="128270"/>
                  </a:lnTo>
                  <a:lnTo>
                    <a:pt x="2749550" y="1270"/>
                  </a:lnTo>
                  <a:lnTo>
                    <a:pt x="274955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68020" y="4542789"/>
              <a:ext cx="2747010" cy="127000"/>
            </a:xfrm>
            <a:custGeom>
              <a:avLst/>
              <a:gdLst/>
              <a:ahLst/>
              <a:cxnLst/>
              <a:rect l="l" t="t" r="r" b="b"/>
              <a:pathLst>
                <a:path w="2747010" h="127000">
                  <a:moveTo>
                    <a:pt x="2747010" y="0"/>
                  </a:moveTo>
                  <a:lnTo>
                    <a:pt x="2744470" y="0"/>
                  </a:lnTo>
                  <a:lnTo>
                    <a:pt x="2744470" y="2540"/>
                  </a:lnTo>
                  <a:lnTo>
                    <a:pt x="274447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2744470" y="2540"/>
                  </a:lnTo>
                  <a:lnTo>
                    <a:pt x="27444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2747010" y="127000"/>
                  </a:lnTo>
                  <a:lnTo>
                    <a:pt x="2747010" y="125730"/>
                  </a:lnTo>
                  <a:lnTo>
                    <a:pt x="2747010" y="2540"/>
                  </a:lnTo>
                  <a:lnTo>
                    <a:pt x="274701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70560" y="4545329"/>
              <a:ext cx="2741930" cy="123189"/>
            </a:xfrm>
            <a:custGeom>
              <a:avLst/>
              <a:gdLst/>
              <a:ahLst/>
              <a:cxnLst/>
              <a:rect l="l" t="t" r="r" b="b"/>
              <a:pathLst>
                <a:path w="2741929" h="123189">
                  <a:moveTo>
                    <a:pt x="2741930" y="0"/>
                  </a:moveTo>
                  <a:lnTo>
                    <a:pt x="2740660" y="0"/>
                  </a:lnTo>
                  <a:lnTo>
                    <a:pt x="2740660" y="1270"/>
                  </a:lnTo>
                  <a:lnTo>
                    <a:pt x="274066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2740660" y="1270"/>
                  </a:lnTo>
                  <a:lnTo>
                    <a:pt x="2740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2741930" y="123190"/>
                  </a:lnTo>
                  <a:lnTo>
                    <a:pt x="2741930" y="120650"/>
                  </a:lnTo>
                  <a:lnTo>
                    <a:pt x="2741930" y="1270"/>
                  </a:lnTo>
                  <a:lnTo>
                    <a:pt x="274193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71830" y="4546599"/>
              <a:ext cx="2739390" cy="119380"/>
            </a:xfrm>
            <a:custGeom>
              <a:avLst/>
              <a:gdLst/>
              <a:ahLst/>
              <a:cxnLst/>
              <a:rect l="l" t="t" r="r" b="b"/>
              <a:pathLst>
                <a:path w="2739390" h="119379">
                  <a:moveTo>
                    <a:pt x="2739390" y="0"/>
                  </a:moveTo>
                  <a:lnTo>
                    <a:pt x="2736850" y="0"/>
                  </a:lnTo>
                  <a:lnTo>
                    <a:pt x="2736850" y="2540"/>
                  </a:lnTo>
                  <a:lnTo>
                    <a:pt x="2736850" y="118110"/>
                  </a:lnTo>
                  <a:lnTo>
                    <a:pt x="2540" y="118110"/>
                  </a:lnTo>
                  <a:lnTo>
                    <a:pt x="2540" y="2540"/>
                  </a:lnTo>
                  <a:lnTo>
                    <a:pt x="2736850" y="2540"/>
                  </a:lnTo>
                  <a:lnTo>
                    <a:pt x="27368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2739390" y="119380"/>
                  </a:lnTo>
                  <a:lnTo>
                    <a:pt x="2739390" y="118110"/>
                  </a:lnTo>
                  <a:lnTo>
                    <a:pt x="2739390" y="2540"/>
                  </a:lnTo>
                  <a:lnTo>
                    <a:pt x="273939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74370" y="4549139"/>
              <a:ext cx="2734310" cy="115570"/>
            </a:xfrm>
            <a:custGeom>
              <a:avLst/>
              <a:gdLst/>
              <a:ahLst/>
              <a:cxnLst/>
              <a:rect l="l" t="t" r="r" b="b"/>
              <a:pathLst>
                <a:path w="2734310" h="115570">
                  <a:moveTo>
                    <a:pt x="2734310" y="0"/>
                  </a:moveTo>
                  <a:lnTo>
                    <a:pt x="2733040" y="0"/>
                  </a:lnTo>
                  <a:lnTo>
                    <a:pt x="2733040" y="1270"/>
                  </a:lnTo>
                  <a:lnTo>
                    <a:pt x="2733040" y="113030"/>
                  </a:lnTo>
                  <a:lnTo>
                    <a:pt x="1270" y="113030"/>
                  </a:lnTo>
                  <a:lnTo>
                    <a:pt x="1270" y="1270"/>
                  </a:lnTo>
                  <a:lnTo>
                    <a:pt x="2733040" y="1270"/>
                  </a:lnTo>
                  <a:lnTo>
                    <a:pt x="27330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2734310" y="115570"/>
                  </a:lnTo>
                  <a:lnTo>
                    <a:pt x="2734310" y="113030"/>
                  </a:lnTo>
                  <a:lnTo>
                    <a:pt x="2734310" y="1270"/>
                  </a:lnTo>
                  <a:lnTo>
                    <a:pt x="273431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75640" y="4550409"/>
              <a:ext cx="2731770" cy="111760"/>
            </a:xfrm>
            <a:custGeom>
              <a:avLst/>
              <a:gdLst/>
              <a:ahLst/>
              <a:cxnLst/>
              <a:rect l="l" t="t" r="r" b="b"/>
              <a:pathLst>
                <a:path w="2731770" h="111760">
                  <a:moveTo>
                    <a:pt x="2731770" y="0"/>
                  </a:moveTo>
                  <a:lnTo>
                    <a:pt x="2729230" y="0"/>
                  </a:lnTo>
                  <a:lnTo>
                    <a:pt x="2729230" y="2540"/>
                  </a:lnTo>
                  <a:lnTo>
                    <a:pt x="272923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2729230" y="2540"/>
                  </a:lnTo>
                  <a:lnTo>
                    <a:pt x="2729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2731770" y="111760"/>
                  </a:lnTo>
                  <a:lnTo>
                    <a:pt x="2731770" y="110490"/>
                  </a:lnTo>
                  <a:lnTo>
                    <a:pt x="2731770" y="2540"/>
                  </a:lnTo>
                  <a:lnTo>
                    <a:pt x="273177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76910" y="4552949"/>
              <a:ext cx="2727960" cy="107950"/>
            </a:xfrm>
            <a:custGeom>
              <a:avLst/>
              <a:gdLst/>
              <a:ahLst/>
              <a:cxnLst/>
              <a:rect l="l" t="t" r="r" b="b"/>
              <a:pathLst>
                <a:path w="2727960" h="107950">
                  <a:moveTo>
                    <a:pt x="2727960" y="0"/>
                  </a:moveTo>
                  <a:lnTo>
                    <a:pt x="2726690" y="0"/>
                  </a:lnTo>
                  <a:lnTo>
                    <a:pt x="2726690" y="1270"/>
                  </a:lnTo>
                  <a:lnTo>
                    <a:pt x="272669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2726690" y="1270"/>
                  </a:lnTo>
                  <a:lnTo>
                    <a:pt x="2726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2727960" y="107950"/>
                  </a:lnTo>
                  <a:lnTo>
                    <a:pt x="2727960" y="106680"/>
                  </a:lnTo>
                  <a:lnTo>
                    <a:pt x="2727960" y="1270"/>
                  </a:lnTo>
                  <a:lnTo>
                    <a:pt x="272796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79450" y="4554219"/>
              <a:ext cx="2724150" cy="105410"/>
            </a:xfrm>
            <a:custGeom>
              <a:avLst/>
              <a:gdLst/>
              <a:ahLst/>
              <a:cxnLst/>
              <a:rect l="l" t="t" r="r" b="b"/>
              <a:pathLst>
                <a:path w="2724150" h="105410">
                  <a:moveTo>
                    <a:pt x="2724150" y="0"/>
                  </a:moveTo>
                  <a:lnTo>
                    <a:pt x="2721610" y="0"/>
                  </a:lnTo>
                  <a:lnTo>
                    <a:pt x="2721610" y="2540"/>
                  </a:lnTo>
                  <a:lnTo>
                    <a:pt x="2721610" y="102870"/>
                  </a:lnTo>
                  <a:lnTo>
                    <a:pt x="1270" y="102870"/>
                  </a:lnTo>
                  <a:lnTo>
                    <a:pt x="1270" y="2540"/>
                  </a:lnTo>
                  <a:lnTo>
                    <a:pt x="2721610" y="2540"/>
                  </a:lnTo>
                  <a:lnTo>
                    <a:pt x="27216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2724150" y="105410"/>
                  </a:lnTo>
                  <a:lnTo>
                    <a:pt x="2724150" y="102870"/>
                  </a:lnTo>
                  <a:lnTo>
                    <a:pt x="2724150" y="2540"/>
                  </a:lnTo>
                  <a:lnTo>
                    <a:pt x="272415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80720" y="4556759"/>
              <a:ext cx="2720340" cy="100330"/>
            </a:xfrm>
            <a:custGeom>
              <a:avLst/>
              <a:gdLst/>
              <a:ahLst/>
              <a:cxnLst/>
              <a:rect l="l" t="t" r="r" b="b"/>
              <a:pathLst>
                <a:path w="2720340" h="100329">
                  <a:moveTo>
                    <a:pt x="2720340" y="0"/>
                  </a:moveTo>
                  <a:lnTo>
                    <a:pt x="2719070" y="0"/>
                  </a:lnTo>
                  <a:lnTo>
                    <a:pt x="2719070" y="1270"/>
                  </a:lnTo>
                  <a:lnTo>
                    <a:pt x="2719070" y="99060"/>
                  </a:lnTo>
                  <a:lnTo>
                    <a:pt x="2540" y="99060"/>
                  </a:lnTo>
                  <a:lnTo>
                    <a:pt x="2540" y="1270"/>
                  </a:lnTo>
                  <a:lnTo>
                    <a:pt x="2719070" y="1270"/>
                  </a:lnTo>
                  <a:lnTo>
                    <a:pt x="27190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2720340" y="100330"/>
                  </a:lnTo>
                  <a:lnTo>
                    <a:pt x="2720340" y="99060"/>
                  </a:lnTo>
                  <a:lnTo>
                    <a:pt x="2720340" y="1270"/>
                  </a:lnTo>
                  <a:lnTo>
                    <a:pt x="272034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83260" y="4558029"/>
              <a:ext cx="2716530" cy="97790"/>
            </a:xfrm>
            <a:custGeom>
              <a:avLst/>
              <a:gdLst/>
              <a:ahLst/>
              <a:cxnLst/>
              <a:rect l="l" t="t" r="r" b="b"/>
              <a:pathLst>
                <a:path w="2716529" h="97789">
                  <a:moveTo>
                    <a:pt x="2716530" y="0"/>
                  </a:moveTo>
                  <a:lnTo>
                    <a:pt x="2715260" y="0"/>
                  </a:lnTo>
                  <a:lnTo>
                    <a:pt x="2715260" y="1270"/>
                  </a:lnTo>
                  <a:lnTo>
                    <a:pt x="271526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2715260" y="1270"/>
                  </a:lnTo>
                  <a:lnTo>
                    <a:pt x="2715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2716530" y="97790"/>
                  </a:lnTo>
                  <a:lnTo>
                    <a:pt x="2716530" y="95250"/>
                  </a:lnTo>
                  <a:lnTo>
                    <a:pt x="2716530" y="1270"/>
                  </a:lnTo>
                  <a:lnTo>
                    <a:pt x="271653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84530" y="4559299"/>
              <a:ext cx="2713990" cy="93980"/>
            </a:xfrm>
            <a:custGeom>
              <a:avLst/>
              <a:gdLst/>
              <a:ahLst/>
              <a:cxnLst/>
              <a:rect l="l" t="t" r="r" b="b"/>
              <a:pathLst>
                <a:path w="2713990" h="93979">
                  <a:moveTo>
                    <a:pt x="2713990" y="0"/>
                  </a:moveTo>
                  <a:lnTo>
                    <a:pt x="2711450" y="0"/>
                  </a:lnTo>
                  <a:lnTo>
                    <a:pt x="2711450" y="2540"/>
                  </a:lnTo>
                  <a:lnTo>
                    <a:pt x="2711450" y="92710"/>
                  </a:lnTo>
                  <a:lnTo>
                    <a:pt x="2540" y="92710"/>
                  </a:lnTo>
                  <a:lnTo>
                    <a:pt x="2540" y="2540"/>
                  </a:lnTo>
                  <a:lnTo>
                    <a:pt x="2711450" y="2540"/>
                  </a:lnTo>
                  <a:lnTo>
                    <a:pt x="27114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2713990" y="93980"/>
                  </a:lnTo>
                  <a:lnTo>
                    <a:pt x="2713990" y="92710"/>
                  </a:lnTo>
                  <a:lnTo>
                    <a:pt x="2713990" y="2540"/>
                  </a:lnTo>
                  <a:lnTo>
                    <a:pt x="271399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87070" y="4561839"/>
              <a:ext cx="2708910" cy="90170"/>
            </a:xfrm>
            <a:custGeom>
              <a:avLst/>
              <a:gdLst/>
              <a:ahLst/>
              <a:cxnLst/>
              <a:rect l="l" t="t" r="r" b="b"/>
              <a:pathLst>
                <a:path w="2708910" h="90170">
                  <a:moveTo>
                    <a:pt x="2708910" y="0"/>
                  </a:moveTo>
                  <a:lnTo>
                    <a:pt x="2707640" y="0"/>
                  </a:lnTo>
                  <a:lnTo>
                    <a:pt x="2707640" y="1270"/>
                  </a:lnTo>
                  <a:lnTo>
                    <a:pt x="2707640" y="88900"/>
                  </a:lnTo>
                  <a:lnTo>
                    <a:pt x="1270" y="88900"/>
                  </a:lnTo>
                  <a:lnTo>
                    <a:pt x="1270" y="1270"/>
                  </a:lnTo>
                  <a:lnTo>
                    <a:pt x="2707640" y="1270"/>
                  </a:lnTo>
                  <a:lnTo>
                    <a:pt x="27076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2708910" y="90170"/>
                  </a:lnTo>
                  <a:lnTo>
                    <a:pt x="2708910" y="88900"/>
                  </a:lnTo>
                  <a:lnTo>
                    <a:pt x="2708910" y="1270"/>
                  </a:lnTo>
                  <a:lnTo>
                    <a:pt x="270891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88340" y="4563109"/>
              <a:ext cx="2706370" cy="87630"/>
            </a:xfrm>
            <a:custGeom>
              <a:avLst/>
              <a:gdLst/>
              <a:ahLst/>
              <a:cxnLst/>
              <a:rect l="l" t="t" r="r" b="b"/>
              <a:pathLst>
                <a:path w="2706370" h="87629">
                  <a:moveTo>
                    <a:pt x="2706370" y="0"/>
                  </a:moveTo>
                  <a:lnTo>
                    <a:pt x="2703830" y="0"/>
                  </a:lnTo>
                  <a:lnTo>
                    <a:pt x="2703830" y="2540"/>
                  </a:lnTo>
                  <a:lnTo>
                    <a:pt x="270383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2703830" y="2540"/>
                  </a:lnTo>
                  <a:lnTo>
                    <a:pt x="2703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2706370" y="87630"/>
                  </a:lnTo>
                  <a:lnTo>
                    <a:pt x="2706370" y="85090"/>
                  </a:lnTo>
                  <a:lnTo>
                    <a:pt x="2706370" y="2540"/>
                  </a:lnTo>
                  <a:lnTo>
                    <a:pt x="270637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89610" y="4565649"/>
              <a:ext cx="2702560" cy="82550"/>
            </a:xfrm>
            <a:custGeom>
              <a:avLst/>
              <a:gdLst/>
              <a:ahLst/>
              <a:cxnLst/>
              <a:rect l="l" t="t" r="r" b="b"/>
              <a:pathLst>
                <a:path w="2702560" h="82550">
                  <a:moveTo>
                    <a:pt x="2702560" y="0"/>
                  </a:moveTo>
                  <a:lnTo>
                    <a:pt x="2701290" y="0"/>
                  </a:lnTo>
                  <a:lnTo>
                    <a:pt x="2701290" y="1270"/>
                  </a:lnTo>
                  <a:lnTo>
                    <a:pt x="270129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2701290" y="1270"/>
                  </a:lnTo>
                  <a:lnTo>
                    <a:pt x="2701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2702560" y="82550"/>
                  </a:lnTo>
                  <a:lnTo>
                    <a:pt x="2702560" y="81280"/>
                  </a:lnTo>
                  <a:lnTo>
                    <a:pt x="2702560" y="1270"/>
                  </a:lnTo>
                  <a:lnTo>
                    <a:pt x="270256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92150" y="4566919"/>
              <a:ext cx="2698750" cy="80010"/>
            </a:xfrm>
            <a:custGeom>
              <a:avLst/>
              <a:gdLst/>
              <a:ahLst/>
              <a:cxnLst/>
              <a:rect l="l" t="t" r="r" b="b"/>
              <a:pathLst>
                <a:path w="2698750" h="80010">
                  <a:moveTo>
                    <a:pt x="2698750" y="0"/>
                  </a:moveTo>
                  <a:lnTo>
                    <a:pt x="2697480" y="0"/>
                  </a:lnTo>
                  <a:lnTo>
                    <a:pt x="2697480" y="1270"/>
                  </a:lnTo>
                  <a:lnTo>
                    <a:pt x="269748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2697480" y="1270"/>
                  </a:lnTo>
                  <a:lnTo>
                    <a:pt x="269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2698750" y="80010"/>
                  </a:lnTo>
                  <a:lnTo>
                    <a:pt x="2698750" y="77470"/>
                  </a:lnTo>
                  <a:lnTo>
                    <a:pt x="2698750" y="1270"/>
                  </a:lnTo>
                  <a:lnTo>
                    <a:pt x="269875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93420" y="4568189"/>
              <a:ext cx="2696210" cy="76200"/>
            </a:xfrm>
            <a:custGeom>
              <a:avLst/>
              <a:gdLst/>
              <a:ahLst/>
              <a:cxnLst/>
              <a:rect l="l" t="t" r="r" b="b"/>
              <a:pathLst>
                <a:path w="2696210" h="76200">
                  <a:moveTo>
                    <a:pt x="2696210" y="0"/>
                  </a:moveTo>
                  <a:lnTo>
                    <a:pt x="2693670" y="0"/>
                  </a:lnTo>
                  <a:lnTo>
                    <a:pt x="2693670" y="2540"/>
                  </a:lnTo>
                  <a:lnTo>
                    <a:pt x="2693670" y="74930"/>
                  </a:lnTo>
                  <a:lnTo>
                    <a:pt x="2540" y="74930"/>
                  </a:lnTo>
                  <a:lnTo>
                    <a:pt x="2540" y="2540"/>
                  </a:lnTo>
                  <a:lnTo>
                    <a:pt x="2693670" y="2540"/>
                  </a:lnTo>
                  <a:lnTo>
                    <a:pt x="2693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2696210" y="76200"/>
                  </a:lnTo>
                  <a:lnTo>
                    <a:pt x="2696210" y="74930"/>
                  </a:lnTo>
                  <a:lnTo>
                    <a:pt x="2696210" y="2540"/>
                  </a:lnTo>
                  <a:lnTo>
                    <a:pt x="269621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95960" y="4570729"/>
              <a:ext cx="2691130" cy="72390"/>
            </a:xfrm>
            <a:custGeom>
              <a:avLst/>
              <a:gdLst/>
              <a:ahLst/>
              <a:cxnLst/>
              <a:rect l="l" t="t" r="r" b="b"/>
              <a:pathLst>
                <a:path w="2691129" h="72389">
                  <a:moveTo>
                    <a:pt x="2691130" y="0"/>
                  </a:moveTo>
                  <a:lnTo>
                    <a:pt x="2689860" y="0"/>
                  </a:lnTo>
                  <a:lnTo>
                    <a:pt x="2689860" y="1270"/>
                  </a:lnTo>
                  <a:lnTo>
                    <a:pt x="2689860" y="69850"/>
                  </a:lnTo>
                  <a:lnTo>
                    <a:pt x="1270" y="69850"/>
                  </a:lnTo>
                  <a:lnTo>
                    <a:pt x="1270" y="1270"/>
                  </a:lnTo>
                  <a:lnTo>
                    <a:pt x="2689860" y="1270"/>
                  </a:lnTo>
                  <a:lnTo>
                    <a:pt x="2689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2691130" y="72390"/>
                  </a:lnTo>
                  <a:lnTo>
                    <a:pt x="2691130" y="69850"/>
                  </a:lnTo>
                  <a:lnTo>
                    <a:pt x="2691130" y="1270"/>
                  </a:lnTo>
                  <a:lnTo>
                    <a:pt x="269113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97230" y="4571999"/>
              <a:ext cx="2688590" cy="68580"/>
            </a:xfrm>
            <a:custGeom>
              <a:avLst/>
              <a:gdLst/>
              <a:ahLst/>
              <a:cxnLst/>
              <a:rect l="l" t="t" r="r" b="b"/>
              <a:pathLst>
                <a:path w="2688590" h="68579">
                  <a:moveTo>
                    <a:pt x="2688590" y="0"/>
                  </a:moveTo>
                  <a:lnTo>
                    <a:pt x="2686050" y="0"/>
                  </a:lnTo>
                  <a:lnTo>
                    <a:pt x="2686050" y="2540"/>
                  </a:lnTo>
                  <a:lnTo>
                    <a:pt x="268605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2686050" y="2540"/>
                  </a:lnTo>
                  <a:lnTo>
                    <a:pt x="26860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2688590" y="68580"/>
                  </a:lnTo>
                  <a:lnTo>
                    <a:pt x="2688590" y="67310"/>
                  </a:lnTo>
                  <a:lnTo>
                    <a:pt x="2688590" y="2540"/>
                  </a:lnTo>
                  <a:lnTo>
                    <a:pt x="268859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98500" y="4574539"/>
              <a:ext cx="2684780" cy="64769"/>
            </a:xfrm>
            <a:custGeom>
              <a:avLst/>
              <a:gdLst/>
              <a:ahLst/>
              <a:cxnLst/>
              <a:rect l="l" t="t" r="r" b="b"/>
              <a:pathLst>
                <a:path w="2684779" h="64770">
                  <a:moveTo>
                    <a:pt x="2684780" y="0"/>
                  </a:moveTo>
                  <a:lnTo>
                    <a:pt x="2683510" y="0"/>
                  </a:lnTo>
                  <a:lnTo>
                    <a:pt x="2683510" y="1270"/>
                  </a:lnTo>
                  <a:lnTo>
                    <a:pt x="268351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2683510" y="1270"/>
                  </a:lnTo>
                  <a:lnTo>
                    <a:pt x="26835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2684780" y="64770"/>
                  </a:lnTo>
                  <a:lnTo>
                    <a:pt x="2684780" y="63500"/>
                  </a:lnTo>
                  <a:lnTo>
                    <a:pt x="2684780" y="1270"/>
                  </a:lnTo>
                  <a:lnTo>
                    <a:pt x="268478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01040" y="4575809"/>
              <a:ext cx="2680970" cy="62230"/>
            </a:xfrm>
            <a:custGeom>
              <a:avLst/>
              <a:gdLst/>
              <a:ahLst/>
              <a:cxnLst/>
              <a:rect l="l" t="t" r="r" b="b"/>
              <a:pathLst>
                <a:path w="2680970" h="62229">
                  <a:moveTo>
                    <a:pt x="2680970" y="0"/>
                  </a:moveTo>
                  <a:lnTo>
                    <a:pt x="2678430" y="0"/>
                  </a:lnTo>
                  <a:lnTo>
                    <a:pt x="2678430" y="2540"/>
                  </a:lnTo>
                  <a:lnTo>
                    <a:pt x="2678430" y="59690"/>
                  </a:lnTo>
                  <a:lnTo>
                    <a:pt x="1270" y="59690"/>
                  </a:lnTo>
                  <a:lnTo>
                    <a:pt x="1270" y="2540"/>
                  </a:lnTo>
                  <a:lnTo>
                    <a:pt x="2678430" y="2540"/>
                  </a:lnTo>
                  <a:lnTo>
                    <a:pt x="2678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2680970" y="62230"/>
                  </a:lnTo>
                  <a:lnTo>
                    <a:pt x="2680970" y="59690"/>
                  </a:lnTo>
                  <a:lnTo>
                    <a:pt x="2680970" y="2540"/>
                  </a:lnTo>
                  <a:lnTo>
                    <a:pt x="268097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02310" y="4578349"/>
              <a:ext cx="2677160" cy="57150"/>
            </a:xfrm>
            <a:custGeom>
              <a:avLst/>
              <a:gdLst/>
              <a:ahLst/>
              <a:cxnLst/>
              <a:rect l="l" t="t" r="r" b="b"/>
              <a:pathLst>
                <a:path w="2677160" h="57150">
                  <a:moveTo>
                    <a:pt x="2677160" y="0"/>
                  </a:moveTo>
                  <a:lnTo>
                    <a:pt x="2675890" y="0"/>
                  </a:lnTo>
                  <a:lnTo>
                    <a:pt x="2675890" y="1270"/>
                  </a:lnTo>
                  <a:lnTo>
                    <a:pt x="2675890" y="55880"/>
                  </a:lnTo>
                  <a:lnTo>
                    <a:pt x="2540" y="55880"/>
                  </a:lnTo>
                  <a:lnTo>
                    <a:pt x="2540" y="1270"/>
                  </a:lnTo>
                  <a:lnTo>
                    <a:pt x="2675890" y="1270"/>
                  </a:lnTo>
                  <a:lnTo>
                    <a:pt x="2675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2677160" y="57150"/>
                  </a:lnTo>
                  <a:lnTo>
                    <a:pt x="2677160" y="55880"/>
                  </a:lnTo>
                  <a:lnTo>
                    <a:pt x="2677160" y="1270"/>
                  </a:lnTo>
                  <a:lnTo>
                    <a:pt x="267716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04850" y="4579619"/>
              <a:ext cx="2673350" cy="54610"/>
            </a:xfrm>
            <a:custGeom>
              <a:avLst/>
              <a:gdLst/>
              <a:ahLst/>
              <a:cxnLst/>
              <a:rect l="l" t="t" r="r" b="b"/>
              <a:pathLst>
                <a:path w="2673350" h="54610">
                  <a:moveTo>
                    <a:pt x="2673350" y="0"/>
                  </a:moveTo>
                  <a:lnTo>
                    <a:pt x="2672080" y="0"/>
                  </a:lnTo>
                  <a:lnTo>
                    <a:pt x="2672080" y="1270"/>
                  </a:lnTo>
                  <a:lnTo>
                    <a:pt x="267208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2672080" y="1270"/>
                  </a:lnTo>
                  <a:lnTo>
                    <a:pt x="2672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2673350" y="54610"/>
                  </a:lnTo>
                  <a:lnTo>
                    <a:pt x="2673350" y="52070"/>
                  </a:lnTo>
                  <a:lnTo>
                    <a:pt x="2673350" y="1270"/>
                  </a:lnTo>
                  <a:lnTo>
                    <a:pt x="267335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06120" y="4580889"/>
              <a:ext cx="2670810" cy="50800"/>
            </a:xfrm>
            <a:custGeom>
              <a:avLst/>
              <a:gdLst/>
              <a:ahLst/>
              <a:cxnLst/>
              <a:rect l="l" t="t" r="r" b="b"/>
              <a:pathLst>
                <a:path w="2670810" h="50800">
                  <a:moveTo>
                    <a:pt x="2670810" y="0"/>
                  </a:moveTo>
                  <a:lnTo>
                    <a:pt x="2668270" y="0"/>
                  </a:lnTo>
                  <a:lnTo>
                    <a:pt x="2668270" y="2540"/>
                  </a:lnTo>
                  <a:lnTo>
                    <a:pt x="2668270" y="49530"/>
                  </a:lnTo>
                  <a:lnTo>
                    <a:pt x="2540" y="49530"/>
                  </a:lnTo>
                  <a:lnTo>
                    <a:pt x="2540" y="2540"/>
                  </a:lnTo>
                  <a:lnTo>
                    <a:pt x="2668270" y="2540"/>
                  </a:lnTo>
                  <a:lnTo>
                    <a:pt x="26682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2670810" y="50800"/>
                  </a:lnTo>
                  <a:lnTo>
                    <a:pt x="2670810" y="49530"/>
                  </a:lnTo>
                  <a:lnTo>
                    <a:pt x="2670810" y="2540"/>
                  </a:lnTo>
                  <a:lnTo>
                    <a:pt x="267081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08660" y="4583429"/>
              <a:ext cx="2665730" cy="46990"/>
            </a:xfrm>
            <a:custGeom>
              <a:avLst/>
              <a:gdLst/>
              <a:ahLst/>
              <a:cxnLst/>
              <a:rect l="l" t="t" r="r" b="b"/>
              <a:pathLst>
                <a:path w="2665729" h="46989">
                  <a:moveTo>
                    <a:pt x="2665730" y="0"/>
                  </a:moveTo>
                  <a:lnTo>
                    <a:pt x="2664460" y="0"/>
                  </a:lnTo>
                  <a:lnTo>
                    <a:pt x="2664460" y="1270"/>
                  </a:lnTo>
                  <a:lnTo>
                    <a:pt x="2664460" y="45720"/>
                  </a:lnTo>
                  <a:lnTo>
                    <a:pt x="1270" y="45720"/>
                  </a:lnTo>
                  <a:lnTo>
                    <a:pt x="1270" y="1270"/>
                  </a:lnTo>
                  <a:lnTo>
                    <a:pt x="2664460" y="1270"/>
                  </a:lnTo>
                  <a:lnTo>
                    <a:pt x="266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2665730" y="46990"/>
                  </a:lnTo>
                  <a:lnTo>
                    <a:pt x="2665730" y="45720"/>
                  </a:lnTo>
                  <a:lnTo>
                    <a:pt x="2665730" y="1270"/>
                  </a:lnTo>
                  <a:lnTo>
                    <a:pt x="266573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09930" y="4584699"/>
              <a:ext cx="2663190" cy="44450"/>
            </a:xfrm>
            <a:custGeom>
              <a:avLst/>
              <a:gdLst/>
              <a:ahLst/>
              <a:cxnLst/>
              <a:rect l="l" t="t" r="r" b="b"/>
              <a:pathLst>
                <a:path w="2663190" h="44450">
                  <a:moveTo>
                    <a:pt x="2663190" y="0"/>
                  </a:moveTo>
                  <a:lnTo>
                    <a:pt x="2660650" y="0"/>
                  </a:lnTo>
                  <a:lnTo>
                    <a:pt x="2660650" y="2540"/>
                  </a:lnTo>
                  <a:lnTo>
                    <a:pt x="266065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2660650" y="2540"/>
                  </a:lnTo>
                  <a:lnTo>
                    <a:pt x="2660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2663190" y="44450"/>
                  </a:lnTo>
                  <a:lnTo>
                    <a:pt x="2663190" y="41910"/>
                  </a:lnTo>
                  <a:lnTo>
                    <a:pt x="2663190" y="2540"/>
                  </a:lnTo>
                  <a:lnTo>
                    <a:pt x="266319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12470" y="4587239"/>
              <a:ext cx="2658110" cy="39370"/>
            </a:xfrm>
            <a:custGeom>
              <a:avLst/>
              <a:gdLst/>
              <a:ahLst/>
              <a:cxnLst/>
              <a:rect l="l" t="t" r="r" b="b"/>
              <a:pathLst>
                <a:path w="2658110" h="39370">
                  <a:moveTo>
                    <a:pt x="2658110" y="0"/>
                  </a:moveTo>
                  <a:lnTo>
                    <a:pt x="2656840" y="0"/>
                  </a:lnTo>
                  <a:lnTo>
                    <a:pt x="2656840" y="1270"/>
                  </a:lnTo>
                  <a:lnTo>
                    <a:pt x="265684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2656840" y="1270"/>
                  </a:lnTo>
                  <a:lnTo>
                    <a:pt x="2656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658110" y="39370"/>
                  </a:lnTo>
                  <a:lnTo>
                    <a:pt x="2658110" y="36830"/>
                  </a:lnTo>
                  <a:lnTo>
                    <a:pt x="2658110" y="1270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13740" y="4588509"/>
              <a:ext cx="2655570" cy="35560"/>
            </a:xfrm>
            <a:custGeom>
              <a:avLst/>
              <a:gdLst/>
              <a:ahLst/>
              <a:cxnLst/>
              <a:rect l="l" t="t" r="r" b="b"/>
              <a:pathLst>
                <a:path w="2655570" h="35560">
                  <a:moveTo>
                    <a:pt x="2655570" y="0"/>
                  </a:moveTo>
                  <a:lnTo>
                    <a:pt x="2653030" y="0"/>
                  </a:lnTo>
                  <a:lnTo>
                    <a:pt x="2653030" y="2540"/>
                  </a:lnTo>
                  <a:lnTo>
                    <a:pt x="2653030" y="34290"/>
                  </a:lnTo>
                  <a:lnTo>
                    <a:pt x="2540" y="34290"/>
                  </a:lnTo>
                  <a:lnTo>
                    <a:pt x="2540" y="2540"/>
                  </a:lnTo>
                  <a:lnTo>
                    <a:pt x="2653030" y="2540"/>
                  </a:lnTo>
                  <a:lnTo>
                    <a:pt x="265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2655570" y="35560"/>
                  </a:lnTo>
                  <a:lnTo>
                    <a:pt x="2655570" y="34290"/>
                  </a:lnTo>
                  <a:lnTo>
                    <a:pt x="2655570" y="2540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16280" y="4591049"/>
              <a:ext cx="2650490" cy="31750"/>
            </a:xfrm>
            <a:custGeom>
              <a:avLst/>
              <a:gdLst/>
              <a:ahLst/>
              <a:cxnLst/>
              <a:rect l="l" t="t" r="r" b="b"/>
              <a:pathLst>
                <a:path w="2650490" h="31750">
                  <a:moveTo>
                    <a:pt x="2650490" y="0"/>
                  </a:moveTo>
                  <a:lnTo>
                    <a:pt x="2649220" y="0"/>
                  </a:lnTo>
                  <a:lnTo>
                    <a:pt x="2649220" y="1270"/>
                  </a:lnTo>
                  <a:lnTo>
                    <a:pt x="2649220" y="30480"/>
                  </a:lnTo>
                  <a:lnTo>
                    <a:pt x="1270" y="30480"/>
                  </a:lnTo>
                  <a:lnTo>
                    <a:pt x="1270" y="1270"/>
                  </a:lnTo>
                  <a:lnTo>
                    <a:pt x="2649220" y="1270"/>
                  </a:lnTo>
                  <a:lnTo>
                    <a:pt x="2649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2650490" y="31750"/>
                  </a:lnTo>
                  <a:lnTo>
                    <a:pt x="2650490" y="30480"/>
                  </a:lnTo>
                  <a:lnTo>
                    <a:pt x="2650490" y="1270"/>
                  </a:lnTo>
                  <a:lnTo>
                    <a:pt x="265049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17550" y="4592319"/>
              <a:ext cx="2647950" cy="29209"/>
            </a:xfrm>
            <a:custGeom>
              <a:avLst/>
              <a:gdLst/>
              <a:ahLst/>
              <a:cxnLst/>
              <a:rect l="l" t="t" r="r" b="b"/>
              <a:pathLst>
                <a:path w="2647950" h="29210">
                  <a:moveTo>
                    <a:pt x="2647950" y="0"/>
                  </a:moveTo>
                  <a:lnTo>
                    <a:pt x="2645410" y="0"/>
                  </a:lnTo>
                  <a:lnTo>
                    <a:pt x="2645410" y="2540"/>
                  </a:lnTo>
                  <a:lnTo>
                    <a:pt x="264541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2645410" y="2540"/>
                  </a:lnTo>
                  <a:lnTo>
                    <a:pt x="26454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2647950" y="29210"/>
                  </a:lnTo>
                  <a:lnTo>
                    <a:pt x="2647950" y="26670"/>
                  </a:lnTo>
                  <a:lnTo>
                    <a:pt x="2647950" y="254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18820" y="4594859"/>
              <a:ext cx="2644140" cy="24130"/>
            </a:xfrm>
            <a:custGeom>
              <a:avLst/>
              <a:gdLst/>
              <a:ahLst/>
              <a:cxnLst/>
              <a:rect l="l" t="t" r="r" b="b"/>
              <a:pathLst>
                <a:path w="2644140" h="24129">
                  <a:moveTo>
                    <a:pt x="2644140" y="0"/>
                  </a:moveTo>
                  <a:lnTo>
                    <a:pt x="2642870" y="0"/>
                  </a:lnTo>
                  <a:lnTo>
                    <a:pt x="2642870" y="1270"/>
                  </a:lnTo>
                  <a:lnTo>
                    <a:pt x="264287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2642870" y="1270"/>
                  </a:lnTo>
                  <a:lnTo>
                    <a:pt x="2642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644140" y="24130"/>
                  </a:lnTo>
                  <a:lnTo>
                    <a:pt x="2644140" y="22860"/>
                  </a:lnTo>
                  <a:lnTo>
                    <a:pt x="2644140" y="1270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21360" y="4596129"/>
              <a:ext cx="2640330" cy="21590"/>
            </a:xfrm>
            <a:custGeom>
              <a:avLst/>
              <a:gdLst/>
              <a:ahLst/>
              <a:cxnLst/>
              <a:rect l="l" t="t" r="r" b="b"/>
              <a:pathLst>
                <a:path w="2640329" h="21589">
                  <a:moveTo>
                    <a:pt x="2640330" y="0"/>
                  </a:moveTo>
                  <a:lnTo>
                    <a:pt x="2639060" y="0"/>
                  </a:lnTo>
                  <a:lnTo>
                    <a:pt x="2639060" y="1270"/>
                  </a:lnTo>
                  <a:lnTo>
                    <a:pt x="263906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2639060" y="1270"/>
                  </a:lnTo>
                  <a:lnTo>
                    <a:pt x="263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2640330" y="21590"/>
                  </a:lnTo>
                  <a:lnTo>
                    <a:pt x="2640330" y="19050"/>
                  </a:lnTo>
                  <a:lnTo>
                    <a:pt x="2640330" y="1270"/>
                  </a:lnTo>
                  <a:lnTo>
                    <a:pt x="264033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22630" y="4597399"/>
              <a:ext cx="2637790" cy="17780"/>
            </a:xfrm>
            <a:custGeom>
              <a:avLst/>
              <a:gdLst/>
              <a:ahLst/>
              <a:cxnLst/>
              <a:rect l="l" t="t" r="r" b="b"/>
              <a:pathLst>
                <a:path w="2637790" h="17779">
                  <a:moveTo>
                    <a:pt x="2637790" y="0"/>
                  </a:moveTo>
                  <a:lnTo>
                    <a:pt x="2635250" y="0"/>
                  </a:lnTo>
                  <a:lnTo>
                    <a:pt x="2635250" y="2540"/>
                  </a:lnTo>
                  <a:lnTo>
                    <a:pt x="2635250" y="16510"/>
                  </a:lnTo>
                  <a:lnTo>
                    <a:pt x="2540" y="16510"/>
                  </a:lnTo>
                  <a:lnTo>
                    <a:pt x="2540" y="2540"/>
                  </a:lnTo>
                  <a:lnTo>
                    <a:pt x="2635250" y="2540"/>
                  </a:lnTo>
                  <a:lnTo>
                    <a:pt x="2635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2637790" y="17780"/>
                  </a:lnTo>
                  <a:lnTo>
                    <a:pt x="2637790" y="16510"/>
                  </a:lnTo>
                  <a:lnTo>
                    <a:pt x="2637790" y="2540"/>
                  </a:lnTo>
                  <a:lnTo>
                    <a:pt x="263779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25170" y="4599939"/>
              <a:ext cx="2632710" cy="13970"/>
            </a:xfrm>
            <a:custGeom>
              <a:avLst/>
              <a:gdLst/>
              <a:ahLst/>
              <a:cxnLst/>
              <a:rect l="l" t="t" r="r" b="b"/>
              <a:pathLst>
                <a:path w="2632710" h="13970">
                  <a:moveTo>
                    <a:pt x="2632710" y="0"/>
                  </a:moveTo>
                  <a:lnTo>
                    <a:pt x="2631440" y="0"/>
                  </a:lnTo>
                  <a:lnTo>
                    <a:pt x="2631440" y="1270"/>
                  </a:lnTo>
                  <a:lnTo>
                    <a:pt x="2631440" y="11430"/>
                  </a:lnTo>
                  <a:lnTo>
                    <a:pt x="1270" y="11430"/>
                  </a:lnTo>
                  <a:lnTo>
                    <a:pt x="1270" y="1270"/>
                  </a:lnTo>
                  <a:lnTo>
                    <a:pt x="2631440" y="1270"/>
                  </a:lnTo>
                  <a:lnTo>
                    <a:pt x="263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2632710" y="13970"/>
                  </a:lnTo>
                  <a:lnTo>
                    <a:pt x="2632710" y="11430"/>
                  </a:lnTo>
                  <a:lnTo>
                    <a:pt x="2632710" y="1270"/>
                  </a:lnTo>
                  <a:lnTo>
                    <a:pt x="263271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26440" y="4601209"/>
              <a:ext cx="2630170" cy="10160"/>
            </a:xfrm>
            <a:custGeom>
              <a:avLst/>
              <a:gdLst/>
              <a:ahLst/>
              <a:cxnLst/>
              <a:rect l="l" t="t" r="r" b="b"/>
              <a:pathLst>
                <a:path w="2630170" h="10160">
                  <a:moveTo>
                    <a:pt x="2630170" y="0"/>
                  </a:moveTo>
                  <a:lnTo>
                    <a:pt x="2627630" y="0"/>
                  </a:lnTo>
                  <a:lnTo>
                    <a:pt x="2627630" y="2540"/>
                  </a:lnTo>
                  <a:lnTo>
                    <a:pt x="262763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2627630" y="2540"/>
                  </a:lnTo>
                  <a:lnTo>
                    <a:pt x="262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2630170" y="10160"/>
                  </a:lnTo>
                  <a:lnTo>
                    <a:pt x="2630170" y="8890"/>
                  </a:lnTo>
                  <a:lnTo>
                    <a:pt x="2630170" y="2540"/>
                  </a:lnTo>
                  <a:lnTo>
                    <a:pt x="263017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27710" y="4603749"/>
              <a:ext cx="2626360" cy="6350"/>
            </a:xfrm>
            <a:custGeom>
              <a:avLst/>
              <a:gdLst/>
              <a:ahLst/>
              <a:cxnLst/>
              <a:rect l="l" t="t" r="r" b="b"/>
              <a:pathLst>
                <a:path w="2626360" h="6350">
                  <a:moveTo>
                    <a:pt x="2626360" y="0"/>
                  </a:moveTo>
                  <a:lnTo>
                    <a:pt x="2625090" y="0"/>
                  </a:lnTo>
                  <a:lnTo>
                    <a:pt x="2625090" y="1270"/>
                  </a:lnTo>
                  <a:lnTo>
                    <a:pt x="262509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2625090" y="1270"/>
                  </a:lnTo>
                  <a:lnTo>
                    <a:pt x="2625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626360" y="6350"/>
                  </a:lnTo>
                  <a:lnTo>
                    <a:pt x="2626360" y="5080"/>
                  </a:lnTo>
                  <a:lnTo>
                    <a:pt x="2626360" y="1270"/>
                  </a:lnTo>
                  <a:lnTo>
                    <a:pt x="262636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30249" y="4605020"/>
              <a:ext cx="2622550" cy="3810"/>
            </a:xfrm>
            <a:custGeom>
              <a:avLst/>
              <a:gdLst/>
              <a:ahLst/>
              <a:cxnLst/>
              <a:rect l="l" t="t" r="r" b="b"/>
              <a:pathLst>
                <a:path w="2622550" h="3810">
                  <a:moveTo>
                    <a:pt x="26225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2622550" y="3809"/>
                  </a:lnTo>
                  <a:lnTo>
                    <a:pt x="262255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36677" y="2342287"/>
              <a:ext cx="2808424" cy="2267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970530" y="2961639"/>
              <a:ext cx="2929890" cy="81280"/>
            </a:xfrm>
            <a:custGeom>
              <a:avLst/>
              <a:gdLst/>
              <a:ahLst/>
              <a:cxnLst/>
              <a:rect l="l" t="t" r="r" b="b"/>
              <a:pathLst>
                <a:path w="2929890" h="81280">
                  <a:moveTo>
                    <a:pt x="292989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2794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0" y="81280"/>
                  </a:lnTo>
                  <a:lnTo>
                    <a:pt x="2929890" y="81280"/>
                  </a:lnTo>
                  <a:lnTo>
                    <a:pt x="2929890" y="54610"/>
                  </a:lnTo>
                  <a:lnTo>
                    <a:pt x="2929890" y="52070"/>
                  </a:lnTo>
                  <a:lnTo>
                    <a:pt x="2929890" y="27940"/>
                  </a:lnTo>
                  <a:lnTo>
                    <a:pt x="2929890" y="2540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970529" y="304038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970529" y="306578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970529" y="30924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970529" y="31178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970529" y="314452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970529" y="316992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970529" y="319658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970529" y="322326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70529" y="324866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970529" y="327532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970529" y="330200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970529" y="332740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970529" y="335407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970529" y="337947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970529" y="340613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970529" y="343281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970529" y="345821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970529" y="348487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970529" y="351027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970529" y="35369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970529" y="35623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970529" y="358902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970529" y="361568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970529" y="364108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970529" y="366776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970529" y="369316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970529" y="371982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70529" y="374522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70529" y="377190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970529" y="379857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970529" y="382397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970529" y="385063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970529" y="387603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970529" y="390271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970529" y="392937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970529" y="395477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970529" y="39814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970529" y="40068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970529" y="403352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970529" y="406018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970529" y="408558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970529" y="411226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970529" y="413766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970529" y="416432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970529" y="419100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970529" y="421640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970529" y="424307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970529" y="426847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970529" y="429513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970529" y="432053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970529" y="434721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970529" y="437387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970529" y="439927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970529" y="44259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970529" y="44513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970529" y="447802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970529" y="450342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970529" y="453008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970529" y="455676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970529" y="458216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970529" y="460882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970529" y="463422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970529" y="466090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970529" y="468757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970529" y="471297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970529" y="473963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970529" y="476504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970529" y="479170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970529" y="481837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970529" y="484377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970529" y="48704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970529" y="48958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970529" y="492252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970529" y="494919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970529" y="497459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970529" y="500125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970529" y="502665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970529" y="505332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970529" y="507872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970529" y="510540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970529" y="513207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970529" y="515747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970529" y="518414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970529" y="520954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970529" y="523620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970529" y="526160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970529" y="528827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970529" y="531495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970529" y="534035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970529" y="5367020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970529" y="539242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970529" y="5419090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29890" y="2921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970529" y="544575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29890" y="2793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970529" y="5471159"/>
              <a:ext cx="2929890" cy="29209"/>
            </a:xfrm>
            <a:custGeom>
              <a:avLst/>
              <a:gdLst/>
              <a:ahLst/>
              <a:cxnLst/>
              <a:rect l="l" t="t" r="r" b="b"/>
              <a:pathLst>
                <a:path w="2929890" h="29210">
                  <a:moveTo>
                    <a:pt x="292989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29890" y="29209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970529" y="5497829"/>
              <a:ext cx="2929890" cy="27940"/>
            </a:xfrm>
            <a:custGeom>
              <a:avLst/>
              <a:gdLst/>
              <a:ahLst/>
              <a:cxnLst/>
              <a:rect l="l" t="t" r="r" b="b"/>
              <a:pathLst>
                <a:path w="2929890" h="27939">
                  <a:moveTo>
                    <a:pt x="292989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29890" y="27940"/>
                  </a:lnTo>
                  <a:lnTo>
                    <a:pt x="2929890" y="0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949450" y="2217419"/>
              <a:ext cx="113030" cy="72390"/>
            </a:xfrm>
            <a:custGeom>
              <a:avLst/>
              <a:gdLst/>
              <a:ahLst/>
              <a:cxnLst/>
              <a:rect l="l" t="t" r="r" b="b"/>
              <a:pathLst>
                <a:path w="113030" h="72389">
                  <a:moveTo>
                    <a:pt x="55880" y="0"/>
                  </a:moveTo>
                  <a:lnTo>
                    <a:pt x="0" y="72389"/>
                  </a:lnTo>
                  <a:lnTo>
                    <a:pt x="113030" y="7238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1F4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006600" y="1498600"/>
              <a:ext cx="1270" cy="768350"/>
            </a:xfrm>
            <a:custGeom>
              <a:avLst/>
              <a:gdLst/>
              <a:ahLst/>
              <a:cxnLst/>
              <a:rect l="l" t="t" r="r" b="b"/>
              <a:pathLst>
                <a:path w="1269" h="768350">
                  <a:moveTo>
                    <a:pt x="1269" y="0"/>
                  </a:moveTo>
                  <a:lnTo>
                    <a:pt x="0" y="768350"/>
                  </a:lnTo>
                </a:path>
              </a:pathLst>
            </a:custGeom>
            <a:ln w="12579">
              <a:solidFill>
                <a:srgbClr val="1F48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381500" y="2889250"/>
              <a:ext cx="113030" cy="71120"/>
            </a:xfrm>
            <a:custGeom>
              <a:avLst/>
              <a:gdLst/>
              <a:ahLst/>
              <a:cxnLst/>
              <a:rect l="l" t="t" r="r" b="b"/>
              <a:pathLst>
                <a:path w="113029" h="71119">
                  <a:moveTo>
                    <a:pt x="55879" y="0"/>
                  </a:moveTo>
                  <a:lnTo>
                    <a:pt x="0" y="71120"/>
                  </a:lnTo>
                  <a:lnTo>
                    <a:pt x="113029" y="7112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1F4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4" name="object 384"/>
          <p:cNvSpPr txBox="1">
            <a:spLocks noGrp="1"/>
          </p:cNvSpPr>
          <p:nvPr>
            <p:ph type="title"/>
          </p:nvPr>
        </p:nvSpPr>
        <p:spPr>
          <a:xfrm>
            <a:off x="725169" y="715009"/>
            <a:ext cx="7644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Simulation, </a:t>
            </a:r>
            <a:r>
              <a:rPr spc="-10" dirty="0"/>
              <a:t>Visualization,</a:t>
            </a:r>
            <a:r>
              <a:rPr spc="-35" dirty="0"/>
              <a:t> </a:t>
            </a:r>
            <a:r>
              <a:rPr spc="-5" dirty="0"/>
              <a:t>Collaboration</a:t>
            </a:r>
          </a:p>
        </p:txBody>
      </p:sp>
      <p:sp>
        <p:nvSpPr>
          <p:cNvPr id="385" name="object 385"/>
          <p:cNvSpPr txBox="1"/>
          <p:nvPr/>
        </p:nvSpPr>
        <p:spPr>
          <a:xfrm>
            <a:off x="2049779" y="1410970"/>
            <a:ext cx="468947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Simulate IOS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44115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"/>
                <a:cs typeface="Arial"/>
              </a:rPr>
              <a:t>Visualize </a:t>
            </a:r>
            <a:r>
              <a:rPr sz="1600" spc="-10" dirty="0">
                <a:latin typeface="Arial"/>
                <a:cs typeface="Arial"/>
              </a:rPr>
              <a:t>Network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Traffic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6" name="object 386"/>
          <p:cNvGrpSpPr/>
          <p:nvPr/>
        </p:nvGrpSpPr>
        <p:grpSpPr>
          <a:xfrm>
            <a:off x="3014979" y="2166620"/>
            <a:ext cx="3978910" cy="2964180"/>
            <a:chOff x="3014979" y="2166620"/>
            <a:chExt cx="3978910" cy="2964180"/>
          </a:xfrm>
        </p:grpSpPr>
        <p:sp>
          <p:nvSpPr>
            <p:cNvPr id="387" name="object 387"/>
            <p:cNvSpPr/>
            <p:nvPr/>
          </p:nvSpPr>
          <p:spPr>
            <a:xfrm>
              <a:off x="4438649" y="2172970"/>
              <a:ext cx="1270" cy="768350"/>
            </a:xfrm>
            <a:custGeom>
              <a:avLst/>
              <a:gdLst/>
              <a:ahLst/>
              <a:cxnLst/>
              <a:rect l="l" t="t" r="r" b="b"/>
              <a:pathLst>
                <a:path w="1270" h="768350">
                  <a:moveTo>
                    <a:pt x="1270" y="0"/>
                  </a:moveTo>
                  <a:lnTo>
                    <a:pt x="0" y="768350"/>
                  </a:lnTo>
                </a:path>
              </a:pathLst>
            </a:custGeom>
            <a:ln w="12579">
              <a:solidFill>
                <a:srgbClr val="1F48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014980" y="4921250"/>
              <a:ext cx="2830830" cy="209550"/>
            </a:xfrm>
            <a:custGeom>
              <a:avLst/>
              <a:gdLst/>
              <a:ahLst/>
              <a:cxnLst/>
              <a:rect l="l" t="t" r="r" b="b"/>
              <a:pathLst>
                <a:path w="2830829" h="209550">
                  <a:moveTo>
                    <a:pt x="2830830" y="0"/>
                  </a:moveTo>
                  <a:lnTo>
                    <a:pt x="2828290" y="0"/>
                  </a:lnTo>
                  <a:lnTo>
                    <a:pt x="2828290" y="1270"/>
                  </a:lnTo>
                  <a:lnTo>
                    <a:pt x="2828290" y="208280"/>
                  </a:lnTo>
                  <a:lnTo>
                    <a:pt x="2540" y="208280"/>
                  </a:lnTo>
                  <a:lnTo>
                    <a:pt x="2540" y="1270"/>
                  </a:lnTo>
                  <a:lnTo>
                    <a:pt x="2828290" y="1270"/>
                  </a:lnTo>
                  <a:lnTo>
                    <a:pt x="2828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2830830" y="209550"/>
                  </a:lnTo>
                  <a:lnTo>
                    <a:pt x="2830830" y="208280"/>
                  </a:lnTo>
                  <a:lnTo>
                    <a:pt x="2830830" y="1270"/>
                  </a:lnTo>
                  <a:lnTo>
                    <a:pt x="283083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017520" y="4922520"/>
              <a:ext cx="2825750" cy="207010"/>
            </a:xfrm>
            <a:custGeom>
              <a:avLst/>
              <a:gdLst/>
              <a:ahLst/>
              <a:cxnLst/>
              <a:rect l="l" t="t" r="r" b="b"/>
              <a:pathLst>
                <a:path w="2825750" h="207010">
                  <a:moveTo>
                    <a:pt x="2825750" y="0"/>
                  </a:moveTo>
                  <a:lnTo>
                    <a:pt x="2823210" y="0"/>
                  </a:lnTo>
                  <a:lnTo>
                    <a:pt x="2823210" y="2540"/>
                  </a:lnTo>
                  <a:lnTo>
                    <a:pt x="2823210" y="204470"/>
                  </a:lnTo>
                  <a:lnTo>
                    <a:pt x="1270" y="204470"/>
                  </a:lnTo>
                  <a:lnTo>
                    <a:pt x="1270" y="2540"/>
                  </a:lnTo>
                  <a:lnTo>
                    <a:pt x="2823210" y="2540"/>
                  </a:lnTo>
                  <a:lnTo>
                    <a:pt x="28232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2825750" y="207010"/>
                  </a:lnTo>
                  <a:lnTo>
                    <a:pt x="2825750" y="204470"/>
                  </a:lnTo>
                  <a:lnTo>
                    <a:pt x="2825750" y="2540"/>
                  </a:lnTo>
                  <a:lnTo>
                    <a:pt x="282575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018790" y="4925060"/>
              <a:ext cx="2821940" cy="201930"/>
            </a:xfrm>
            <a:custGeom>
              <a:avLst/>
              <a:gdLst/>
              <a:ahLst/>
              <a:cxnLst/>
              <a:rect l="l" t="t" r="r" b="b"/>
              <a:pathLst>
                <a:path w="2821940" h="201929">
                  <a:moveTo>
                    <a:pt x="2821940" y="0"/>
                  </a:moveTo>
                  <a:lnTo>
                    <a:pt x="2820670" y="0"/>
                  </a:lnTo>
                  <a:lnTo>
                    <a:pt x="2820670" y="1270"/>
                  </a:lnTo>
                  <a:lnTo>
                    <a:pt x="2820670" y="200660"/>
                  </a:lnTo>
                  <a:lnTo>
                    <a:pt x="2540" y="200660"/>
                  </a:lnTo>
                  <a:lnTo>
                    <a:pt x="2540" y="1270"/>
                  </a:lnTo>
                  <a:lnTo>
                    <a:pt x="2820670" y="1270"/>
                  </a:lnTo>
                  <a:lnTo>
                    <a:pt x="2820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2821940" y="201930"/>
                  </a:lnTo>
                  <a:lnTo>
                    <a:pt x="2821940" y="200660"/>
                  </a:lnTo>
                  <a:lnTo>
                    <a:pt x="2821940" y="1270"/>
                  </a:lnTo>
                  <a:lnTo>
                    <a:pt x="282194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021330" y="4926329"/>
              <a:ext cx="2818130" cy="199390"/>
            </a:xfrm>
            <a:custGeom>
              <a:avLst/>
              <a:gdLst/>
              <a:ahLst/>
              <a:cxnLst/>
              <a:rect l="l" t="t" r="r" b="b"/>
              <a:pathLst>
                <a:path w="2818129" h="199389">
                  <a:moveTo>
                    <a:pt x="2818130" y="0"/>
                  </a:moveTo>
                  <a:lnTo>
                    <a:pt x="2816860" y="0"/>
                  </a:lnTo>
                  <a:lnTo>
                    <a:pt x="2816860" y="1270"/>
                  </a:lnTo>
                  <a:lnTo>
                    <a:pt x="281686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2816860" y="1270"/>
                  </a:lnTo>
                  <a:lnTo>
                    <a:pt x="2816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2818130" y="199390"/>
                  </a:lnTo>
                  <a:lnTo>
                    <a:pt x="2818130" y="196850"/>
                  </a:lnTo>
                  <a:lnTo>
                    <a:pt x="2818130" y="1270"/>
                  </a:lnTo>
                  <a:lnTo>
                    <a:pt x="281813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022600" y="4927600"/>
              <a:ext cx="2815590" cy="195580"/>
            </a:xfrm>
            <a:custGeom>
              <a:avLst/>
              <a:gdLst/>
              <a:ahLst/>
              <a:cxnLst/>
              <a:rect l="l" t="t" r="r" b="b"/>
              <a:pathLst>
                <a:path w="2815590" h="195579">
                  <a:moveTo>
                    <a:pt x="2815590" y="0"/>
                  </a:moveTo>
                  <a:lnTo>
                    <a:pt x="2813050" y="0"/>
                  </a:lnTo>
                  <a:lnTo>
                    <a:pt x="2813050" y="2540"/>
                  </a:lnTo>
                  <a:lnTo>
                    <a:pt x="2813050" y="194310"/>
                  </a:lnTo>
                  <a:lnTo>
                    <a:pt x="1270" y="194310"/>
                  </a:lnTo>
                  <a:lnTo>
                    <a:pt x="1270" y="2540"/>
                  </a:lnTo>
                  <a:lnTo>
                    <a:pt x="2813050" y="2540"/>
                  </a:lnTo>
                  <a:lnTo>
                    <a:pt x="28130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2815590" y="195580"/>
                  </a:lnTo>
                  <a:lnTo>
                    <a:pt x="2815590" y="194310"/>
                  </a:lnTo>
                  <a:lnTo>
                    <a:pt x="2815590" y="2540"/>
                  </a:lnTo>
                  <a:lnTo>
                    <a:pt x="281559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023870" y="4930139"/>
              <a:ext cx="2811780" cy="191770"/>
            </a:xfrm>
            <a:custGeom>
              <a:avLst/>
              <a:gdLst/>
              <a:ahLst/>
              <a:cxnLst/>
              <a:rect l="l" t="t" r="r" b="b"/>
              <a:pathLst>
                <a:path w="2811779" h="191770">
                  <a:moveTo>
                    <a:pt x="2811780" y="0"/>
                  </a:moveTo>
                  <a:lnTo>
                    <a:pt x="2810510" y="0"/>
                  </a:lnTo>
                  <a:lnTo>
                    <a:pt x="2810510" y="1270"/>
                  </a:lnTo>
                  <a:lnTo>
                    <a:pt x="2810510" y="189230"/>
                  </a:lnTo>
                  <a:lnTo>
                    <a:pt x="2540" y="189230"/>
                  </a:lnTo>
                  <a:lnTo>
                    <a:pt x="2540" y="1270"/>
                  </a:lnTo>
                  <a:lnTo>
                    <a:pt x="2810510" y="1270"/>
                  </a:lnTo>
                  <a:lnTo>
                    <a:pt x="28105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9230"/>
                  </a:lnTo>
                  <a:lnTo>
                    <a:pt x="0" y="191770"/>
                  </a:lnTo>
                  <a:lnTo>
                    <a:pt x="2811780" y="191770"/>
                  </a:lnTo>
                  <a:lnTo>
                    <a:pt x="2811780" y="189230"/>
                  </a:lnTo>
                  <a:lnTo>
                    <a:pt x="2811780" y="1270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026410" y="4931410"/>
              <a:ext cx="2807970" cy="187960"/>
            </a:xfrm>
            <a:custGeom>
              <a:avLst/>
              <a:gdLst/>
              <a:ahLst/>
              <a:cxnLst/>
              <a:rect l="l" t="t" r="r" b="b"/>
              <a:pathLst>
                <a:path w="2807970" h="187960">
                  <a:moveTo>
                    <a:pt x="2807970" y="0"/>
                  </a:moveTo>
                  <a:lnTo>
                    <a:pt x="2805430" y="0"/>
                  </a:lnTo>
                  <a:lnTo>
                    <a:pt x="2805430" y="2540"/>
                  </a:lnTo>
                  <a:lnTo>
                    <a:pt x="2805430" y="186690"/>
                  </a:lnTo>
                  <a:lnTo>
                    <a:pt x="1270" y="186690"/>
                  </a:lnTo>
                  <a:lnTo>
                    <a:pt x="1270" y="2540"/>
                  </a:lnTo>
                  <a:lnTo>
                    <a:pt x="2805430" y="2540"/>
                  </a:lnTo>
                  <a:lnTo>
                    <a:pt x="28054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2807970" y="187960"/>
                  </a:lnTo>
                  <a:lnTo>
                    <a:pt x="2807970" y="186690"/>
                  </a:lnTo>
                  <a:lnTo>
                    <a:pt x="2807970" y="2540"/>
                  </a:lnTo>
                  <a:lnTo>
                    <a:pt x="280797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027680" y="4933950"/>
              <a:ext cx="2804160" cy="184150"/>
            </a:xfrm>
            <a:custGeom>
              <a:avLst/>
              <a:gdLst/>
              <a:ahLst/>
              <a:cxnLst/>
              <a:rect l="l" t="t" r="r" b="b"/>
              <a:pathLst>
                <a:path w="2804160" h="184150">
                  <a:moveTo>
                    <a:pt x="2804160" y="0"/>
                  </a:moveTo>
                  <a:lnTo>
                    <a:pt x="2802890" y="0"/>
                  </a:lnTo>
                  <a:lnTo>
                    <a:pt x="2802890" y="1270"/>
                  </a:lnTo>
                  <a:lnTo>
                    <a:pt x="2802890" y="182880"/>
                  </a:lnTo>
                  <a:lnTo>
                    <a:pt x="2540" y="182880"/>
                  </a:lnTo>
                  <a:lnTo>
                    <a:pt x="2540" y="1270"/>
                  </a:lnTo>
                  <a:lnTo>
                    <a:pt x="2802890" y="1270"/>
                  </a:lnTo>
                  <a:lnTo>
                    <a:pt x="2802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2804160" y="184150"/>
                  </a:lnTo>
                  <a:lnTo>
                    <a:pt x="2804160" y="182880"/>
                  </a:lnTo>
                  <a:lnTo>
                    <a:pt x="2804160" y="1270"/>
                  </a:lnTo>
                  <a:lnTo>
                    <a:pt x="280416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030220" y="4935220"/>
              <a:ext cx="2800350" cy="181610"/>
            </a:xfrm>
            <a:custGeom>
              <a:avLst/>
              <a:gdLst/>
              <a:ahLst/>
              <a:cxnLst/>
              <a:rect l="l" t="t" r="r" b="b"/>
              <a:pathLst>
                <a:path w="2800350" h="181610">
                  <a:moveTo>
                    <a:pt x="2800350" y="0"/>
                  </a:moveTo>
                  <a:lnTo>
                    <a:pt x="2799080" y="0"/>
                  </a:lnTo>
                  <a:lnTo>
                    <a:pt x="2799080" y="1270"/>
                  </a:lnTo>
                  <a:lnTo>
                    <a:pt x="2799080" y="179070"/>
                  </a:lnTo>
                  <a:lnTo>
                    <a:pt x="1270" y="179070"/>
                  </a:lnTo>
                  <a:lnTo>
                    <a:pt x="1270" y="1270"/>
                  </a:lnTo>
                  <a:lnTo>
                    <a:pt x="2799080" y="1270"/>
                  </a:lnTo>
                  <a:lnTo>
                    <a:pt x="2799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2800350" y="181610"/>
                  </a:lnTo>
                  <a:lnTo>
                    <a:pt x="2800350" y="179070"/>
                  </a:lnTo>
                  <a:lnTo>
                    <a:pt x="2800350" y="1270"/>
                  </a:lnTo>
                  <a:lnTo>
                    <a:pt x="280035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031490" y="4936489"/>
              <a:ext cx="2797810" cy="177800"/>
            </a:xfrm>
            <a:custGeom>
              <a:avLst/>
              <a:gdLst/>
              <a:ahLst/>
              <a:cxnLst/>
              <a:rect l="l" t="t" r="r" b="b"/>
              <a:pathLst>
                <a:path w="2797810" h="177800">
                  <a:moveTo>
                    <a:pt x="2797810" y="0"/>
                  </a:moveTo>
                  <a:lnTo>
                    <a:pt x="2795270" y="0"/>
                  </a:lnTo>
                  <a:lnTo>
                    <a:pt x="2795270" y="2540"/>
                  </a:lnTo>
                  <a:lnTo>
                    <a:pt x="2795270" y="176530"/>
                  </a:lnTo>
                  <a:lnTo>
                    <a:pt x="1270" y="176530"/>
                  </a:lnTo>
                  <a:lnTo>
                    <a:pt x="1270" y="2540"/>
                  </a:lnTo>
                  <a:lnTo>
                    <a:pt x="2795270" y="2540"/>
                  </a:lnTo>
                  <a:lnTo>
                    <a:pt x="27952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2797810" y="177800"/>
                  </a:lnTo>
                  <a:lnTo>
                    <a:pt x="2797810" y="176530"/>
                  </a:lnTo>
                  <a:lnTo>
                    <a:pt x="2797810" y="2540"/>
                  </a:lnTo>
                  <a:lnTo>
                    <a:pt x="279781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032760" y="4939029"/>
              <a:ext cx="2794000" cy="173990"/>
            </a:xfrm>
            <a:custGeom>
              <a:avLst/>
              <a:gdLst/>
              <a:ahLst/>
              <a:cxnLst/>
              <a:rect l="l" t="t" r="r" b="b"/>
              <a:pathLst>
                <a:path w="2794000" h="173989">
                  <a:moveTo>
                    <a:pt x="2794000" y="0"/>
                  </a:moveTo>
                  <a:lnTo>
                    <a:pt x="2792730" y="0"/>
                  </a:lnTo>
                  <a:lnTo>
                    <a:pt x="2792730" y="1270"/>
                  </a:lnTo>
                  <a:lnTo>
                    <a:pt x="2792730" y="171450"/>
                  </a:lnTo>
                  <a:lnTo>
                    <a:pt x="2540" y="171450"/>
                  </a:lnTo>
                  <a:lnTo>
                    <a:pt x="2540" y="1270"/>
                  </a:lnTo>
                  <a:lnTo>
                    <a:pt x="2792730" y="1270"/>
                  </a:lnTo>
                  <a:lnTo>
                    <a:pt x="27927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2794000" y="173990"/>
                  </a:lnTo>
                  <a:lnTo>
                    <a:pt x="2794000" y="171450"/>
                  </a:lnTo>
                  <a:lnTo>
                    <a:pt x="2794000" y="1270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035300" y="4940300"/>
              <a:ext cx="2790190" cy="170180"/>
            </a:xfrm>
            <a:custGeom>
              <a:avLst/>
              <a:gdLst/>
              <a:ahLst/>
              <a:cxnLst/>
              <a:rect l="l" t="t" r="r" b="b"/>
              <a:pathLst>
                <a:path w="2790190" h="170179">
                  <a:moveTo>
                    <a:pt x="2790190" y="0"/>
                  </a:moveTo>
                  <a:lnTo>
                    <a:pt x="2787650" y="0"/>
                  </a:lnTo>
                  <a:lnTo>
                    <a:pt x="2787650" y="2540"/>
                  </a:lnTo>
                  <a:lnTo>
                    <a:pt x="2787650" y="168910"/>
                  </a:lnTo>
                  <a:lnTo>
                    <a:pt x="1270" y="168910"/>
                  </a:lnTo>
                  <a:lnTo>
                    <a:pt x="1270" y="2540"/>
                  </a:lnTo>
                  <a:lnTo>
                    <a:pt x="2787650" y="2540"/>
                  </a:lnTo>
                  <a:lnTo>
                    <a:pt x="2787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2790190" y="170180"/>
                  </a:lnTo>
                  <a:lnTo>
                    <a:pt x="2790190" y="168910"/>
                  </a:lnTo>
                  <a:lnTo>
                    <a:pt x="2790190" y="2540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036570" y="4942839"/>
              <a:ext cx="2786380" cy="166370"/>
            </a:xfrm>
            <a:custGeom>
              <a:avLst/>
              <a:gdLst/>
              <a:ahLst/>
              <a:cxnLst/>
              <a:rect l="l" t="t" r="r" b="b"/>
              <a:pathLst>
                <a:path w="2786379" h="166370">
                  <a:moveTo>
                    <a:pt x="2786380" y="0"/>
                  </a:moveTo>
                  <a:lnTo>
                    <a:pt x="2785110" y="0"/>
                  </a:lnTo>
                  <a:lnTo>
                    <a:pt x="2785110" y="1270"/>
                  </a:lnTo>
                  <a:lnTo>
                    <a:pt x="2785110" y="165100"/>
                  </a:lnTo>
                  <a:lnTo>
                    <a:pt x="2540" y="165100"/>
                  </a:lnTo>
                  <a:lnTo>
                    <a:pt x="2540" y="1270"/>
                  </a:lnTo>
                  <a:lnTo>
                    <a:pt x="2785110" y="1270"/>
                  </a:lnTo>
                  <a:lnTo>
                    <a:pt x="2785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2786380" y="166370"/>
                  </a:lnTo>
                  <a:lnTo>
                    <a:pt x="2786380" y="165100"/>
                  </a:lnTo>
                  <a:lnTo>
                    <a:pt x="2786380" y="1270"/>
                  </a:lnTo>
                  <a:lnTo>
                    <a:pt x="278638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039110" y="4944110"/>
              <a:ext cx="2782570" cy="163830"/>
            </a:xfrm>
            <a:custGeom>
              <a:avLst/>
              <a:gdLst/>
              <a:ahLst/>
              <a:cxnLst/>
              <a:rect l="l" t="t" r="r" b="b"/>
              <a:pathLst>
                <a:path w="2782570" h="163829">
                  <a:moveTo>
                    <a:pt x="2782570" y="0"/>
                  </a:moveTo>
                  <a:lnTo>
                    <a:pt x="2780030" y="0"/>
                  </a:lnTo>
                  <a:lnTo>
                    <a:pt x="2780030" y="2540"/>
                  </a:lnTo>
                  <a:lnTo>
                    <a:pt x="2780030" y="161290"/>
                  </a:lnTo>
                  <a:lnTo>
                    <a:pt x="1270" y="161290"/>
                  </a:lnTo>
                  <a:lnTo>
                    <a:pt x="1270" y="2540"/>
                  </a:lnTo>
                  <a:lnTo>
                    <a:pt x="2780030" y="2540"/>
                  </a:lnTo>
                  <a:lnTo>
                    <a:pt x="2780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2782570" y="163830"/>
                  </a:lnTo>
                  <a:lnTo>
                    <a:pt x="2782570" y="161290"/>
                  </a:lnTo>
                  <a:lnTo>
                    <a:pt x="2782570" y="2540"/>
                  </a:lnTo>
                  <a:lnTo>
                    <a:pt x="278257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040380" y="4946650"/>
              <a:ext cx="2778760" cy="158750"/>
            </a:xfrm>
            <a:custGeom>
              <a:avLst/>
              <a:gdLst/>
              <a:ahLst/>
              <a:cxnLst/>
              <a:rect l="l" t="t" r="r" b="b"/>
              <a:pathLst>
                <a:path w="2778760" h="158750">
                  <a:moveTo>
                    <a:pt x="2778760" y="0"/>
                  </a:moveTo>
                  <a:lnTo>
                    <a:pt x="2777490" y="0"/>
                  </a:lnTo>
                  <a:lnTo>
                    <a:pt x="2777490" y="1270"/>
                  </a:lnTo>
                  <a:lnTo>
                    <a:pt x="2777490" y="157480"/>
                  </a:lnTo>
                  <a:lnTo>
                    <a:pt x="2540" y="157480"/>
                  </a:lnTo>
                  <a:lnTo>
                    <a:pt x="2540" y="1270"/>
                  </a:lnTo>
                  <a:lnTo>
                    <a:pt x="2777490" y="1270"/>
                  </a:lnTo>
                  <a:lnTo>
                    <a:pt x="2777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2778760" y="158750"/>
                  </a:lnTo>
                  <a:lnTo>
                    <a:pt x="2778760" y="157480"/>
                  </a:lnTo>
                  <a:lnTo>
                    <a:pt x="2778760" y="1270"/>
                  </a:lnTo>
                  <a:lnTo>
                    <a:pt x="277876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042920" y="4947920"/>
              <a:ext cx="2774950" cy="156210"/>
            </a:xfrm>
            <a:custGeom>
              <a:avLst/>
              <a:gdLst/>
              <a:ahLst/>
              <a:cxnLst/>
              <a:rect l="l" t="t" r="r" b="b"/>
              <a:pathLst>
                <a:path w="2774950" h="156210">
                  <a:moveTo>
                    <a:pt x="2774950" y="0"/>
                  </a:moveTo>
                  <a:lnTo>
                    <a:pt x="2773680" y="0"/>
                  </a:lnTo>
                  <a:lnTo>
                    <a:pt x="2773680" y="1270"/>
                  </a:lnTo>
                  <a:lnTo>
                    <a:pt x="277368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2773680" y="1270"/>
                  </a:lnTo>
                  <a:lnTo>
                    <a:pt x="2773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2774950" y="156210"/>
                  </a:lnTo>
                  <a:lnTo>
                    <a:pt x="2774950" y="153670"/>
                  </a:lnTo>
                  <a:lnTo>
                    <a:pt x="2774950" y="1270"/>
                  </a:lnTo>
                  <a:lnTo>
                    <a:pt x="277495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044190" y="4949189"/>
              <a:ext cx="2772410" cy="152400"/>
            </a:xfrm>
            <a:custGeom>
              <a:avLst/>
              <a:gdLst/>
              <a:ahLst/>
              <a:cxnLst/>
              <a:rect l="l" t="t" r="r" b="b"/>
              <a:pathLst>
                <a:path w="2772410" h="152400">
                  <a:moveTo>
                    <a:pt x="2772410" y="0"/>
                  </a:moveTo>
                  <a:lnTo>
                    <a:pt x="2769870" y="0"/>
                  </a:lnTo>
                  <a:lnTo>
                    <a:pt x="2769870" y="2540"/>
                  </a:lnTo>
                  <a:lnTo>
                    <a:pt x="276987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2769870" y="2540"/>
                  </a:lnTo>
                  <a:lnTo>
                    <a:pt x="27698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2772410" y="152400"/>
                  </a:lnTo>
                  <a:lnTo>
                    <a:pt x="2772410" y="151130"/>
                  </a:lnTo>
                  <a:lnTo>
                    <a:pt x="2772410" y="2540"/>
                  </a:lnTo>
                  <a:lnTo>
                    <a:pt x="277241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045460" y="4951729"/>
              <a:ext cx="2768600" cy="148590"/>
            </a:xfrm>
            <a:custGeom>
              <a:avLst/>
              <a:gdLst/>
              <a:ahLst/>
              <a:cxnLst/>
              <a:rect l="l" t="t" r="r" b="b"/>
              <a:pathLst>
                <a:path w="2768600" h="148589">
                  <a:moveTo>
                    <a:pt x="2768600" y="0"/>
                  </a:moveTo>
                  <a:lnTo>
                    <a:pt x="2767330" y="0"/>
                  </a:lnTo>
                  <a:lnTo>
                    <a:pt x="2767330" y="1270"/>
                  </a:lnTo>
                  <a:lnTo>
                    <a:pt x="2767330" y="146050"/>
                  </a:lnTo>
                  <a:lnTo>
                    <a:pt x="2540" y="146050"/>
                  </a:lnTo>
                  <a:lnTo>
                    <a:pt x="2540" y="1270"/>
                  </a:lnTo>
                  <a:lnTo>
                    <a:pt x="2767330" y="1270"/>
                  </a:lnTo>
                  <a:lnTo>
                    <a:pt x="27673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2768600" y="148590"/>
                  </a:lnTo>
                  <a:lnTo>
                    <a:pt x="2768600" y="146050"/>
                  </a:lnTo>
                  <a:lnTo>
                    <a:pt x="2768600" y="1270"/>
                  </a:lnTo>
                  <a:lnTo>
                    <a:pt x="276860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048000" y="4953000"/>
              <a:ext cx="2764790" cy="144780"/>
            </a:xfrm>
            <a:custGeom>
              <a:avLst/>
              <a:gdLst/>
              <a:ahLst/>
              <a:cxnLst/>
              <a:rect l="l" t="t" r="r" b="b"/>
              <a:pathLst>
                <a:path w="2764790" h="144779">
                  <a:moveTo>
                    <a:pt x="2764790" y="0"/>
                  </a:moveTo>
                  <a:lnTo>
                    <a:pt x="2762250" y="0"/>
                  </a:lnTo>
                  <a:lnTo>
                    <a:pt x="2762250" y="2540"/>
                  </a:lnTo>
                  <a:lnTo>
                    <a:pt x="2762250" y="143510"/>
                  </a:lnTo>
                  <a:lnTo>
                    <a:pt x="1270" y="143510"/>
                  </a:lnTo>
                  <a:lnTo>
                    <a:pt x="1270" y="2540"/>
                  </a:lnTo>
                  <a:lnTo>
                    <a:pt x="2762250" y="2540"/>
                  </a:lnTo>
                  <a:lnTo>
                    <a:pt x="2762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2764790" y="144780"/>
                  </a:lnTo>
                  <a:lnTo>
                    <a:pt x="2764790" y="143510"/>
                  </a:lnTo>
                  <a:lnTo>
                    <a:pt x="2764790" y="2540"/>
                  </a:lnTo>
                  <a:lnTo>
                    <a:pt x="276479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049270" y="4955539"/>
              <a:ext cx="2760980" cy="140970"/>
            </a:xfrm>
            <a:custGeom>
              <a:avLst/>
              <a:gdLst/>
              <a:ahLst/>
              <a:cxnLst/>
              <a:rect l="l" t="t" r="r" b="b"/>
              <a:pathLst>
                <a:path w="2760979" h="140970">
                  <a:moveTo>
                    <a:pt x="2760980" y="0"/>
                  </a:moveTo>
                  <a:lnTo>
                    <a:pt x="2759710" y="0"/>
                  </a:lnTo>
                  <a:lnTo>
                    <a:pt x="2759710" y="1270"/>
                  </a:lnTo>
                  <a:lnTo>
                    <a:pt x="2759710" y="139700"/>
                  </a:lnTo>
                  <a:lnTo>
                    <a:pt x="2540" y="139700"/>
                  </a:lnTo>
                  <a:lnTo>
                    <a:pt x="2540" y="1270"/>
                  </a:lnTo>
                  <a:lnTo>
                    <a:pt x="2759710" y="1270"/>
                  </a:lnTo>
                  <a:lnTo>
                    <a:pt x="2759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2760980" y="140970"/>
                  </a:lnTo>
                  <a:lnTo>
                    <a:pt x="2760980" y="139700"/>
                  </a:lnTo>
                  <a:lnTo>
                    <a:pt x="2760980" y="1270"/>
                  </a:lnTo>
                  <a:lnTo>
                    <a:pt x="276098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051810" y="4956810"/>
              <a:ext cx="2757170" cy="138430"/>
            </a:xfrm>
            <a:custGeom>
              <a:avLst/>
              <a:gdLst/>
              <a:ahLst/>
              <a:cxnLst/>
              <a:rect l="l" t="t" r="r" b="b"/>
              <a:pathLst>
                <a:path w="2757170" h="138429">
                  <a:moveTo>
                    <a:pt x="2757170" y="0"/>
                  </a:moveTo>
                  <a:lnTo>
                    <a:pt x="2755900" y="0"/>
                  </a:lnTo>
                  <a:lnTo>
                    <a:pt x="2755900" y="1270"/>
                  </a:lnTo>
                  <a:lnTo>
                    <a:pt x="2755900" y="135890"/>
                  </a:lnTo>
                  <a:lnTo>
                    <a:pt x="1270" y="135890"/>
                  </a:lnTo>
                  <a:lnTo>
                    <a:pt x="1270" y="1270"/>
                  </a:lnTo>
                  <a:lnTo>
                    <a:pt x="2755900" y="1270"/>
                  </a:lnTo>
                  <a:lnTo>
                    <a:pt x="27559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2757170" y="138430"/>
                  </a:lnTo>
                  <a:lnTo>
                    <a:pt x="2757170" y="135890"/>
                  </a:lnTo>
                  <a:lnTo>
                    <a:pt x="2757170" y="1270"/>
                  </a:lnTo>
                  <a:lnTo>
                    <a:pt x="275717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053080" y="4958079"/>
              <a:ext cx="2754630" cy="134620"/>
            </a:xfrm>
            <a:custGeom>
              <a:avLst/>
              <a:gdLst/>
              <a:ahLst/>
              <a:cxnLst/>
              <a:rect l="l" t="t" r="r" b="b"/>
              <a:pathLst>
                <a:path w="2754629" h="134620">
                  <a:moveTo>
                    <a:pt x="2754630" y="0"/>
                  </a:moveTo>
                  <a:lnTo>
                    <a:pt x="2752090" y="0"/>
                  </a:lnTo>
                  <a:lnTo>
                    <a:pt x="2752090" y="2540"/>
                  </a:lnTo>
                  <a:lnTo>
                    <a:pt x="2752090" y="133350"/>
                  </a:lnTo>
                  <a:lnTo>
                    <a:pt x="1270" y="133350"/>
                  </a:lnTo>
                  <a:lnTo>
                    <a:pt x="1270" y="2540"/>
                  </a:lnTo>
                  <a:lnTo>
                    <a:pt x="2752090" y="2540"/>
                  </a:lnTo>
                  <a:lnTo>
                    <a:pt x="27520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2754630" y="134620"/>
                  </a:lnTo>
                  <a:lnTo>
                    <a:pt x="2754630" y="133350"/>
                  </a:lnTo>
                  <a:lnTo>
                    <a:pt x="2754630" y="2540"/>
                  </a:lnTo>
                  <a:lnTo>
                    <a:pt x="275463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054350" y="4960620"/>
              <a:ext cx="2750820" cy="130810"/>
            </a:xfrm>
            <a:custGeom>
              <a:avLst/>
              <a:gdLst/>
              <a:ahLst/>
              <a:cxnLst/>
              <a:rect l="l" t="t" r="r" b="b"/>
              <a:pathLst>
                <a:path w="2750820" h="130810">
                  <a:moveTo>
                    <a:pt x="2750820" y="0"/>
                  </a:moveTo>
                  <a:lnTo>
                    <a:pt x="2749550" y="0"/>
                  </a:lnTo>
                  <a:lnTo>
                    <a:pt x="2749550" y="1270"/>
                  </a:lnTo>
                  <a:lnTo>
                    <a:pt x="2749550" y="128270"/>
                  </a:lnTo>
                  <a:lnTo>
                    <a:pt x="2540" y="128270"/>
                  </a:lnTo>
                  <a:lnTo>
                    <a:pt x="2540" y="1270"/>
                  </a:lnTo>
                  <a:lnTo>
                    <a:pt x="2749550" y="1270"/>
                  </a:lnTo>
                  <a:lnTo>
                    <a:pt x="2749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2750820" y="130810"/>
                  </a:lnTo>
                  <a:lnTo>
                    <a:pt x="2750820" y="128270"/>
                  </a:lnTo>
                  <a:lnTo>
                    <a:pt x="2750820" y="1270"/>
                  </a:lnTo>
                  <a:lnTo>
                    <a:pt x="275082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056890" y="4961889"/>
              <a:ext cx="2747010" cy="127000"/>
            </a:xfrm>
            <a:custGeom>
              <a:avLst/>
              <a:gdLst/>
              <a:ahLst/>
              <a:cxnLst/>
              <a:rect l="l" t="t" r="r" b="b"/>
              <a:pathLst>
                <a:path w="2747010" h="127000">
                  <a:moveTo>
                    <a:pt x="2747010" y="0"/>
                  </a:moveTo>
                  <a:lnTo>
                    <a:pt x="2744470" y="0"/>
                  </a:lnTo>
                  <a:lnTo>
                    <a:pt x="2744470" y="2540"/>
                  </a:lnTo>
                  <a:lnTo>
                    <a:pt x="274447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2744470" y="2540"/>
                  </a:lnTo>
                  <a:lnTo>
                    <a:pt x="27444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2747010" y="127000"/>
                  </a:lnTo>
                  <a:lnTo>
                    <a:pt x="2747010" y="125730"/>
                  </a:lnTo>
                  <a:lnTo>
                    <a:pt x="2747010" y="2540"/>
                  </a:lnTo>
                  <a:lnTo>
                    <a:pt x="274701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059430" y="4964429"/>
              <a:ext cx="2741930" cy="123189"/>
            </a:xfrm>
            <a:custGeom>
              <a:avLst/>
              <a:gdLst/>
              <a:ahLst/>
              <a:cxnLst/>
              <a:rect l="l" t="t" r="r" b="b"/>
              <a:pathLst>
                <a:path w="2741929" h="123189">
                  <a:moveTo>
                    <a:pt x="2741930" y="0"/>
                  </a:moveTo>
                  <a:lnTo>
                    <a:pt x="2740660" y="0"/>
                  </a:lnTo>
                  <a:lnTo>
                    <a:pt x="2740660" y="1270"/>
                  </a:lnTo>
                  <a:lnTo>
                    <a:pt x="274066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2740660" y="1270"/>
                  </a:lnTo>
                  <a:lnTo>
                    <a:pt x="2740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2741930" y="123190"/>
                  </a:lnTo>
                  <a:lnTo>
                    <a:pt x="2741930" y="120650"/>
                  </a:lnTo>
                  <a:lnTo>
                    <a:pt x="2741930" y="1270"/>
                  </a:lnTo>
                  <a:lnTo>
                    <a:pt x="274193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060700" y="4965700"/>
              <a:ext cx="2739390" cy="119380"/>
            </a:xfrm>
            <a:custGeom>
              <a:avLst/>
              <a:gdLst/>
              <a:ahLst/>
              <a:cxnLst/>
              <a:rect l="l" t="t" r="r" b="b"/>
              <a:pathLst>
                <a:path w="2739390" h="119379">
                  <a:moveTo>
                    <a:pt x="2739390" y="0"/>
                  </a:moveTo>
                  <a:lnTo>
                    <a:pt x="2736850" y="0"/>
                  </a:lnTo>
                  <a:lnTo>
                    <a:pt x="2736850" y="2540"/>
                  </a:lnTo>
                  <a:lnTo>
                    <a:pt x="273685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2736850" y="2540"/>
                  </a:lnTo>
                  <a:lnTo>
                    <a:pt x="27368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2739390" y="119380"/>
                  </a:lnTo>
                  <a:lnTo>
                    <a:pt x="2739390" y="118110"/>
                  </a:lnTo>
                  <a:lnTo>
                    <a:pt x="2739390" y="2540"/>
                  </a:lnTo>
                  <a:lnTo>
                    <a:pt x="273939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061970" y="4968239"/>
              <a:ext cx="2735580" cy="115570"/>
            </a:xfrm>
            <a:custGeom>
              <a:avLst/>
              <a:gdLst/>
              <a:ahLst/>
              <a:cxnLst/>
              <a:rect l="l" t="t" r="r" b="b"/>
              <a:pathLst>
                <a:path w="2735579" h="115570">
                  <a:moveTo>
                    <a:pt x="2735580" y="0"/>
                  </a:moveTo>
                  <a:lnTo>
                    <a:pt x="2734310" y="0"/>
                  </a:lnTo>
                  <a:lnTo>
                    <a:pt x="2734310" y="1270"/>
                  </a:lnTo>
                  <a:lnTo>
                    <a:pt x="2734310" y="113030"/>
                  </a:lnTo>
                  <a:lnTo>
                    <a:pt x="2540" y="113030"/>
                  </a:lnTo>
                  <a:lnTo>
                    <a:pt x="2540" y="1270"/>
                  </a:lnTo>
                  <a:lnTo>
                    <a:pt x="2734310" y="1270"/>
                  </a:lnTo>
                  <a:lnTo>
                    <a:pt x="2734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2735580" y="115570"/>
                  </a:lnTo>
                  <a:lnTo>
                    <a:pt x="2735580" y="113030"/>
                  </a:lnTo>
                  <a:lnTo>
                    <a:pt x="2735580" y="1270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064510" y="4969510"/>
              <a:ext cx="2731770" cy="111760"/>
            </a:xfrm>
            <a:custGeom>
              <a:avLst/>
              <a:gdLst/>
              <a:ahLst/>
              <a:cxnLst/>
              <a:rect l="l" t="t" r="r" b="b"/>
              <a:pathLst>
                <a:path w="2731770" h="111760">
                  <a:moveTo>
                    <a:pt x="2731770" y="0"/>
                  </a:moveTo>
                  <a:lnTo>
                    <a:pt x="2729230" y="0"/>
                  </a:lnTo>
                  <a:lnTo>
                    <a:pt x="2729230" y="2540"/>
                  </a:lnTo>
                  <a:lnTo>
                    <a:pt x="2729230" y="110490"/>
                  </a:lnTo>
                  <a:lnTo>
                    <a:pt x="1270" y="110490"/>
                  </a:lnTo>
                  <a:lnTo>
                    <a:pt x="1270" y="2540"/>
                  </a:lnTo>
                  <a:lnTo>
                    <a:pt x="2729230" y="2540"/>
                  </a:lnTo>
                  <a:lnTo>
                    <a:pt x="27292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2731770" y="111760"/>
                  </a:lnTo>
                  <a:lnTo>
                    <a:pt x="2731770" y="110490"/>
                  </a:lnTo>
                  <a:lnTo>
                    <a:pt x="2731770" y="2540"/>
                  </a:lnTo>
                  <a:lnTo>
                    <a:pt x="273177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065780" y="4972050"/>
              <a:ext cx="2727960" cy="107950"/>
            </a:xfrm>
            <a:custGeom>
              <a:avLst/>
              <a:gdLst/>
              <a:ahLst/>
              <a:cxnLst/>
              <a:rect l="l" t="t" r="r" b="b"/>
              <a:pathLst>
                <a:path w="2727960" h="107950">
                  <a:moveTo>
                    <a:pt x="2727960" y="0"/>
                  </a:moveTo>
                  <a:lnTo>
                    <a:pt x="2726690" y="0"/>
                  </a:lnTo>
                  <a:lnTo>
                    <a:pt x="2726690" y="1270"/>
                  </a:lnTo>
                  <a:lnTo>
                    <a:pt x="2726690" y="106680"/>
                  </a:lnTo>
                  <a:lnTo>
                    <a:pt x="2540" y="106680"/>
                  </a:lnTo>
                  <a:lnTo>
                    <a:pt x="2540" y="1270"/>
                  </a:lnTo>
                  <a:lnTo>
                    <a:pt x="2726690" y="1270"/>
                  </a:lnTo>
                  <a:lnTo>
                    <a:pt x="2726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2727960" y="107950"/>
                  </a:lnTo>
                  <a:lnTo>
                    <a:pt x="2727960" y="106680"/>
                  </a:lnTo>
                  <a:lnTo>
                    <a:pt x="2727960" y="1270"/>
                  </a:lnTo>
                  <a:lnTo>
                    <a:pt x="272796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068320" y="4973320"/>
              <a:ext cx="2724150" cy="105410"/>
            </a:xfrm>
            <a:custGeom>
              <a:avLst/>
              <a:gdLst/>
              <a:ahLst/>
              <a:cxnLst/>
              <a:rect l="l" t="t" r="r" b="b"/>
              <a:pathLst>
                <a:path w="2724150" h="105410">
                  <a:moveTo>
                    <a:pt x="2724150" y="0"/>
                  </a:moveTo>
                  <a:lnTo>
                    <a:pt x="2722880" y="0"/>
                  </a:lnTo>
                  <a:lnTo>
                    <a:pt x="2722880" y="1270"/>
                  </a:lnTo>
                  <a:lnTo>
                    <a:pt x="2722880" y="102870"/>
                  </a:lnTo>
                  <a:lnTo>
                    <a:pt x="1270" y="102870"/>
                  </a:lnTo>
                  <a:lnTo>
                    <a:pt x="1270" y="1270"/>
                  </a:lnTo>
                  <a:lnTo>
                    <a:pt x="2722880" y="1270"/>
                  </a:lnTo>
                  <a:lnTo>
                    <a:pt x="2722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2724150" y="105410"/>
                  </a:lnTo>
                  <a:lnTo>
                    <a:pt x="2724150" y="102870"/>
                  </a:lnTo>
                  <a:lnTo>
                    <a:pt x="2724150" y="1270"/>
                  </a:lnTo>
                  <a:lnTo>
                    <a:pt x="272415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069590" y="4974589"/>
              <a:ext cx="2721610" cy="101600"/>
            </a:xfrm>
            <a:custGeom>
              <a:avLst/>
              <a:gdLst/>
              <a:ahLst/>
              <a:cxnLst/>
              <a:rect l="l" t="t" r="r" b="b"/>
              <a:pathLst>
                <a:path w="2721610" h="101600">
                  <a:moveTo>
                    <a:pt x="2721610" y="0"/>
                  </a:moveTo>
                  <a:lnTo>
                    <a:pt x="2719070" y="0"/>
                  </a:lnTo>
                  <a:lnTo>
                    <a:pt x="2719070" y="2540"/>
                  </a:lnTo>
                  <a:lnTo>
                    <a:pt x="2719070" y="100330"/>
                  </a:lnTo>
                  <a:lnTo>
                    <a:pt x="2540" y="100330"/>
                  </a:lnTo>
                  <a:lnTo>
                    <a:pt x="2540" y="2540"/>
                  </a:lnTo>
                  <a:lnTo>
                    <a:pt x="2719070" y="2540"/>
                  </a:lnTo>
                  <a:lnTo>
                    <a:pt x="27190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0330"/>
                  </a:lnTo>
                  <a:lnTo>
                    <a:pt x="0" y="101600"/>
                  </a:lnTo>
                  <a:lnTo>
                    <a:pt x="2721610" y="101600"/>
                  </a:lnTo>
                  <a:lnTo>
                    <a:pt x="2721610" y="100330"/>
                  </a:lnTo>
                  <a:lnTo>
                    <a:pt x="2721610" y="2540"/>
                  </a:lnTo>
                  <a:lnTo>
                    <a:pt x="272161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072130" y="4977129"/>
              <a:ext cx="2716530" cy="97790"/>
            </a:xfrm>
            <a:custGeom>
              <a:avLst/>
              <a:gdLst/>
              <a:ahLst/>
              <a:cxnLst/>
              <a:rect l="l" t="t" r="r" b="b"/>
              <a:pathLst>
                <a:path w="2716529" h="97789">
                  <a:moveTo>
                    <a:pt x="2716530" y="0"/>
                  </a:moveTo>
                  <a:lnTo>
                    <a:pt x="2715260" y="0"/>
                  </a:lnTo>
                  <a:lnTo>
                    <a:pt x="2715260" y="1270"/>
                  </a:lnTo>
                  <a:lnTo>
                    <a:pt x="271526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2715260" y="1270"/>
                  </a:lnTo>
                  <a:lnTo>
                    <a:pt x="2715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2716530" y="97790"/>
                  </a:lnTo>
                  <a:lnTo>
                    <a:pt x="2716530" y="95250"/>
                  </a:lnTo>
                  <a:lnTo>
                    <a:pt x="2716530" y="1270"/>
                  </a:lnTo>
                  <a:lnTo>
                    <a:pt x="271653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073400" y="4978400"/>
              <a:ext cx="2713990" cy="93980"/>
            </a:xfrm>
            <a:custGeom>
              <a:avLst/>
              <a:gdLst/>
              <a:ahLst/>
              <a:cxnLst/>
              <a:rect l="l" t="t" r="r" b="b"/>
              <a:pathLst>
                <a:path w="2713990" h="93979">
                  <a:moveTo>
                    <a:pt x="2713990" y="0"/>
                  </a:moveTo>
                  <a:lnTo>
                    <a:pt x="2711450" y="0"/>
                  </a:lnTo>
                  <a:lnTo>
                    <a:pt x="2711450" y="2540"/>
                  </a:lnTo>
                  <a:lnTo>
                    <a:pt x="2711450" y="92710"/>
                  </a:lnTo>
                  <a:lnTo>
                    <a:pt x="1270" y="92710"/>
                  </a:lnTo>
                  <a:lnTo>
                    <a:pt x="1270" y="2540"/>
                  </a:lnTo>
                  <a:lnTo>
                    <a:pt x="2711450" y="2540"/>
                  </a:lnTo>
                  <a:lnTo>
                    <a:pt x="27114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2713990" y="93980"/>
                  </a:lnTo>
                  <a:lnTo>
                    <a:pt x="2713990" y="92710"/>
                  </a:lnTo>
                  <a:lnTo>
                    <a:pt x="2713990" y="2540"/>
                  </a:lnTo>
                  <a:lnTo>
                    <a:pt x="271399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074670" y="4980939"/>
              <a:ext cx="2710180" cy="90170"/>
            </a:xfrm>
            <a:custGeom>
              <a:avLst/>
              <a:gdLst/>
              <a:ahLst/>
              <a:cxnLst/>
              <a:rect l="l" t="t" r="r" b="b"/>
              <a:pathLst>
                <a:path w="2710179" h="90170">
                  <a:moveTo>
                    <a:pt x="2710180" y="0"/>
                  </a:moveTo>
                  <a:lnTo>
                    <a:pt x="2708910" y="0"/>
                  </a:lnTo>
                  <a:lnTo>
                    <a:pt x="2708910" y="1270"/>
                  </a:lnTo>
                  <a:lnTo>
                    <a:pt x="2708910" y="87630"/>
                  </a:lnTo>
                  <a:lnTo>
                    <a:pt x="2540" y="87630"/>
                  </a:lnTo>
                  <a:lnTo>
                    <a:pt x="2540" y="1270"/>
                  </a:lnTo>
                  <a:lnTo>
                    <a:pt x="2708910" y="1270"/>
                  </a:lnTo>
                  <a:lnTo>
                    <a:pt x="2708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2710180" y="90170"/>
                  </a:lnTo>
                  <a:lnTo>
                    <a:pt x="2710180" y="87630"/>
                  </a:lnTo>
                  <a:lnTo>
                    <a:pt x="2710180" y="1270"/>
                  </a:lnTo>
                  <a:lnTo>
                    <a:pt x="271018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077210" y="4982210"/>
              <a:ext cx="2706370" cy="86360"/>
            </a:xfrm>
            <a:custGeom>
              <a:avLst/>
              <a:gdLst/>
              <a:ahLst/>
              <a:cxnLst/>
              <a:rect l="l" t="t" r="r" b="b"/>
              <a:pathLst>
                <a:path w="2706370" h="86360">
                  <a:moveTo>
                    <a:pt x="2706370" y="0"/>
                  </a:moveTo>
                  <a:lnTo>
                    <a:pt x="2703830" y="0"/>
                  </a:lnTo>
                  <a:lnTo>
                    <a:pt x="2703830" y="2540"/>
                  </a:lnTo>
                  <a:lnTo>
                    <a:pt x="2703830" y="85090"/>
                  </a:lnTo>
                  <a:lnTo>
                    <a:pt x="1270" y="85090"/>
                  </a:lnTo>
                  <a:lnTo>
                    <a:pt x="1270" y="2540"/>
                  </a:lnTo>
                  <a:lnTo>
                    <a:pt x="2703830" y="2540"/>
                  </a:lnTo>
                  <a:lnTo>
                    <a:pt x="2703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6360"/>
                  </a:lnTo>
                  <a:lnTo>
                    <a:pt x="2706370" y="86360"/>
                  </a:lnTo>
                  <a:lnTo>
                    <a:pt x="2706370" y="85090"/>
                  </a:lnTo>
                  <a:lnTo>
                    <a:pt x="2706370" y="2540"/>
                  </a:lnTo>
                  <a:lnTo>
                    <a:pt x="270637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078480" y="4984750"/>
              <a:ext cx="2702560" cy="82550"/>
            </a:xfrm>
            <a:custGeom>
              <a:avLst/>
              <a:gdLst/>
              <a:ahLst/>
              <a:cxnLst/>
              <a:rect l="l" t="t" r="r" b="b"/>
              <a:pathLst>
                <a:path w="2702560" h="82550">
                  <a:moveTo>
                    <a:pt x="2702560" y="0"/>
                  </a:moveTo>
                  <a:lnTo>
                    <a:pt x="2701290" y="0"/>
                  </a:lnTo>
                  <a:lnTo>
                    <a:pt x="2701290" y="1270"/>
                  </a:lnTo>
                  <a:lnTo>
                    <a:pt x="2701290" y="81280"/>
                  </a:lnTo>
                  <a:lnTo>
                    <a:pt x="2540" y="81280"/>
                  </a:lnTo>
                  <a:lnTo>
                    <a:pt x="2540" y="1270"/>
                  </a:lnTo>
                  <a:lnTo>
                    <a:pt x="2701290" y="1270"/>
                  </a:lnTo>
                  <a:lnTo>
                    <a:pt x="2701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2702560" y="82550"/>
                  </a:lnTo>
                  <a:lnTo>
                    <a:pt x="2702560" y="81280"/>
                  </a:lnTo>
                  <a:lnTo>
                    <a:pt x="2702560" y="1270"/>
                  </a:lnTo>
                  <a:lnTo>
                    <a:pt x="270256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081020" y="4986020"/>
              <a:ext cx="2698750" cy="80010"/>
            </a:xfrm>
            <a:custGeom>
              <a:avLst/>
              <a:gdLst/>
              <a:ahLst/>
              <a:cxnLst/>
              <a:rect l="l" t="t" r="r" b="b"/>
              <a:pathLst>
                <a:path w="2698750" h="80010">
                  <a:moveTo>
                    <a:pt x="2698750" y="0"/>
                  </a:moveTo>
                  <a:lnTo>
                    <a:pt x="2697480" y="0"/>
                  </a:lnTo>
                  <a:lnTo>
                    <a:pt x="2697480" y="1270"/>
                  </a:lnTo>
                  <a:lnTo>
                    <a:pt x="269748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2697480" y="1270"/>
                  </a:lnTo>
                  <a:lnTo>
                    <a:pt x="269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2698750" y="80010"/>
                  </a:lnTo>
                  <a:lnTo>
                    <a:pt x="2698750" y="77470"/>
                  </a:lnTo>
                  <a:lnTo>
                    <a:pt x="2698750" y="1270"/>
                  </a:lnTo>
                  <a:lnTo>
                    <a:pt x="269875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082290" y="4987289"/>
              <a:ext cx="2696210" cy="76200"/>
            </a:xfrm>
            <a:custGeom>
              <a:avLst/>
              <a:gdLst/>
              <a:ahLst/>
              <a:cxnLst/>
              <a:rect l="l" t="t" r="r" b="b"/>
              <a:pathLst>
                <a:path w="2696210" h="76200">
                  <a:moveTo>
                    <a:pt x="2696210" y="0"/>
                  </a:moveTo>
                  <a:lnTo>
                    <a:pt x="2693670" y="0"/>
                  </a:lnTo>
                  <a:lnTo>
                    <a:pt x="2693670" y="2540"/>
                  </a:lnTo>
                  <a:lnTo>
                    <a:pt x="269367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2693670" y="2540"/>
                  </a:lnTo>
                  <a:lnTo>
                    <a:pt x="2693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2696210" y="76200"/>
                  </a:lnTo>
                  <a:lnTo>
                    <a:pt x="2696210" y="74930"/>
                  </a:lnTo>
                  <a:lnTo>
                    <a:pt x="2696210" y="2540"/>
                  </a:lnTo>
                  <a:lnTo>
                    <a:pt x="269621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083560" y="4989829"/>
              <a:ext cx="2692400" cy="72390"/>
            </a:xfrm>
            <a:custGeom>
              <a:avLst/>
              <a:gdLst/>
              <a:ahLst/>
              <a:cxnLst/>
              <a:rect l="l" t="t" r="r" b="b"/>
              <a:pathLst>
                <a:path w="2692400" h="72389">
                  <a:moveTo>
                    <a:pt x="2692400" y="0"/>
                  </a:moveTo>
                  <a:lnTo>
                    <a:pt x="2691130" y="0"/>
                  </a:lnTo>
                  <a:lnTo>
                    <a:pt x="2691130" y="1270"/>
                  </a:lnTo>
                  <a:lnTo>
                    <a:pt x="2691130" y="69850"/>
                  </a:lnTo>
                  <a:lnTo>
                    <a:pt x="2540" y="69850"/>
                  </a:lnTo>
                  <a:lnTo>
                    <a:pt x="2540" y="1270"/>
                  </a:lnTo>
                  <a:lnTo>
                    <a:pt x="2691130" y="1270"/>
                  </a:lnTo>
                  <a:lnTo>
                    <a:pt x="26911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2692400" y="72390"/>
                  </a:lnTo>
                  <a:lnTo>
                    <a:pt x="2692400" y="69850"/>
                  </a:lnTo>
                  <a:lnTo>
                    <a:pt x="2692400" y="1270"/>
                  </a:lnTo>
                  <a:lnTo>
                    <a:pt x="269240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086100" y="4991100"/>
              <a:ext cx="2688590" cy="68580"/>
            </a:xfrm>
            <a:custGeom>
              <a:avLst/>
              <a:gdLst/>
              <a:ahLst/>
              <a:cxnLst/>
              <a:rect l="l" t="t" r="r" b="b"/>
              <a:pathLst>
                <a:path w="2688590" h="68579">
                  <a:moveTo>
                    <a:pt x="2688590" y="0"/>
                  </a:moveTo>
                  <a:lnTo>
                    <a:pt x="2686050" y="0"/>
                  </a:lnTo>
                  <a:lnTo>
                    <a:pt x="2686050" y="2540"/>
                  </a:lnTo>
                  <a:lnTo>
                    <a:pt x="2686050" y="67310"/>
                  </a:lnTo>
                  <a:lnTo>
                    <a:pt x="1270" y="67310"/>
                  </a:lnTo>
                  <a:lnTo>
                    <a:pt x="1270" y="2540"/>
                  </a:lnTo>
                  <a:lnTo>
                    <a:pt x="2686050" y="2540"/>
                  </a:lnTo>
                  <a:lnTo>
                    <a:pt x="26860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2688590" y="68580"/>
                  </a:lnTo>
                  <a:lnTo>
                    <a:pt x="2688590" y="67310"/>
                  </a:lnTo>
                  <a:lnTo>
                    <a:pt x="2688590" y="2540"/>
                  </a:lnTo>
                  <a:lnTo>
                    <a:pt x="268859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087370" y="4993639"/>
              <a:ext cx="2684780" cy="64769"/>
            </a:xfrm>
            <a:custGeom>
              <a:avLst/>
              <a:gdLst/>
              <a:ahLst/>
              <a:cxnLst/>
              <a:rect l="l" t="t" r="r" b="b"/>
              <a:pathLst>
                <a:path w="2684779" h="64770">
                  <a:moveTo>
                    <a:pt x="2684780" y="0"/>
                  </a:moveTo>
                  <a:lnTo>
                    <a:pt x="2683510" y="0"/>
                  </a:lnTo>
                  <a:lnTo>
                    <a:pt x="2683510" y="1270"/>
                  </a:lnTo>
                  <a:lnTo>
                    <a:pt x="2683510" y="63500"/>
                  </a:lnTo>
                  <a:lnTo>
                    <a:pt x="2540" y="63500"/>
                  </a:lnTo>
                  <a:lnTo>
                    <a:pt x="2540" y="1270"/>
                  </a:lnTo>
                  <a:lnTo>
                    <a:pt x="2683510" y="1270"/>
                  </a:lnTo>
                  <a:lnTo>
                    <a:pt x="26835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2684780" y="64770"/>
                  </a:lnTo>
                  <a:lnTo>
                    <a:pt x="2684780" y="63500"/>
                  </a:lnTo>
                  <a:lnTo>
                    <a:pt x="2684780" y="1270"/>
                  </a:lnTo>
                  <a:lnTo>
                    <a:pt x="268478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089910" y="4994910"/>
              <a:ext cx="2680970" cy="62230"/>
            </a:xfrm>
            <a:custGeom>
              <a:avLst/>
              <a:gdLst/>
              <a:ahLst/>
              <a:cxnLst/>
              <a:rect l="l" t="t" r="r" b="b"/>
              <a:pathLst>
                <a:path w="2680970" h="62229">
                  <a:moveTo>
                    <a:pt x="2680970" y="0"/>
                  </a:moveTo>
                  <a:lnTo>
                    <a:pt x="2679700" y="0"/>
                  </a:lnTo>
                  <a:lnTo>
                    <a:pt x="2679700" y="1270"/>
                  </a:lnTo>
                  <a:lnTo>
                    <a:pt x="2679700" y="59690"/>
                  </a:lnTo>
                  <a:lnTo>
                    <a:pt x="1270" y="59690"/>
                  </a:lnTo>
                  <a:lnTo>
                    <a:pt x="1270" y="1270"/>
                  </a:lnTo>
                  <a:lnTo>
                    <a:pt x="2679700" y="1270"/>
                  </a:lnTo>
                  <a:lnTo>
                    <a:pt x="2679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2680970" y="62230"/>
                  </a:lnTo>
                  <a:lnTo>
                    <a:pt x="2680970" y="59690"/>
                  </a:lnTo>
                  <a:lnTo>
                    <a:pt x="2680970" y="1270"/>
                  </a:lnTo>
                  <a:lnTo>
                    <a:pt x="268097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091180" y="4996179"/>
              <a:ext cx="2678430" cy="58419"/>
            </a:xfrm>
            <a:custGeom>
              <a:avLst/>
              <a:gdLst/>
              <a:ahLst/>
              <a:cxnLst/>
              <a:rect l="l" t="t" r="r" b="b"/>
              <a:pathLst>
                <a:path w="2678429" h="58420">
                  <a:moveTo>
                    <a:pt x="2678430" y="0"/>
                  </a:moveTo>
                  <a:lnTo>
                    <a:pt x="2675890" y="0"/>
                  </a:lnTo>
                  <a:lnTo>
                    <a:pt x="2675890" y="2540"/>
                  </a:lnTo>
                  <a:lnTo>
                    <a:pt x="2675890" y="57150"/>
                  </a:lnTo>
                  <a:lnTo>
                    <a:pt x="2540" y="57150"/>
                  </a:lnTo>
                  <a:lnTo>
                    <a:pt x="2540" y="2540"/>
                  </a:lnTo>
                  <a:lnTo>
                    <a:pt x="2675890" y="2540"/>
                  </a:lnTo>
                  <a:lnTo>
                    <a:pt x="267589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7150"/>
                  </a:lnTo>
                  <a:lnTo>
                    <a:pt x="0" y="58420"/>
                  </a:lnTo>
                  <a:lnTo>
                    <a:pt x="2678430" y="58420"/>
                  </a:lnTo>
                  <a:lnTo>
                    <a:pt x="2678430" y="57150"/>
                  </a:lnTo>
                  <a:lnTo>
                    <a:pt x="2678430" y="2540"/>
                  </a:lnTo>
                  <a:lnTo>
                    <a:pt x="267843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093720" y="4998720"/>
              <a:ext cx="2673350" cy="54610"/>
            </a:xfrm>
            <a:custGeom>
              <a:avLst/>
              <a:gdLst/>
              <a:ahLst/>
              <a:cxnLst/>
              <a:rect l="l" t="t" r="r" b="b"/>
              <a:pathLst>
                <a:path w="2673350" h="54610">
                  <a:moveTo>
                    <a:pt x="2673350" y="0"/>
                  </a:moveTo>
                  <a:lnTo>
                    <a:pt x="2672080" y="0"/>
                  </a:lnTo>
                  <a:lnTo>
                    <a:pt x="2672080" y="1270"/>
                  </a:lnTo>
                  <a:lnTo>
                    <a:pt x="267208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2672080" y="1270"/>
                  </a:lnTo>
                  <a:lnTo>
                    <a:pt x="2672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2673350" y="54610"/>
                  </a:lnTo>
                  <a:lnTo>
                    <a:pt x="2673350" y="52070"/>
                  </a:lnTo>
                  <a:lnTo>
                    <a:pt x="2673350" y="1270"/>
                  </a:lnTo>
                  <a:lnTo>
                    <a:pt x="267335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094990" y="4999989"/>
              <a:ext cx="2670810" cy="50800"/>
            </a:xfrm>
            <a:custGeom>
              <a:avLst/>
              <a:gdLst/>
              <a:ahLst/>
              <a:cxnLst/>
              <a:rect l="l" t="t" r="r" b="b"/>
              <a:pathLst>
                <a:path w="2670810" h="50800">
                  <a:moveTo>
                    <a:pt x="2670810" y="0"/>
                  </a:moveTo>
                  <a:lnTo>
                    <a:pt x="2668270" y="0"/>
                  </a:lnTo>
                  <a:lnTo>
                    <a:pt x="2668270" y="2540"/>
                  </a:lnTo>
                  <a:lnTo>
                    <a:pt x="2668270" y="49530"/>
                  </a:lnTo>
                  <a:lnTo>
                    <a:pt x="1270" y="49530"/>
                  </a:lnTo>
                  <a:lnTo>
                    <a:pt x="1270" y="2540"/>
                  </a:lnTo>
                  <a:lnTo>
                    <a:pt x="2668270" y="2540"/>
                  </a:lnTo>
                  <a:lnTo>
                    <a:pt x="26682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2670810" y="50800"/>
                  </a:lnTo>
                  <a:lnTo>
                    <a:pt x="2670810" y="49530"/>
                  </a:lnTo>
                  <a:lnTo>
                    <a:pt x="2670810" y="2540"/>
                  </a:lnTo>
                  <a:lnTo>
                    <a:pt x="267081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096260" y="5002529"/>
              <a:ext cx="2667000" cy="46990"/>
            </a:xfrm>
            <a:custGeom>
              <a:avLst/>
              <a:gdLst/>
              <a:ahLst/>
              <a:cxnLst/>
              <a:rect l="l" t="t" r="r" b="b"/>
              <a:pathLst>
                <a:path w="2667000" h="46989">
                  <a:moveTo>
                    <a:pt x="2667000" y="0"/>
                  </a:moveTo>
                  <a:lnTo>
                    <a:pt x="2665730" y="0"/>
                  </a:lnTo>
                  <a:lnTo>
                    <a:pt x="2665730" y="1270"/>
                  </a:lnTo>
                  <a:lnTo>
                    <a:pt x="2665730" y="44450"/>
                  </a:lnTo>
                  <a:lnTo>
                    <a:pt x="2540" y="44450"/>
                  </a:lnTo>
                  <a:lnTo>
                    <a:pt x="2540" y="1270"/>
                  </a:lnTo>
                  <a:lnTo>
                    <a:pt x="2665730" y="1270"/>
                  </a:lnTo>
                  <a:lnTo>
                    <a:pt x="26657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2667000" y="46990"/>
                  </a:lnTo>
                  <a:lnTo>
                    <a:pt x="2667000" y="44450"/>
                  </a:lnTo>
                  <a:lnTo>
                    <a:pt x="2667000" y="127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098800" y="5003800"/>
              <a:ext cx="2663190" cy="43180"/>
            </a:xfrm>
            <a:custGeom>
              <a:avLst/>
              <a:gdLst/>
              <a:ahLst/>
              <a:cxnLst/>
              <a:rect l="l" t="t" r="r" b="b"/>
              <a:pathLst>
                <a:path w="2663190" h="43179">
                  <a:moveTo>
                    <a:pt x="2663190" y="0"/>
                  </a:moveTo>
                  <a:lnTo>
                    <a:pt x="2660650" y="0"/>
                  </a:lnTo>
                  <a:lnTo>
                    <a:pt x="2660650" y="2540"/>
                  </a:lnTo>
                  <a:lnTo>
                    <a:pt x="2660650" y="41910"/>
                  </a:lnTo>
                  <a:lnTo>
                    <a:pt x="1270" y="41910"/>
                  </a:lnTo>
                  <a:lnTo>
                    <a:pt x="1270" y="2540"/>
                  </a:lnTo>
                  <a:lnTo>
                    <a:pt x="2660650" y="2540"/>
                  </a:lnTo>
                  <a:lnTo>
                    <a:pt x="2660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3180"/>
                  </a:lnTo>
                  <a:lnTo>
                    <a:pt x="2663190" y="43180"/>
                  </a:lnTo>
                  <a:lnTo>
                    <a:pt x="2663190" y="41910"/>
                  </a:lnTo>
                  <a:lnTo>
                    <a:pt x="2663190" y="2540"/>
                  </a:lnTo>
                  <a:lnTo>
                    <a:pt x="266319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100070" y="5006339"/>
              <a:ext cx="2659380" cy="39370"/>
            </a:xfrm>
            <a:custGeom>
              <a:avLst/>
              <a:gdLst/>
              <a:ahLst/>
              <a:cxnLst/>
              <a:rect l="l" t="t" r="r" b="b"/>
              <a:pathLst>
                <a:path w="2659379" h="39370">
                  <a:moveTo>
                    <a:pt x="2659380" y="0"/>
                  </a:moveTo>
                  <a:lnTo>
                    <a:pt x="2658110" y="0"/>
                  </a:lnTo>
                  <a:lnTo>
                    <a:pt x="2658110" y="1270"/>
                  </a:lnTo>
                  <a:lnTo>
                    <a:pt x="2658110" y="36830"/>
                  </a:lnTo>
                  <a:lnTo>
                    <a:pt x="2540" y="36830"/>
                  </a:lnTo>
                  <a:lnTo>
                    <a:pt x="2540" y="1270"/>
                  </a:lnTo>
                  <a:lnTo>
                    <a:pt x="2658110" y="1270"/>
                  </a:lnTo>
                  <a:lnTo>
                    <a:pt x="26581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659380" y="39370"/>
                  </a:lnTo>
                  <a:lnTo>
                    <a:pt x="2659380" y="36830"/>
                  </a:lnTo>
                  <a:lnTo>
                    <a:pt x="2659380" y="1270"/>
                  </a:lnTo>
                  <a:lnTo>
                    <a:pt x="265938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102610" y="5007610"/>
              <a:ext cx="2655570" cy="35560"/>
            </a:xfrm>
            <a:custGeom>
              <a:avLst/>
              <a:gdLst/>
              <a:ahLst/>
              <a:cxnLst/>
              <a:rect l="l" t="t" r="r" b="b"/>
              <a:pathLst>
                <a:path w="2655570" h="35560">
                  <a:moveTo>
                    <a:pt x="2655570" y="0"/>
                  </a:moveTo>
                  <a:lnTo>
                    <a:pt x="2653030" y="0"/>
                  </a:lnTo>
                  <a:lnTo>
                    <a:pt x="2653030" y="2540"/>
                  </a:lnTo>
                  <a:lnTo>
                    <a:pt x="2653030" y="34290"/>
                  </a:lnTo>
                  <a:lnTo>
                    <a:pt x="1270" y="34290"/>
                  </a:lnTo>
                  <a:lnTo>
                    <a:pt x="1270" y="2540"/>
                  </a:lnTo>
                  <a:lnTo>
                    <a:pt x="2653030" y="2540"/>
                  </a:lnTo>
                  <a:lnTo>
                    <a:pt x="26530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2655570" y="35560"/>
                  </a:lnTo>
                  <a:lnTo>
                    <a:pt x="2655570" y="34290"/>
                  </a:lnTo>
                  <a:lnTo>
                    <a:pt x="2655570" y="2540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103880" y="5010150"/>
              <a:ext cx="2651760" cy="31750"/>
            </a:xfrm>
            <a:custGeom>
              <a:avLst/>
              <a:gdLst/>
              <a:ahLst/>
              <a:cxnLst/>
              <a:rect l="l" t="t" r="r" b="b"/>
              <a:pathLst>
                <a:path w="2651760" h="31750">
                  <a:moveTo>
                    <a:pt x="2651760" y="0"/>
                  </a:moveTo>
                  <a:lnTo>
                    <a:pt x="2650490" y="0"/>
                  </a:lnTo>
                  <a:lnTo>
                    <a:pt x="2650490" y="1270"/>
                  </a:lnTo>
                  <a:lnTo>
                    <a:pt x="2650490" y="30480"/>
                  </a:lnTo>
                  <a:lnTo>
                    <a:pt x="2540" y="30480"/>
                  </a:lnTo>
                  <a:lnTo>
                    <a:pt x="2540" y="1270"/>
                  </a:lnTo>
                  <a:lnTo>
                    <a:pt x="2650490" y="1270"/>
                  </a:lnTo>
                  <a:lnTo>
                    <a:pt x="2650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2651760" y="31750"/>
                  </a:lnTo>
                  <a:lnTo>
                    <a:pt x="2651760" y="30480"/>
                  </a:lnTo>
                  <a:lnTo>
                    <a:pt x="2651760" y="127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106420" y="5011420"/>
              <a:ext cx="2647950" cy="29209"/>
            </a:xfrm>
            <a:custGeom>
              <a:avLst/>
              <a:gdLst/>
              <a:ahLst/>
              <a:cxnLst/>
              <a:rect l="l" t="t" r="r" b="b"/>
              <a:pathLst>
                <a:path w="2647950" h="29210">
                  <a:moveTo>
                    <a:pt x="2647950" y="0"/>
                  </a:moveTo>
                  <a:lnTo>
                    <a:pt x="2645410" y="0"/>
                  </a:lnTo>
                  <a:lnTo>
                    <a:pt x="2645410" y="2540"/>
                  </a:lnTo>
                  <a:lnTo>
                    <a:pt x="264541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2645410" y="2540"/>
                  </a:lnTo>
                  <a:lnTo>
                    <a:pt x="264541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2647950" y="29210"/>
                  </a:lnTo>
                  <a:lnTo>
                    <a:pt x="2647950" y="26670"/>
                  </a:lnTo>
                  <a:lnTo>
                    <a:pt x="2647950" y="254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107690" y="5013960"/>
              <a:ext cx="2644140" cy="24130"/>
            </a:xfrm>
            <a:custGeom>
              <a:avLst/>
              <a:gdLst/>
              <a:ahLst/>
              <a:cxnLst/>
              <a:rect l="l" t="t" r="r" b="b"/>
              <a:pathLst>
                <a:path w="2644140" h="24129">
                  <a:moveTo>
                    <a:pt x="2644140" y="0"/>
                  </a:moveTo>
                  <a:lnTo>
                    <a:pt x="2642870" y="0"/>
                  </a:lnTo>
                  <a:lnTo>
                    <a:pt x="2642870" y="1270"/>
                  </a:lnTo>
                  <a:lnTo>
                    <a:pt x="264287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2642870" y="1270"/>
                  </a:lnTo>
                  <a:lnTo>
                    <a:pt x="2642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644140" y="24130"/>
                  </a:lnTo>
                  <a:lnTo>
                    <a:pt x="2644140" y="22860"/>
                  </a:lnTo>
                  <a:lnTo>
                    <a:pt x="2644140" y="1270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110230" y="5015229"/>
              <a:ext cx="2640330" cy="21590"/>
            </a:xfrm>
            <a:custGeom>
              <a:avLst/>
              <a:gdLst/>
              <a:ahLst/>
              <a:cxnLst/>
              <a:rect l="l" t="t" r="r" b="b"/>
              <a:pathLst>
                <a:path w="2640329" h="21589">
                  <a:moveTo>
                    <a:pt x="2640330" y="0"/>
                  </a:moveTo>
                  <a:lnTo>
                    <a:pt x="2639060" y="0"/>
                  </a:lnTo>
                  <a:lnTo>
                    <a:pt x="2639060" y="1270"/>
                  </a:lnTo>
                  <a:lnTo>
                    <a:pt x="263906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2639060" y="1270"/>
                  </a:lnTo>
                  <a:lnTo>
                    <a:pt x="263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2640330" y="21590"/>
                  </a:lnTo>
                  <a:lnTo>
                    <a:pt x="2640330" y="19050"/>
                  </a:lnTo>
                  <a:lnTo>
                    <a:pt x="2640330" y="1270"/>
                  </a:lnTo>
                  <a:lnTo>
                    <a:pt x="264033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111500" y="5016500"/>
              <a:ext cx="2637790" cy="17780"/>
            </a:xfrm>
            <a:custGeom>
              <a:avLst/>
              <a:gdLst/>
              <a:ahLst/>
              <a:cxnLst/>
              <a:rect l="l" t="t" r="r" b="b"/>
              <a:pathLst>
                <a:path w="2637790" h="17779">
                  <a:moveTo>
                    <a:pt x="2637790" y="0"/>
                  </a:moveTo>
                  <a:lnTo>
                    <a:pt x="2635250" y="0"/>
                  </a:lnTo>
                  <a:lnTo>
                    <a:pt x="2635250" y="2540"/>
                  </a:lnTo>
                  <a:lnTo>
                    <a:pt x="263525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2635250" y="2540"/>
                  </a:lnTo>
                  <a:lnTo>
                    <a:pt x="2635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2637790" y="17780"/>
                  </a:lnTo>
                  <a:lnTo>
                    <a:pt x="2637790" y="16510"/>
                  </a:lnTo>
                  <a:lnTo>
                    <a:pt x="2637790" y="2540"/>
                  </a:lnTo>
                  <a:lnTo>
                    <a:pt x="263779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112770" y="5019039"/>
              <a:ext cx="2633980" cy="13970"/>
            </a:xfrm>
            <a:custGeom>
              <a:avLst/>
              <a:gdLst/>
              <a:ahLst/>
              <a:cxnLst/>
              <a:rect l="l" t="t" r="r" b="b"/>
              <a:pathLst>
                <a:path w="2633979" h="13970">
                  <a:moveTo>
                    <a:pt x="2633980" y="0"/>
                  </a:moveTo>
                  <a:lnTo>
                    <a:pt x="2632710" y="0"/>
                  </a:lnTo>
                  <a:lnTo>
                    <a:pt x="2632710" y="1270"/>
                  </a:lnTo>
                  <a:lnTo>
                    <a:pt x="2632710" y="11430"/>
                  </a:lnTo>
                  <a:lnTo>
                    <a:pt x="2540" y="11430"/>
                  </a:lnTo>
                  <a:lnTo>
                    <a:pt x="2540" y="1270"/>
                  </a:lnTo>
                  <a:lnTo>
                    <a:pt x="2632710" y="1270"/>
                  </a:lnTo>
                  <a:lnTo>
                    <a:pt x="2632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2633980" y="13970"/>
                  </a:lnTo>
                  <a:lnTo>
                    <a:pt x="2633980" y="11430"/>
                  </a:lnTo>
                  <a:lnTo>
                    <a:pt x="2633980" y="1270"/>
                  </a:lnTo>
                  <a:lnTo>
                    <a:pt x="263398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115310" y="5020310"/>
              <a:ext cx="2630170" cy="10160"/>
            </a:xfrm>
            <a:custGeom>
              <a:avLst/>
              <a:gdLst/>
              <a:ahLst/>
              <a:cxnLst/>
              <a:rect l="l" t="t" r="r" b="b"/>
              <a:pathLst>
                <a:path w="2630170" h="10160">
                  <a:moveTo>
                    <a:pt x="2630170" y="0"/>
                  </a:moveTo>
                  <a:lnTo>
                    <a:pt x="2627630" y="0"/>
                  </a:lnTo>
                  <a:lnTo>
                    <a:pt x="2627630" y="2540"/>
                  </a:lnTo>
                  <a:lnTo>
                    <a:pt x="2627630" y="8890"/>
                  </a:lnTo>
                  <a:lnTo>
                    <a:pt x="1270" y="8890"/>
                  </a:lnTo>
                  <a:lnTo>
                    <a:pt x="1270" y="2540"/>
                  </a:lnTo>
                  <a:lnTo>
                    <a:pt x="2627630" y="2540"/>
                  </a:lnTo>
                  <a:lnTo>
                    <a:pt x="26276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2630170" y="10160"/>
                  </a:lnTo>
                  <a:lnTo>
                    <a:pt x="2630170" y="8890"/>
                  </a:lnTo>
                  <a:lnTo>
                    <a:pt x="2630170" y="2540"/>
                  </a:lnTo>
                  <a:lnTo>
                    <a:pt x="263017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116580" y="5022850"/>
              <a:ext cx="2626360" cy="6350"/>
            </a:xfrm>
            <a:custGeom>
              <a:avLst/>
              <a:gdLst/>
              <a:ahLst/>
              <a:cxnLst/>
              <a:rect l="l" t="t" r="r" b="b"/>
              <a:pathLst>
                <a:path w="2626360" h="6350">
                  <a:moveTo>
                    <a:pt x="2626360" y="0"/>
                  </a:moveTo>
                  <a:lnTo>
                    <a:pt x="2625090" y="0"/>
                  </a:lnTo>
                  <a:lnTo>
                    <a:pt x="2625090" y="1270"/>
                  </a:lnTo>
                  <a:lnTo>
                    <a:pt x="2625090" y="5080"/>
                  </a:lnTo>
                  <a:lnTo>
                    <a:pt x="2540" y="5080"/>
                  </a:lnTo>
                  <a:lnTo>
                    <a:pt x="2540" y="1270"/>
                  </a:lnTo>
                  <a:lnTo>
                    <a:pt x="2625090" y="1270"/>
                  </a:lnTo>
                  <a:lnTo>
                    <a:pt x="2625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626360" y="6350"/>
                  </a:lnTo>
                  <a:lnTo>
                    <a:pt x="2626360" y="5080"/>
                  </a:lnTo>
                  <a:lnTo>
                    <a:pt x="2626360" y="1270"/>
                  </a:lnTo>
                  <a:lnTo>
                    <a:pt x="262636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119119" y="5024120"/>
              <a:ext cx="2622550" cy="3810"/>
            </a:xfrm>
            <a:custGeom>
              <a:avLst/>
              <a:gdLst/>
              <a:ahLst/>
              <a:cxnLst/>
              <a:rect l="l" t="t" r="r" b="b"/>
              <a:pathLst>
                <a:path w="2622550" h="3810">
                  <a:moveTo>
                    <a:pt x="262255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2622550" y="3809"/>
                  </a:lnTo>
                  <a:lnTo>
                    <a:pt x="262255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036977" y="3019197"/>
              <a:ext cx="2796994" cy="20159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880859" y="3849370"/>
              <a:ext cx="113030" cy="72390"/>
            </a:xfrm>
            <a:custGeom>
              <a:avLst/>
              <a:gdLst/>
              <a:ahLst/>
              <a:cxnLst/>
              <a:rect l="l" t="t" r="r" b="b"/>
              <a:pathLst>
                <a:path w="113029" h="72389">
                  <a:moveTo>
                    <a:pt x="57150" y="0"/>
                  </a:moveTo>
                  <a:lnTo>
                    <a:pt x="0" y="72389"/>
                  </a:lnTo>
                  <a:lnTo>
                    <a:pt x="113030" y="7238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1F4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8" name="object 448"/>
          <p:cNvSpPr txBox="1"/>
          <p:nvPr/>
        </p:nvSpPr>
        <p:spPr>
          <a:xfrm>
            <a:off x="6982459" y="3049270"/>
            <a:ext cx="1704975" cy="4889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Collaborate on  </a:t>
            </a:r>
            <a:r>
              <a:rPr sz="1600" spc="-10" dirty="0">
                <a:latin typeface="Arial"/>
                <a:cs typeface="Arial"/>
              </a:rPr>
              <a:t>Multiuser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Activities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9" name="object 449"/>
          <p:cNvGrpSpPr/>
          <p:nvPr/>
        </p:nvGrpSpPr>
        <p:grpSpPr>
          <a:xfrm>
            <a:off x="5459729" y="3128070"/>
            <a:ext cx="2947670" cy="3342640"/>
            <a:chOff x="5459729" y="3128070"/>
            <a:chExt cx="2947670" cy="3342640"/>
          </a:xfrm>
        </p:grpSpPr>
        <p:sp>
          <p:nvSpPr>
            <p:cNvPr id="450" name="object 450"/>
            <p:cNvSpPr/>
            <p:nvPr/>
          </p:nvSpPr>
          <p:spPr>
            <a:xfrm>
              <a:off x="6939279" y="3134359"/>
              <a:ext cx="1270" cy="767080"/>
            </a:xfrm>
            <a:custGeom>
              <a:avLst/>
              <a:gdLst/>
              <a:ahLst/>
              <a:cxnLst/>
              <a:rect l="l" t="t" r="r" b="b"/>
              <a:pathLst>
                <a:path w="1270" h="767079">
                  <a:moveTo>
                    <a:pt x="1270" y="0"/>
                  </a:moveTo>
                  <a:lnTo>
                    <a:pt x="0" y="767079"/>
                  </a:lnTo>
                </a:path>
              </a:pathLst>
            </a:custGeom>
            <a:ln w="12579">
              <a:solidFill>
                <a:srgbClr val="1F48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459730" y="3906532"/>
              <a:ext cx="2947670" cy="78740"/>
            </a:xfrm>
            <a:custGeom>
              <a:avLst/>
              <a:gdLst/>
              <a:ahLst/>
              <a:cxnLst/>
              <a:rect l="l" t="t" r="r" b="b"/>
              <a:pathLst>
                <a:path w="2947670" h="78739">
                  <a:moveTo>
                    <a:pt x="2947670" y="0"/>
                  </a:moveTo>
                  <a:lnTo>
                    <a:pt x="1270" y="0"/>
                  </a:lnTo>
                  <a:lnTo>
                    <a:pt x="1270" y="24117"/>
                  </a:lnTo>
                  <a:lnTo>
                    <a:pt x="0" y="24117"/>
                  </a:lnTo>
                  <a:lnTo>
                    <a:pt x="0" y="49517"/>
                  </a:lnTo>
                  <a:lnTo>
                    <a:pt x="0" y="52057"/>
                  </a:lnTo>
                  <a:lnTo>
                    <a:pt x="0" y="78727"/>
                  </a:lnTo>
                  <a:lnTo>
                    <a:pt x="2947670" y="78727"/>
                  </a:lnTo>
                  <a:lnTo>
                    <a:pt x="2947670" y="52057"/>
                  </a:lnTo>
                  <a:lnTo>
                    <a:pt x="2947670" y="49517"/>
                  </a:lnTo>
                  <a:lnTo>
                    <a:pt x="2947670" y="26657"/>
                  </a:lnTo>
                  <a:lnTo>
                    <a:pt x="2947670" y="24117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459729" y="398271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459729" y="400811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459729" y="403478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459729" y="406145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459729" y="408685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459729" y="411353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459729" y="414020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459729" y="41656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459729" y="419226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459729" y="421766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459729" y="424433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459729" y="426973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459729" y="429640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459729" y="432308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459729" y="434848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459729" y="437515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459729" y="440055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459729" y="442721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459729" y="445388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459729" y="447928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459729" y="450595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459729" y="453263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459729" y="455803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459729" y="458470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459729" y="46101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459729" y="463676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459729" y="466216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459729" y="468883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459729" y="471550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459729" y="474090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459729" y="476757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459729" y="479297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459729" y="481965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459729" y="484632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459729" y="487172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459729" y="489838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459729" y="492506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459729" y="495046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459729" y="497712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459729" y="500252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459729" y="502920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459729" y="50546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459729" y="508127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459729" y="510793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459729" y="513333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459729" y="516001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459729" y="518667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459729" y="521207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459729" y="523875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5459729" y="526415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5459729" y="529082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5459729" y="531622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5459729" y="534288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5459729" y="536956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5459729" y="539496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5459729" y="542162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5459729" y="544702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5459729" y="54737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5459729" y="550037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5459729" y="552577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5459729" y="555243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5459729" y="557911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5459729" y="560451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5459729" y="563117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5459729" y="565657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5459729" y="568325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5459729" y="570865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5459729" y="573532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5459729" y="576198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5459729" y="578738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5459729" y="581406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5459729" y="583946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5459729" y="586612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5459729" y="589280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5459729" y="59182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5459729" y="594487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5459729" y="597153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5459729" y="599693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5459729" y="602361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5459729" y="604901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5459729" y="607567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5459729" y="610107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5459729" y="612775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5459729" y="615442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5459729" y="617982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5459729" y="620648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5459729" y="623188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5459729" y="625856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459729" y="6285229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5459729" y="6310629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5459729" y="633730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5459729" y="636397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947670" y="2793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5459729" y="638937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2947670" y="29209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5459729" y="6416040"/>
              <a:ext cx="2947670" cy="27940"/>
            </a:xfrm>
            <a:custGeom>
              <a:avLst/>
              <a:gdLst/>
              <a:ahLst/>
              <a:cxnLst/>
              <a:rect l="l" t="t" r="r" b="b"/>
              <a:pathLst>
                <a:path w="2947670" h="27939">
                  <a:moveTo>
                    <a:pt x="294767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2947670" y="2794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5459729" y="6441440"/>
              <a:ext cx="2947670" cy="29209"/>
            </a:xfrm>
            <a:custGeom>
              <a:avLst/>
              <a:gdLst/>
              <a:ahLst/>
              <a:cxnLst/>
              <a:rect l="l" t="t" r="r" b="b"/>
              <a:pathLst>
                <a:path w="2947670" h="29210">
                  <a:moveTo>
                    <a:pt x="294767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947670" y="29210"/>
                  </a:lnTo>
                  <a:lnTo>
                    <a:pt x="2947670" y="0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5514340" y="6140450"/>
              <a:ext cx="2829560" cy="209550"/>
            </a:xfrm>
            <a:custGeom>
              <a:avLst/>
              <a:gdLst/>
              <a:ahLst/>
              <a:cxnLst/>
              <a:rect l="l" t="t" r="r" b="b"/>
              <a:pathLst>
                <a:path w="2829559" h="209550">
                  <a:moveTo>
                    <a:pt x="2829560" y="0"/>
                  </a:moveTo>
                  <a:lnTo>
                    <a:pt x="2827020" y="0"/>
                  </a:lnTo>
                  <a:lnTo>
                    <a:pt x="2827020" y="1270"/>
                  </a:lnTo>
                  <a:lnTo>
                    <a:pt x="2827020" y="208280"/>
                  </a:lnTo>
                  <a:lnTo>
                    <a:pt x="1270" y="208280"/>
                  </a:lnTo>
                  <a:lnTo>
                    <a:pt x="1270" y="1270"/>
                  </a:lnTo>
                  <a:lnTo>
                    <a:pt x="2827020" y="1270"/>
                  </a:lnTo>
                  <a:lnTo>
                    <a:pt x="28270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8280"/>
                  </a:lnTo>
                  <a:lnTo>
                    <a:pt x="0" y="209550"/>
                  </a:lnTo>
                  <a:lnTo>
                    <a:pt x="2829560" y="209550"/>
                  </a:lnTo>
                  <a:lnTo>
                    <a:pt x="2829560" y="208280"/>
                  </a:lnTo>
                  <a:lnTo>
                    <a:pt x="2829560" y="1270"/>
                  </a:lnTo>
                  <a:lnTo>
                    <a:pt x="282956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5515610" y="6141719"/>
              <a:ext cx="2825750" cy="207010"/>
            </a:xfrm>
            <a:custGeom>
              <a:avLst/>
              <a:gdLst/>
              <a:ahLst/>
              <a:cxnLst/>
              <a:rect l="l" t="t" r="r" b="b"/>
              <a:pathLst>
                <a:path w="2825750" h="207010">
                  <a:moveTo>
                    <a:pt x="2825750" y="0"/>
                  </a:moveTo>
                  <a:lnTo>
                    <a:pt x="2824480" y="0"/>
                  </a:lnTo>
                  <a:lnTo>
                    <a:pt x="2824480" y="2540"/>
                  </a:lnTo>
                  <a:lnTo>
                    <a:pt x="2824480" y="204470"/>
                  </a:lnTo>
                  <a:lnTo>
                    <a:pt x="2540" y="204470"/>
                  </a:lnTo>
                  <a:lnTo>
                    <a:pt x="2540" y="2540"/>
                  </a:lnTo>
                  <a:lnTo>
                    <a:pt x="2824480" y="2540"/>
                  </a:lnTo>
                  <a:lnTo>
                    <a:pt x="28244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4470"/>
                  </a:lnTo>
                  <a:lnTo>
                    <a:pt x="0" y="207010"/>
                  </a:lnTo>
                  <a:lnTo>
                    <a:pt x="2825750" y="207010"/>
                  </a:lnTo>
                  <a:lnTo>
                    <a:pt x="2825750" y="204470"/>
                  </a:lnTo>
                  <a:lnTo>
                    <a:pt x="2825750" y="2540"/>
                  </a:lnTo>
                  <a:lnTo>
                    <a:pt x="282575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5518150" y="6144260"/>
              <a:ext cx="2821940" cy="201930"/>
            </a:xfrm>
            <a:custGeom>
              <a:avLst/>
              <a:gdLst/>
              <a:ahLst/>
              <a:cxnLst/>
              <a:rect l="l" t="t" r="r" b="b"/>
              <a:pathLst>
                <a:path w="2821940" h="201929">
                  <a:moveTo>
                    <a:pt x="2821940" y="0"/>
                  </a:moveTo>
                  <a:lnTo>
                    <a:pt x="2820670" y="0"/>
                  </a:lnTo>
                  <a:lnTo>
                    <a:pt x="2820670" y="1270"/>
                  </a:lnTo>
                  <a:lnTo>
                    <a:pt x="2820670" y="200660"/>
                  </a:lnTo>
                  <a:lnTo>
                    <a:pt x="1270" y="200660"/>
                  </a:lnTo>
                  <a:lnTo>
                    <a:pt x="1270" y="1270"/>
                  </a:lnTo>
                  <a:lnTo>
                    <a:pt x="2820670" y="1270"/>
                  </a:lnTo>
                  <a:lnTo>
                    <a:pt x="2820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0660"/>
                  </a:lnTo>
                  <a:lnTo>
                    <a:pt x="0" y="201930"/>
                  </a:lnTo>
                  <a:lnTo>
                    <a:pt x="2821940" y="201930"/>
                  </a:lnTo>
                  <a:lnTo>
                    <a:pt x="2821940" y="200660"/>
                  </a:lnTo>
                  <a:lnTo>
                    <a:pt x="2821940" y="1270"/>
                  </a:lnTo>
                  <a:lnTo>
                    <a:pt x="282194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519420" y="6145529"/>
              <a:ext cx="2819400" cy="199390"/>
            </a:xfrm>
            <a:custGeom>
              <a:avLst/>
              <a:gdLst/>
              <a:ahLst/>
              <a:cxnLst/>
              <a:rect l="l" t="t" r="r" b="b"/>
              <a:pathLst>
                <a:path w="2819400" h="199389">
                  <a:moveTo>
                    <a:pt x="2819400" y="0"/>
                  </a:moveTo>
                  <a:lnTo>
                    <a:pt x="2816860" y="0"/>
                  </a:lnTo>
                  <a:lnTo>
                    <a:pt x="2816860" y="1270"/>
                  </a:lnTo>
                  <a:lnTo>
                    <a:pt x="281686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2816860" y="1270"/>
                  </a:lnTo>
                  <a:lnTo>
                    <a:pt x="2816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2819400" y="199390"/>
                  </a:lnTo>
                  <a:lnTo>
                    <a:pt x="2819400" y="196850"/>
                  </a:lnTo>
                  <a:lnTo>
                    <a:pt x="2819400" y="127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520690" y="6146800"/>
              <a:ext cx="2815590" cy="195580"/>
            </a:xfrm>
            <a:custGeom>
              <a:avLst/>
              <a:gdLst/>
              <a:ahLst/>
              <a:cxnLst/>
              <a:rect l="l" t="t" r="r" b="b"/>
              <a:pathLst>
                <a:path w="2815590" h="195579">
                  <a:moveTo>
                    <a:pt x="2815590" y="0"/>
                  </a:moveTo>
                  <a:lnTo>
                    <a:pt x="2814320" y="0"/>
                  </a:lnTo>
                  <a:lnTo>
                    <a:pt x="2814320" y="2540"/>
                  </a:lnTo>
                  <a:lnTo>
                    <a:pt x="2814320" y="194310"/>
                  </a:lnTo>
                  <a:lnTo>
                    <a:pt x="2540" y="194310"/>
                  </a:lnTo>
                  <a:lnTo>
                    <a:pt x="2540" y="2540"/>
                  </a:lnTo>
                  <a:lnTo>
                    <a:pt x="2814320" y="2540"/>
                  </a:lnTo>
                  <a:lnTo>
                    <a:pt x="28143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2815590" y="195580"/>
                  </a:lnTo>
                  <a:lnTo>
                    <a:pt x="2815590" y="194310"/>
                  </a:lnTo>
                  <a:lnTo>
                    <a:pt x="2815590" y="2540"/>
                  </a:lnTo>
                  <a:lnTo>
                    <a:pt x="281559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5523230" y="6149339"/>
              <a:ext cx="2811780" cy="191770"/>
            </a:xfrm>
            <a:custGeom>
              <a:avLst/>
              <a:gdLst/>
              <a:ahLst/>
              <a:cxnLst/>
              <a:rect l="l" t="t" r="r" b="b"/>
              <a:pathLst>
                <a:path w="2811779" h="191770">
                  <a:moveTo>
                    <a:pt x="2811780" y="0"/>
                  </a:moveTo>
                  <a:lnTo>
                    <a:pt x="2809240" y="0"/>
                  </a:lnTo>
                  <a:lnTo>
                    <a:pt x="2809240" y="1270"/>
                  </a:lnTo>
                  <a:lnTo>
                    <a:pt x="2809240" y="190500"/>
                  </a:lnTo>
                  <a:lnTo>
                    <a:pt x="1270" y="190500"/>
                  </a:lnTo>
                  <a:lnTo>
                    <a:pt x="1270" y="1270"/>
                  </a:lnTo>
                  <a:lnTo>
                    <a:pt x="2809240" y="1270"/>
                  </a:lnTo>
                  <a:lnTo>
                    <a:pt x="2809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0"/>
                  </a:lnTo>
                  <a:lnTo>
                    <a:pt x="0" y="191770"/>
                  </a:lnTo>
                  <a:lnTo>
                    <a:pt x="2811780" y="191770"/>
                  </a:lnTo>
                  <a:lnTo>
                    <a:pt x="2811780" y="190500"/>
                  </a:lnTo>
                  <a:lnTo>
                    <a:pt x="2811780" y="1270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5524500" y="6150610"/>
              <a:ext cx="2807970" cy="189230"/>
            </a:xfrm>
            <a:custGeom>
              <a:avLst/>
              <a:gdLst/>
              <a:ahLst/>
              <a:cxnLst/>
              <a:rect l="l" t="t" r="r" b="b"/>
              <a:pathLst>
                <a:path w="2807970" h="189229">
                  <a:moveTo>
                    <a:pt x="2807970" y="0"/>
                  </a:moveTo>
                  <a:lnTo>
                    <a:pt x="2806700" y="0"/>
                  </a:lnTo>
                  <a:lnTo>
                    <a:pt x="2806700" y="2540"/>
                  </a:lnTo>
                  <a:lnTo>
                    <a:pt x="2806700" y="186690"/>
                  </a:lnTo>
                  <a:lnTo>
                    <a:pt x="2540" y="186690"/>
                  </a:lnTo>
                  <a:lnTo>
                    <a:pt x="2540" y="2540"/>
                  </a:lnTo>
                  <a:lnTo>
                    <a:pt x="2806700" y="2540"/>
                  </a:lnTo>
                  <a:lnTo>
                    <a:pt x="28067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9230"/>
                  </a:lnTo>
                  <a:lnTo>
                    <a:pt x="2807970" y="189230"/>
                  </a:lnTo>
                  <a:lnTo>
                    <a:pt x="2807970" y="186690"/>
                  </a:lnTo>
                  <a:lnTo>
                    <a:pt x="2807970" y="2540"/>
                  </a:lnTo>
                  <a:lnTo>
                    <a:pt x="280797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5527040" y="6153150"/>
              <a:ext cx="2804160" cy="184150"/>
            </a:xfrm>
            <a:custGeom>
              <a:avLst/>
              <a:gdLst/>
              <a:ahLst/>
              <a:cxnLst/>
              <a:rect l="l" t="t" r="r" b="b"/>
              <a:pathLst>
                <a:path w="2804159" h="184150">
                  <a:moveTo>
                    <a:pt x="2804160" y="0"/>
                  </a:moveTo>
                  <a:lnTo>
                    <a:pt x="2802890" y="0"/>
                  </a:lnTo>
                  <a:lnTo>
                    <a:pt x="2802890" y="1270"/>
                  </a:lnTo>
                  <a:lnTo>
                    <a:pt x="2802890" y="182880"/>
                  </a:lnTo>
                  <a:lnTo>
                    <a:pt x="1270" y="182880"/>
                  </a:lnTo>
                  <a:lnTo>
                    <a:pt x="1270" y="1270"/>
                  </a:lnTo>
                  <a:lnTo>
                    <a:pt x="2802890" y="1270"/>
                  </a:lnTo>
                  <a:lnTo>
                    <a:pt x="2802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2804160" y="184150"/>
                  </a:lnTo>
                  <a:lnTo>
                    <a:pt x="2804160" y="182880"/>
                  </a:lnTo>
                  <a:lnTo>
                    <a:pt x="2804160" y="1270"/>
                  </a:lnTo>
                  <a:lnTo>
                    <a:pt x="280416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5528310" y="6154419"/>
              <a:ext cx="2801620" cy="181610"/>
            </a:xfrm>
            <a:custGeom>
              <a:avLst/>
              <a:gdLst/>
              <a:ahLst/>
              <a:cxnLst/>
              <a:rect l="l" t="t" r="r" b="b"/>
              <a:pathLst>
                <a:path w="2801620" h="181610">
                  <a:moveTo>
                    <a:pt x="2801620" y="0"/>
                  </a:moveTo>
                  <a:lnTo>
                    <a:pt x="2799080" y="0"/>
                  </a:lnTo>
                  <a:lnTo>
                    <a:pt x="2799080" y="2540"/>
                  </a:lnTo>
                  <a:lnTo>
                    <a:pt x="2799080" y="179070"/>
                  </a:lnTo>
                  <a:lnTo>
                    <a:pt x="2540" y="179070"/>
                  </a:lnTo>
                  <a:lnTo>
                    <a:pt x="2540" y="2540"/>
                  </a:lnTo>
                  <a:lnTo>
                    <a:pt x="2799080" y="2540"/>
                  </a:lnTo>
                  <a:lnTo>
                    <a:pt x="27990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2801620" y="181610"/>
                  </a:lnTo>
                  <a:lnTo>
                    <a:pt x="2801620" y="179070"/>
                  </a:lnTo>
                  <a:lnTo>
                    <a:pt x="2801620" y="2540"/>
                  </a:lnTo>
                  <a:lnTo>
                    <a:pt x="280162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530850" y="6156960"/>
              <a:ext cx="2796540" cy="176530"/>
            </a:xfrm>
            <a:custGeom>
              <a:avLst/>
              <a:gdLst/>
              <a:ahLst/>
              <a:cxnLst/>
              <a:rect l="l" t="t" r="r" b="b"/>
              <a:pathLst>
                <a:path w="2796540" h="176529">
                  <a:moveTo>
                    <a:pt x="2796540" y="0"/>
                  </a:moveTo>
                  <a:lnTo>
                    <a:pt x="2795270" y="0"/>
                  </a:lnTo>
                  <a:lnTo>
                    <a:pt x="2795270" y="1270"/>
                  </a:lnTo>
                  <a:lnTo>
                    <a:pt x="2795270" y="175260"/>
                  </a:lnTo>
                  <a:lnTo>
                    <a:pt x="1270" y="175260"/>
                  </a:lnTo>
                  <a:lnTo>
                    <a:pt x="1270" y="1270"/>
                  </a:lnTo>
                  <a:lnTo>
                    <a:pt x="2795270" y="1270"/>
                  </a:lnTo>
                  <a:lnTo>
                    <a:pt x="2795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5260"/>
                  </a:lnTo>
                  <a:lnTo>
                    <a:pt x="0" y="176530"/>
                  </a:lnTo>
                  <a:lnTo>
                    <a:pt x="2796540" y="176530"/>
                  </a:lnTo>
                  <a:lnTo>
                    <a:pt x="2796540" y="175260"/>
                  </a:lnTo>
                  <a:lnTo>
                    <a:pt x="2796540" y="1270"/>
                  </a:lnTo>
                  <a:lnTo>
                    <a:pt x="279654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5532120" y="6158229"/>
              <a:ext cx="2794000" cy="173990"/>
            </a:xfrm>
            <a:custGeom>
              <a:avLst/>
              <a:gdLst/>
              <a:ahLst/>
              <a:cxnLst/>
              <a:rect l="l" t="t" r="r" b="b"/>
              <a:pathLst>
                <a:path w="2794000" h="173989">
                  <a:moveTo>
                    <a:pt x="2794000" y="0"/>
                  </a:moveTo>
                  <a:lnTo>
                    <a:pt x="2791460" y="0"/>
                  </a:lnTo>
                  <a:lnTo>
                    <a:pt x="2791460" y="1270"/>
                  </a:lnTo>
                  <a:lnTo>
                    <a:pt x="279146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2791460" y="1270"/>
                  </a:lnTo>
                  <a:lnTo>
                    <a:pt x="2791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2794000" y="173990"/>
                  </a:lnTo>
                  <a:lnTo>
                    <a:pt x="2794000" y="171450"/>
                  </a:lnTo>
                  <a:lnTo>
                    <a:pt x="2794000" y="1270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5533390" y="6159500"/>
              <a:ext cx="2790190" cy="170180"/>
            </a:xfrm>
            <a:custGeom>
              <a:avLst/>
              <a:gdLst/>
              <a:ahLst/>
              <a:cxnLst/>
              <a:rect l="l" t="t" r="r" b="b"/>
              <a:pathLst>
                <a:path w="2790190" h="170179">
                  <a:moveTo>
                    <a:pt x="2790190" y="0"/>
                  </a:moveTo>
                  <a:lnTo>
                    <a:pt x="2788920" y="0"/>
                  </a:lnTo>
                  <a:lnTo>
                    <a:pt x="2788920" y="2540"/>
                  </a:lnTo>
                  <a:lnTo>
                    <a:pt x="2788920" y="168910"/>
                  </a:lnTo>
                  <a:lnTo>
                    <a:pt x="2540" y="168910"/>
                  </a:lnTo>
                  <a:lnTo>
                    <a:pt x="2540" y="2540"/>
                  </a:lnTo>
                  <a:lnTo>
                    <a:pt x="2788920" y="2540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2790190" y="170180"/>
                  </a:lnTo>
                  <a:lnTo>
                    <a:pt x="2790190" y="168910"/>
                  </a:lnTo>
                  <a:lnTo>
                    <a:pt x="2790190" y="2540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535930" y="6162039"/>
              <a:ext cx="2786380" cy="166370"/>
            </a:xfrm>
            <a:custGeom>
              <a:avLst/>
              <a:gdLst/>
              <a:ahLst/>
              <a:cxnLst/>
              <a:rect l="l" t="t" r="r" b="b"/>
              <a:pathLst>
                <a:path w="2786379" h="166370">
                  <a:moveTo>
                    <a:pt x="2786380" y="0"/>
                  </a:moveTo>
                  <a:lnTo>
                    <a:pt x="2783840" y="0"/>
                  </a:lnTo>
                  <a:lnTo>
                    <a:pt x="2783840" y="1270"/>
                  </a:lnTo>
                  <a:lnTo>
                    <a:pt x="2783840" y="165100"/>
                  </a:lnTo>
                  <a:lnTo>
                    <a:pt x="1270" y="165100"/>
                  </a:lnTo>
                  <a:lnTo>
                    <a:pt x="1270" y="1270"/>
                  </a:lnTo>
                  <a:lnTo>
                    <a:pt x="2783840" y="1270"/>
                  </a:lnTo>
                  <a:lnTo>
                    <a:pt x="2783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5100"/>
                  </a:lnTo>
                  <a:lnTo>
                    <a:pt x="0" y="166370"/>
                  </a:lnTo>
                  <a:lnTo>
                    <a:pt x="2786380" y="166370"/>
                  </a:lnTo>
                  <a:lnTo>
                    <a:pt x="2786380" y="165100"/>
                  </a:lnTo>
                  <a:lnTo>
                    <a:pt x="2786380" y="1270"/>
                  </a:lnTo>
                  <a:lnTo>
                    <a:pt x="278638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5537200" y="6163310"/>
              <a:ext cx="2782570" cy="163830"/>
            </a:xfrm>
            <a:custGeom>
              <a:avLst/>
              <a:gdLst/>
              <a:ahLst/>
              <a:cxnLst/>
              <a:rect l="l" t="t" r="r" b="b"/>
              <a:pathLst>
                <a:path w="2782570" h="163829">
                  <a:moveTo>
                    <a:pt x="2782570" y="0"/>
                  </a:moveTo>
                  <a:lnTo>
                    <a:pt x="2781300" y="0"/>
                  </a:lnTo>
                  <a:lnTo>
                    <a:pt x="2781300" y="2540"/>
                  </a:lnTo>
                  <a:lnTo>
                    <a:pt x="2781300" y="161290"/>
                  </a:lnTo>
                  <a:lnTo>
                    <a:pt x="2540" y="161290"/>
                  </a:lnTo>
                  <a:lnTo>
                    <a:pt x="2540" y="2540"/>
                  </a:lnTo>
                  <a:lnTo>
                    <a:pt x="2781300" y="2540"/>
                  </a:lnTo>
                  <a:lnTo>
                    <a:pt x="2781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1290"/>
                  </a:lnTo>
                  <a:lnTo>
                    <a:pt x="0" y="163830"/>
                  </a:lnTo>
                  <a:lnTo>
                    <a:pt x="2782570" y="163830"/>
                  </a:lnTo>
                  <a:lnTo>
                    <a:pt x="2782570" y="161290"/>
                  </a:lnTo>
                  <a:lnTo>
                    <a:pt x="2782570" y="2540"/>
                  </a:lnTo>
                  <a:lnTo>
                    <a:pt x="278257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5539740" y="6165850"/>
              <a:ext cx="2778760" cy="158750"/>
            </a:xfrm>
            <a:custGeom>
              <a:avLst/>
              <a:gdLst/>
              <a:ahLst/>
              <a:cxnLst/>
              <a:rect l="l" t="t" r="r" b="b"/>
              <a:pathLst>
                <a:path w="2778759" h="158750">
                  <a:moveTo>
                    <a:pt x="2778760" y="0"/>
                  </a:moveTo>
                  <a:lnTo>
                    <a:pt x="2777490" y="0"/>
                  </a:lnTo>
                  <a:lnTo>
                    <a:pt x="2777490" y="1270"/>
                  </a:lnTo>
                  <a:lnTo>
                    <a:pt x="2777490" y="157480"/>
                  </a:lnTo>
                  <a:lnTo>
                    <a:pt x="1270" y="157480"/>
                  </a:lnTo>
                  <a:lnTo>
                    <a:pt x="1270" y="1270"/>
                  </a:lnTo>
                  <a:lnTo>
                    <a:pt x="2777490" y="1270"/>
                  </a:lnTo>
                  <a:lnTo>
                    <a:pt x="2777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7480"/>
                  </a:lnTo>
                  <a:lnTo>
                    <a:pt x="0" y="158750"/>
                  </a:lnTo>
                  <a:lnTo>
                    <a:pt x="2778760" y="158750"/>
                  </a:lnTo>
                  <a:lnTo>
                    <a:pt x="2778760" y="157480"/>
                  </a:lnTo>
                  <a:lnTo>
                    <a:pt x="2778760" y="1270"/>
                  </a:lnTo>
                  <a:lnTo>
                    <a:pt x="277876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5541010" y="6167119"/>
              <a:ext cx="2776220" cy="156210"/>
            </a:xfrm>
            <a:custGeom>
              <a:avLst/>
              <a:gdLst/>
              <a:ahLst/>
              <a:cxnLst/>
              <a:rect l="l" t="t" r="r" b="b"/>
              <a:pathLst>
                <a:path w="2776220" h="156210">
                  <a:moveTo>
                    <a:pt x="2776220" y="0"/>
                  </a:moveTo>
                  <a:lnTo>
                    <a:pt x="2773680" y="0"/>
                  </a:lnTo>
                  <a:lnTo>
                    <a:pt x="2773680" y="1270"/>
                  </a:lnTo>
                  <a:lnTo>
                    <a:pt x="2773680" y="153670"/>
                  </a:lnTo>
                  <a:lnTo>
                    <a:pt x="2540" y="153670"/>
                  </a:lnTo>
                  <a:lnTo>
                    <a:pt x="2540" y="1270"/>
                  </a:lnTo>
                  <a:lnTo>
                    <a:pt x="2773680" y="1270"/>
                  </a:lnTo>
                  <a:lnTo>
                    <a:pt x="2773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2776220" y="156210"/>
                  </a:lnTo>
                  <a:lnTo>
                    <a:pt x="2776220" y="153670"/>
                  </a:lnTo>
                  <a:lnTo>
                    <a:pt x="2776220" y="1270"/>
                  </a:lnTo>
                  <a:lnTo>
                    <a:pt x="277622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5543550" y="6168389"/>
              <a:ext cx="2771140" cy="152400"/>
            </a:xfrm>
            <a:custGeom>
              <a:avLst/>
              <a:gdLst/>
              <a:ahLst/>
              <a:cxnLst/>
              <a:rect l="l" t="t" r="r" b="b"/>
              <a:pathLst>
                <a:path w="2771140" h="152400">
                  <a:moveTo>
                    <a:pt x="2771140" y="0"/>
                  </a:moveTo>
                  <a:lnTo>
                    <a:pt x="2769870" y="0"/>
                  </a:lnTo>
                  <a:lnTo>
                    <a:pt x="2769870" y="2540"/>
                  </a:lnTo>
                  <a:lnTo>
                    <a:pt x="2769870" y="151130"/>
                  </a:lnTo>
                  <a:lnTo>
                    <a:pt x="1270" y="151130"/>
                  </a:lnTo>
                  <a:lnTo>
                    <a:pt x="1270" y="2540"/>
                  </a:lnTo>
                  <a:lnTo>
                    <a:pt x="2769870" y="2540"/>
                  </a:lnTo>
                  <a:lnTo>
                    <a:pt x="27698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2771140" y="152400"/>
                  </a:lnTo>
                  <a:lnTo>
                    <a:pt x="2771140" y="151130"/>
                  </a:lnTo>
                  <a:lnTo>
                    <a:pt x="2771140" y="254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5544820" y="6170929"/>
              <a:ext cx="2768600" cy="148590"/>
            </a:xfrm>
            <a:custGeom>
              <a:avLst/>
              <a:gdLst/>
              <a:ahLst/>
              <a:cxnLst/>
              <a:rect l="l" t="t" r="r" b="b"/>
              <a:pathLst>
                <a:path w="2768600" h="148589">
                  <a:moveTo>
                    <a:pt x="2768600" y="0"/>
                  </a:moveTo>
                  <a:lnTo>
                    <a:pt x="2766060" y="0"/>
                  </a:lnTo>
                  <a:lnTo>
                    <a:pt x="2766060" y="1270"/>
                  </a:lnTo>
                  <a:lnTo>
                    <a:pt x="2766060" y="147320"/>
                  </a:lnTo>
                  <a:lnTo>
                    <a:pt x="1270" y="147320"/>
                  </a:lnTo>
                  <a:lnTo>
                    <a:pt x="1270" y="1270"/>
                  </a:lnTo>
                  <a:lnTo>
                    <a:pt x="2766060" y="1270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7320"/>
                  </a:lnTo>
                  <a:lnTo>
                    <a:pt x="0" y="148590"/>
                  </a:lnTo>
                  <a:lnTo>
                    <a:pt x="2768600" y="148590"/>
                  </a:lnTo>
                  <a:lnTo>
                    <a:pt x="2768600" y="147320"/>
                  </a:lnTo>
                  <a:lnTo>
                    <a:pt x="2768600" y="1270"/>
                  </a:lnTo>
                  <a:lnTo>
                    <a:pt x="276860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5546090" y="6172200"/>
              <a:ext cx="2764790" cy="146050"/>
            </a:xfrm>
            <a:custGeom>
              <a:avLst/>
              <a:gdLst/>
              <a:ahLst/>
              <a:cxnLst/>
              <a:rect l="l" t="t" r="r" b="b"/>
              <a:pathLst>
                <a:path w="2764790" h="146050">
                  <a:moveTo>
                    <a:pt x="2764790" y="0"/>
                  </a:moveTo>
                  <a:lnTo>
                    <a:pt x="2763520" y="0"/>
                  </a:lnTo>
                  <a:lnTo>
                    <a:pt x="2763520" y="2540"/>
                  </a:lnTo>
                  <a:lnTo>
                    <a:pt x="2763520" y="143510"/>
                  </a:lnTo>
                  <a:lnTo>
                    <a:pt x="2540" y="143510"/>
                  </a:lnTo>
                  <a:lnTo>
                    <a:pt x="2540" y="2540"/>
                  </a:lnTo>
                  <a:lnTo>
                    <a:pt x="2763520" y="2540"/>
                  </a:lnTo>
                  <a:lnTo>
                    <a:pt x="27635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6050"/>
                  </a:lnTo>
                  <a:lnTo>
                    <a:pt x="2764790" y="146050"/>
                  </a:lnTo>
                  <a:lnTo>
                    <a:pt x="2764790" y="143510"/>
                  </a:lnTo>
                  <a:lnTo>
                    <a:pt x="2764790" y="2540"/>
                  </a:lnTo>
                  <a:lnTo>
                    <a:pt x="276479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5548630" y="6174739"/>
              <a:ext cx="2760980" cy="140970"/>
            </a:xfrm>
            <a:custGeom>
              <a:avLst/>
              <a:gdLst/>
              <a:ahLst/>
              <a:cxnLst/>
              <a:rect l="l" t="t" r="r" b="b"/>
              <a:pathLst>
                <a:path w="2760979" h="140970">
                  <a:moveTo>
                    <a:pt x="2760980" y="0"/>
                  </a:moveTo>
                  <a:lnTo>
                    <a:pt x="2759710" y="0"/>
                  </a:lnTo>
                  <a:lnTo>
                    <a:pt x="2759710" y="1270"/>
                  </a:lnTo>
                  <a:lnTo>
                    <a:pt x="2759710" y="139700"/>
                  </a:lnTo>
                  <a:lnTo>
                    <a:pt x="1270" y="139700"/>
                  </a:lnTo>
                  <a:lnTo>
                    <a:pt x="1270" y="1270"/>
                  </a:lnTo>
                  <a:lnTo>
                    <a:pt x="2759710" y="1270"/>
                  </a:lnTo>
                  <a:lnTo>
                    <a:pt x="2759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2760980" y="140970"/>
                  </a:lnTo>
                  <a:lnTo>
                    <a:pt x="2760980" y="139700"/>
                  </a:lnTo>
                  <a:lnTo>
                    <a:pt x="2760980" y="1270"/>
                  </a:lnTo>
                  <a:lnTo>
                    <a:pt x="276098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5549900" y="6176010"/>
              <a:ext cx="2758440" cy="138430"/>
            </a:xfrm>
            <a:custGeom>
              <a:avLst/>
              <a:gdLst/>
              <a:ahLst/>
              <a:cxnLst/>
              <a:rect l="l" t="t" r="r" b="b"/>
              <a:pathLst>
                <a:path w="2758440" h="138429">
                  <a:moveTo>
                    <a:pt x="2758440" y="0"/>
                  </a:moveTo>
                  <a:lnTo>
                    <a:pt x="2755900" y="0"/>
                  </a:lnTo>
                  <a:lnTo>
                    <a:pt x="2755900" y="2540"/>
                  </a:lnTo>
                  <a:lnTo>
                    <a:pt x="2755900" y="135890"/>
                  </a:lnTo>
                  <a:lnTo>
                    <a:pt x="2540" y="135890"/>
                  </a:lnTo>
                  <a:lnTo>
                    <a:pt x="2540" y="2540"/>
                  </a:lnTo>
                  <a:lnTo>
                    <a:pt x="2755900" y="2540"/>
                  </a:lnTo>
                  <a:lnTo>
                    <a:pt x="2755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2758440" y="138430"/>
                  </a:lnTo>
                  <a:lnTo>
                    <a:pt x="2758440" y="135890"/>
                  </a:lnTo>
                  <a:lnTo>
                    <a:pt x="2758440" y="254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5552440" y="6178550"/>
              <a:ext cx="2753360" cy="133350"/>
            </a:xfrm>
            <a:custGeom>
              <a:avLst/>
              <a:gdLst/>
              <a:ahLst/>
              <a:cxnLst/>
              <a:rect l="l" t="t" r="r" b="b"/>
              <a:pathLst>
                <a:path w="2753359" h="133350">
                  <a:moveTo>
                    <a:pt x="2753360" y="0"/>
                  </a:moveTo>
                  <a:lnTo>
                    <a:pt x="2752090" y="0"/>
                  </a:lnTo>
                  <a:lnTo>
                    <a:pt x="2752090" y="1270"/>
                  </a:lnTo>
                  <a:lnTo>
                    <a:pt x="2752090" y="132080"/>
                  </a:lnTo>
                  <a:lnTo>
                    <a:pt x="1270" y="132080"/>
                  </a:lnTo>
                  <a:lnTo>
                    <a:pt x="1270" y="1270"/>
                  </a:lnTo>
                  <a:lnTo>
                    <a:pt x="2752090" y="1270"/>
                  </a:lnTo>
                  <a:lnTo>
                    <a:pt x="2752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2080"/>
                  </a:lnTo>
                  <a:lnTo>
                    <a:pt x="0" y="133350"/>
                  </a:lnTo>
                  <a:lnTo>
                    <a:pt x="2753360" y="133350"/>
                  </a:lnTo>
                  <a:lnTo>
                    <a:pt x="2753360" y="132080"/>
                  </a:lnTo>
                  <a:lnTo>
                    <a:pt x="2753360" y="1270"/>
                  </a:lnTo>
                  <a:lnTo>
                    <a:pt x="275336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5553710" y="6179819"/>
              <a:ext cx="2750820" cy="130810"/>
            </a:xfrm>
            <a:custGeom>
              <a:avLst/>
              <a:gdLst/>
              <a:ahLst/>
              <a:cxnLst/>
              <a:rect l="l" t="t" r="r" b="b"/>
              <a:pathLst>
                <a:path w="2750820" h="130810">
                  <a:moveTo>
                    <a:pt x="2750820" y="0"/>
                  </a:moveTo>
                  <a:lnTo>
                    <a:pt x="2748280" y="0"/>
                  </a:lnTo>
                  <a:lnTo>
                    <a:pt x="2748280" y="1270"/>
                  </a:lnTo>
                  <a:lnTo>
                    <a:pt x="274828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2748280" y="1270"/>
                  </a:lnTo>
                  <a:lnTo>
                    <a:pt x="2748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2750820" y="130810"/>
                  </a:lnTo>
                  <a:lnTo>
                    <a:pt x="2750820" y="128270"/>
                  </a:lnTo>
                  <a:lnTo>
                    <a:pt x="2750820" y="1270"/>
                  </a:lnTo>
                  <a:lnTo>
                    <a:pt x="275082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5554980" y="6181089"/>
              <a:ext cx="2747010" cy="127000"/>
            </a:xfrm>
            <a:custGeom>
              <a:avLst/>
              <a:gdLst/>
              <a:ahLst/>
              <a:cxnLst/>
              <a:rect l="l" t="t" r="r" b="b"/>
              <a:pathLst>
                <a:path w="2747009" h="127000">
                  <a:moveTo>
                    <a:pt x="2747010" y="0"/>
                  </a:moveTo>
                  <a:lnTo>
                    <a:pt x="2745740" y="0"/>
                  </a:lnTo>
                  <a:lnTo>
                    <a:pt x="2745740" y="2540"/>
                  </a:lnTo>
                  <a:lnTo>
                    <a:pt x="274574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2745740" y="2540"/>
                  </a:lnTo>
                  <a:lnTo>
                    <a:pt x="27457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2747010" y="127000"/>
                  </a:lnTo>
                  <a:lnTo>
                    <a:pt x="2747010" y="125730"/>
                  </a:lnTo>
                  <a:lnTo>
                    <a:pt x="2747010" y="2540"/>
                  </a:lnTo>
                  <a:lnTo>
                    <a:pt x="274701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5557520" y="6183629"/>
              <a:ext cx="2743200" cy="123189"/>
            </a:xfrm>
            <a:custGeom>
              <a:avLst/>
              <a:gdLst/>
              <a:ahLst/>
              <a:cxnLst/>
              <a:rect l="l" t="t" r="r" b="b"/>
              <a:pathLst>
                <a:path w="2743200" h="123189">
                  <a:moveTo>
                    <a:pt x="2743200" y="0"/>
                  </a:moveTo>
                  <a:lnTo>
                    <a:pt x="2740660" y="0"/>
                  </a:lnTo>
                  <a:lnTo>
                    <a:pt x="2740660" y="1270"/>
                  </a:lnTo>
                  <a:lnTo>
                    <a:pt x="2740660" y="120650"/>
                  </a:lnTo>
                  <a:lnTo>
                    <a:pt x="2540" y="120650"/>
                  </a:lnTo>
                  <a:lnTo>
                    <a:pt x="2540" y="1270"/>
                  </a:lnTo>
                  <a:lnTo>
                    <a:pt x="2740660" y="1270"/>
                  </a:lnTo>
                  <a:lnTo>
                    <a:pt x="27406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2743200" y="123190"/>
                  </a:lnTo>
                  <a:lnTo>
                    <a:pt x="2743200" y="120650"/>
                  </a:lnTo>
                  <a:lnTo>
                    <a:pt x="2743200" y="127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5560060" y="6184900"/>
              <a:ext cx="2738120" cy="119380"/>
            </a:xfrm>
            <a:custGeom>
              <a:avLst/>
              <a:gdLst/>
              <a:ahLst/>
              <a:cxnLst/>
              <a:rect l="l" t="t" r="r" b="b"/>
              <a:pathLst>
                <a:path w="2738120" h="119379">
                  <a:moveTo>
                    <a:pt x="2738120" y="0"/>
                  </a:moveTo>
                  <a:lnTo>
                    <a:pt x="2736850" y="0"/>
                  </a:lnTo>
                  <a:lnTo>
                    <a:pt x="2736850" y="2540"/>
                  </a:lnTo>
                  <a:lnTo>
                    <a:pt x="2736850" y="118110"/>
                  </a:lnTo>
                  <a:lnTo>
                    <a:pt x="1270" y="118110"/>
                  </a:lnTo>
                  <a:lnTo>
                    <a:pt x="1270" y="2540"/>
                  </a:lnTo>
                  <a:lnTo>
                    <a:pt x="2736850" y="2540"/>
                  </a:lnTo>
                  <a:lnTo>
                    <a:pt x="27368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2738120" y="119380"/>
                  </a:lnTo>
                  <a:lnTo>
                    <a:pt x="2738120" y="118110"/>
                  </a:lnTo>
                  <a:lnTo>
                    <a:pt x="2738120" y="2540"/>
                  </a:lnTo>
                  <a:lnTo>
                    <a:pt x="273812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5561330" y="6187439"/>
              <a:ext cx="2735580" cy="115570"/>
            </a:xfrm>
            <a:custGeom>
              <a:avLst/>
              <a:gdLst/>
              <a:ahLst/>
              <a:cxnLst/>
              <a:rect l="l" t="t" r="r" b="b"/>
              <a:pathLst>
                <a:path w="2735579" h="115570">
                  <a:moveTo>
                    <a:pt x="2735580" y="0"/>
                  </a:moveTo>
                  <a:lnTo>
                    <a:pt x="2733040" y="0"/>
                  </a:lnTo>
                  <a:lnTo>
                    <a:pt x="2733040" y="1270"/>
                  </a:lnTo>
                  <a:lnTo>
                    <a:pt x="2733040" y="113030"/>
                  </a:lnTo>
                  <a:lnTo>
                    <a:pt x="1270" y="113030"/>
                  </a:lnTo>
                  <a:lnTo>
                    <a:pt x="1270" y="1270"/>
                  </a:lnTo>
                  <a:lnTo>
                    <a:pt x="2733040" y="1270"/>
                  </a:lnTo>
                  <a:lnTo>
                    <a:pt x="27330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2735580" y="115570"/>
                  </a:lnTo>
                  <a:lnTo>
                    <a:pt x="2735580" y="113030"/>
                  </a:lnTo>
                  <a:lnTo>
                    <a:pt x="2735580" y="1270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5562600" y="6188710"/>
              <a:ext cx="2731770" cy="111760"/>
            </a:xfrm>
            <a:custGeom>
              <a:avLst/>
              <a:gdLst/>
              <a:ahLst/>
              <a:cxnLst/>
              <a:rect l="l" t="t" r="r" b="b"/>
              <a:pathLst>
                <a:path w="2731770" h="111760">
                  <a:moveTo>
                    <a:pt x="2731770" y="0"/>
                  </a:moveTo>
                  <a:lnTo>
                    <a:pt x="2730500" y="0"/>
                  </a:lnTo>
                  <a:lnTo>
                    <a:pt x="2730500" y="2540"/>
                  </a:lnTo>
                  <a:lnTo>
                    <a:pt x="2730500" y="110490"/>
                  </a:lnTo>
                  <a:lnTo>
                    <a:pt x="2540" y="110490"/>
                  </a:lnTo>
                  <a:lnTo>
                    <a:pt x="2540" y="2540"/>
                  </a:lnTo>
                  <a:lnTo>
                    <a:pt x="2730500" y="2540"/>
                  </a:lnTo>
                  <a:lnTo>
                    <a:pt x="27305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2731770" y="111760"/>
                  </a:lnTo>
                  <a:lnTo>
                    <a:pt x="2731770" y="110490"/>
                  </a:lnTo>
                  <a:lnTo>
                    <a:pt x="2731770" y="2540"/>
                  </a:lnTo>
                  <a:lnTo>
                    <a:pt x="273177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5565140" y="6191250"/>
              <a:ext cx="2727960" cy="107950"/>
            </a:xfrm>
            <a:custGeom>
              <a:avLst/>
              <a:gdLst/>
              <a:ahLst/>
              <a:cxnLst/>
              <a:rect l="l" t="t" r="r" b="b"/>
              <a:pathLst>
                <a:path w="2727959" h="107950">
                  <a:moveTo>
                    <a:pt x="2727960" y="0"/>
                  </a:moveTo>
                  <a:lnTo>
                    <a:pt x="2725420" y="0"/>
                  </a:lnTo>
                  <a:lnTo>
                    <a:pt x="2725420" y="1270"/>
                  </a:lnTo>
                  <a:lnTo>
                    <a:pt x="2725420" y="106680"/>
                  </a:lnTo>
                  <a:lnTo>
                    <a:pt x="1270" y="106680"/>
                  </a:lnTo>
                  <a:lnTo>
                    <a:pt x="1270" y="1270"/>
                  </a:lnTo>
                  <a:lnTo>
                    <a:pt x="2725420" y="1270"/>
                  </a:lnTo>
                  <a:lnTo>
                    <a:pt x="2725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2727960" y="107950"/>
                  </a:lnTo>
                  <a:lnTo>
                    <a:pt x="2727960" y="106680"/>
                  </a:lnTo>
                  <a:lnTo>
                    <a:pt x="2727960" y="1270"/>
                  </a:lnTo>
                  <a:lnTo>
                    <a:pt x="272796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5566410" y="6192519"/>
              <a:ext cx="2724150" cy="105410"/>
            </a:xfrm>
            <a:custGeom>
              <a:avLst/>
              <a:gdLst/>
              <a:ahLst/>
              <a:cxnLst/>
              <a:rect l="l" t="t" r="r" b="b"/>
              <a:pathLst>
                <a:path w="2724150" h="105410">
                  <a:moveTo>
                    <a:pt x="2724150" y="0"/>
                  </a:moveTo>
                  <a:lnTo>
                    <a:pt x="2722880" y="0"/>
                  </a:lnTo>
                  <a:lnTo>
                    <a:pt x="2722880" y="2540"/>
                  </a:lnTo>
                  <a:lnTo>
                    <a:pt x="2722880" y="102870"/>
                  </a:lnTo>
                  <a:lnTo>
                    <a:pt x="2540" y="102870"/>
                  </a:lnTo>
                  <a:lnTo>
                    <a:pt x="2540" y="2540"/>
                  </a:lnTo>
                  <a:lnTo>
                    <a:pt x="2722880" y="2540"/>
                  </a:lnTo>
                  <a:lnTo>
                    <a:pt x="27228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2724150" y="105410"/>
                  </a:lnTo>
                  <a:lnTo>
                    <a:pt x="2724150" y="102870"/>
                  </a:lnTo>
                  <a:lnTo>
                    <a:pt x="2724150" y="2540"/>
                  </a:lnTo>
                  <a:lnTo>
                    <a:pt x="272415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5568950" y="6195060"/>
              <a:ext cx="2720340" cy="100330"/>
            </a:xfrm>
            <a:custGeom>
              <a:avLst/>
              <a:gdLst/>
              <a:ahLst/>
              <a:cxnLst/>
              <a:rect l="l" t="t" r="r" b="b"/>
              <a:pathLst>
                <a:path w="2720340" h="100329">
                  <a:moveTo>
                    <a:pt x="2720340" y="0"/>
                  </a:moveTo>
                  <a:lnTo>
                    <a:pt x="2719070" y="0"/>
                  </a:lnTo>
                  <a:lnTo>
                    <a:pt x="2719070" y="1270"/>
                  </a:lnTo>
                  <a:lnTo>
                    <a:pt x="2719070" y="99060"/>
                  </a:lnTo>
                  <a:lnTo>
                    <a:pt x="1270" y="99060"/>
                  </a:lnTo>
                  <a:lnTo>
                    <a:pt x="1270" y="1270"/>
                  </a:lnTo>
                  <a:lnTo>
                    <a:pt x="2719070" y="1270"/>
                  </a:lnTo>
                  <a:lnTo>
                    <a:pt x="27190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0" y="100330"/>
                  </a:lnTo>
                  <a:lnTo>
                    <a:pt x="2720340" y="100330"/>
                  </a:lnTo>
                  <a:lnTo>
                    <a:pt x="2720340" y="99060"/>
                  </a:lnTo>
                  <a:lnTo>
                    <a:pt x="2720340" y="1270"/>
                  </a:lnTo>
                  <a:lnTo>
                    <a:pt x="272034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5570220" y="6196329"/>
              <a:ext cx="2717800" cy="97790"/>
            </a:xfrm>
            <a:custGeom>
              <a:avLst/>
              <a:gdLst/>
              <a:ahLst/>
              <a:cxnLst/>
              <a:rect l="l" t="t" r="r" b="b"/>
              <a:pathLst>
                <a:path w="2717800" h="97789">
                  <a:moveTo>
                    <a:pt x="2717800" y="0"/>
                  </a:moveTo>
                  <a:lnTo>
                    <a:pt x="2715260" y="0"/>
                  </a:lnTo>
                  <a:lnTo>
                    <a:pt x="2715260" y="1270"/>
                  </a:lnTo>
                  <a:lnTo>
                    <a:pt x="271526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2715260" y="1270"/>
                  </a:lnTo>
                  <a:lnTo>
                    <a:pt x="2715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2717800" y="97790"/>
                  </a:lnTo>
                  <a:lnTo>
                    <a:pt x="2717800" y="95250"/>
                  </a:lnTo>
                  <a:lnTo>
                    <a:pt x="2717800" y="1270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5571490" y="6197600"/>
              <a:ext cx="2713990" cy="93980"/>
            </a:xfrm>
            <a:custGeom>
              <a:avLst/>
              <a:gdLst/>
              <a:ahLst/>
              <a:cxnLst/>
              <a:rect l="l" t="t" r="r" b="b"/>
              <a:pathLst>
                <a:path w="2713990" h="93979">
                  <a:moveTo>
                    <a:pt x="2713990" y="0"/>
                  </a:moveTo>
                  <a:lnTo>
                    <a:pt x="2712720" y="0"/>
                  </a:lnTo>
                  <a:lnTo>
                    <a:pt x="2712720" y="2540"/>
                  </a:lnTo>
                  <a:lnTo>
                    <a:pt x="2712720" y="92710"/>
                  </a:lnTo>
                  <a:lnTo>
                    <a:pt x="2540" y="92710"/>
                  </a:lnTo>
                  <a:lnTo>
                    <a:pt x="2540" y="2540"/>
                  </a:lnTo>
                  <a:lnTo>
                    <a:pt x="2712720" y="2540"/>
                  </a:lnTo>
                  <a:lnTo>
                    <a:pt x="27127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2713990" y="93980"/>
                  </a:lnTo>
                  <a:lnTo>
                    <a:pt x="2713990" y="92710"/>
                  </a:lnTo>
                  <a:lnTo>
                    <a:pt x="2713990" y="2540"/>
                  </a:lnTo>
                  <a:lnTo>
                    <a:pt x="271399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5574030" y="6200139"/>
              <a:ext cx="2710180" cy="90170"/>
            </a:xfrm>
            <a:custGeom>
              <a:avLst/>
              <a:gdLst/>
              <a:ahLst/>
              <a:cxnLst/>
              <a:rect l="l" t="t" r="r" b="b"/>
              <a:pathLst>
                <a:path w="2710179" h="90170">
                  <a:moveTo>
                    <a:pt x="2710180" y="0"/>
                  </a:moveTo>
                  <a:lnTo>
                    <a:pt x="2707640" y="0"/>
                  </a:lnTo>
                  <a:lnTo>
                    <a:pt x="2707640" y="1270"/>
                  </a:lnTo>
                  <a:lnTo>
                    <a:pt x="2707640" y="88900"/>
                  </a:lnTo>
                  <a:lnTo>
                    <a:pt x="1270" y="88900"/>
                  </a:lnTo>
                  <a:lnTo>
                    <a:pt x="1270" y="1270"/>
                  </a:lnTo>
                  <a:lnTo>
                    <a:pt x="2707640" y="1270"/>
                  </a:lnTo>
                  <a:lnTo>
                    <a:pt x="27076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8900"/>
                  </a:lnTo>
                  <a:lnTo>
                    <a:pt x="0" y="90170"/>
                  </a:lnTo>
                  <a:lnTo>
                    <a:pt x="2710180" y="90170"/>
                  </a:lnTo>
                  <a:lnTo>
                    <a:pt x="2710180" y="88900"/>
                  </a:lnTo>
                  <a:lnTo>
                    <a:pt x="2710180" y="1270"/>
                  </a:lnTo>
                  <a:lnTo>
                    <a:pt x="271018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5575300" y="6201410"/>
              <a:ext cx="2706370" cy="87630"/>
            </a:xfrm>
            <a:custGeom>
              <a:avLst/>
              <a:gdLst/>
              <a:ahLst/>
              <a:cxnLst/>
              <a:rect l="l" t="t" r="r" b="b"/>
              <a:pathLst>
                <a:path w="2706370" h="87629">
                  <a:moveTo>
                    <a:pt x="2706370" y="0"/>
                  </a:moveTo>
                  <a:lnTo>
                    <a:pt x="2705100" y="0"/>
                  </a:lnTo>
                  <a:lnTo>
                    <a:pt x="2705100" y="2540"/>
                  </a:lnTo>
                  <a:lnTo>
                    <a:pt x="2705100" y="85090"/>
                  </a:lnTo>
                  <a:lnTo>
                    <a:pt x="2540" y="85090"/>
                  </a:lnTo>
                  <a:lnTo>
                    <a:pt x="2540" y="2540"/>
                  </a:lnTo>
                  <a:lnTo>
                    <a:pt x="2705100" y="2540"/>
                  </a:lnTo>
                  <a:lnTo>
                    <a:pt x="27051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7630"/>
                  </a:lnTo>
                  <a:lnTo>
                    <a:pt x="2706370" y="87630"/>
                  </a:lnTo>
                  <a:lnTo>
                    <a:pt x="2706370" y="85090"/>
                  </a:lnTo>
                  <a:lnTo>
                    <a:pt x="2706370" y="2540"/>
                  </a:lnTo>
                  <a:lnTo>
                    <a:pt x="270637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5577840" y="6203950"/>
              <a:ext cx="2702560" cy="82550"/>
            </a:xfrm>
            <a:custGeom>
              <a:avLst/>
              <a:gdLst/>
              <a:ahLst/>
              <a:cxnLst/>
              <a:rect l="l" t="t" r="r" b="b"/>
              <a:pathLst>
                <a:path w="2702559" h="82550">
                  <a:moveTo>
                    <a:pt x="2702560" y="0"/>
                  </a:moveTo>
                  <a:lnTo>
                    <a:pt x="2701290" y="0"/>
                  </a:lnTo>
                  <a:lnTo>
                    <a:pt x="2701290" y="1270"/>
                  </a:lnTo>
                  <a:lnTo>
                    <a:pt x="2701290" y="81280"/>
                  </a:lnTo>
                  <a:lnTo>
                    <a:pt x="1270" y="81280"/>
                  </a:lnTo>
                  <a:lnTo>
                    <a:pt x="1270" y="1270"/>
                  </a:lnTo>
                  <a:lnTo>
                    <a:pt x="2701290" y="1270"/>
                  </a:lnTo>
                  <a:lnTo>
                    <a:pt x="27012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2702560" y="82550"/>
                  </a:lnTo>
                  <a:lnTo>
                    <a:pt x="2702560" y="81280"/>
                  </a:lnTo>
                  <a:lnTo>
                    <a:pt x="2702560" y="1270"/>
                  </a:lnTo>
                  <a:lnTo>
                    <a:pt x="270256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5579110" y="6205219"/>
              <a:ext cx="2700020" cy="80010"/>
            </a:xfrm>
            <a:custGeom>
              <a:avLst/>
              <a:gdLst/>
              <a:ahLst/>
              <a:cxnLst/>
              <a:rect l="l" t="t" r="r" b="b"/>
              <a:pathLst>
                <a:path w="2700020" h="80010">
                  <a:moveTo>
                    <a:pt x="2700020" y="0"/>
                  </a:moveTo>
                  <a:lnTo>
                    <a:pt x="2697480" y="0"/>
                  </a:lnTo>
                  <a:lnTo>
                    <a:pt x="2697480" y="1270"/>
                  </a:lnTo>
                  <a:lnTo>
                    <a:pt x="2697480" y="77470"/>
                  </a:lnTo>
                  <a:lnTo>
                    <a:pt x="2540" y="77470"/>
                  </a:lnTo>
                  <a:lnTo>
                    <a:pt x="2540" y="1270"/>
                  </a:lnTo>
                  <a:lnTo>
                    <a:pt x="2697480" y="1270"/>
                  </a:lnTo>
                  <a:lnTo>
                    <a:pt x="269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2700020" y="80010"/>
                  </a:lnTo>
                  <a:lnTo>
                    <a:pt x="2700020" y="77470"/>
                  </a:lnTo>
                  <a:lnTo>
                    <a:pt x="2700020" y="1270"/>
                  </a:lnTo>
                  <a:lnTo>
                    <a:pt x="270002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5581650" y="6206489"/>
              <a:ext cx="2694940" cy="76200"/>
            </a:xfrm>
            <a:custGeom>
              <a:avLst/>
              <a:gdLst/>
              <a:ahLst/>
              <a:cxnLst/>
              <a:rect l="l" t="t" r="r" b="b"/>
              <a:pathLst>
                <a:path w="2694940" h="76200">
                  <a:moveTo>
                    <a:pt x="2694940" y="0"/>
                  </a:moveTo>
                  <a:lnTo>
                    <a:pt x="2693670" y="0"/>
                  </a:lnTo>
                  <a:lnTo>
                    <a:pt x="2693670" y="2540"/>
                  </a:lnTo>
                  <a:lnTo>
                    <a:pt x="2693670" y="74930"/>
                  </a:lnTo>
                  <a:lnTo>
                    <a:pt x="1270" y="74930"/>
                  </a:lnTo>
                  <a:lnTo>
                    <a:pt x="1270" y="2540"/>
                  </a:lnTo>
                  <a:lnTo>
                    <a:pt x="2693670" y="2540"/>
                  </a:lnTo>
                  <a:lnTo>
                    <a:pt x="26936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2694940" y="76200"/>
                  </a:lnTo>
                  <a:lnTo>
                    <a:pt x="2694940" y="74930"/>
                  </a:lnTo>
                  <a:lnTo>
                    <a:pt x="2694940" y="2540"/>
                  </a:lnTo>
                  <a:lnTo>
                    <a:pt x="269494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5582920" y="6209029"/>
              <a:ext cx="2692400" cy="72390"/>
            </a:xfrm>
            <a:custGeom>
              <a:avLst/>
              <a:gdLst/>
              <a:ahLst/>
              <a:cxnLst/>
              <a:rect l="l" t="t" r="r" b="b"/>
              <a:pathLst>
                <a:path w="2692400" h="72389">
                  <a:moveTo>
                    <a:pt x="2692400" y="0"/>
                  </a:moveTo>
                  <a:lnTo>
                    <a:pt x="2689860" y="0"/>
                  </a:lnTo>
                  <a:lnTo>
                    <a:pt x="2689860" y="1270"/>
                  </a:lnTo>
                  <a:lnTo>
                    <a:pt x="2689860" y="69850"/>
                  </a:lnTo>
                  <a:lnTo>
                    <a:pt x="1270" y="69850"/>
                  </a:lnTo>
                  <a:lnTo>
                    <a:pt x="1270" y="1270"/>
                  </a:lnTo>
                  <a:lnTo>
                    <a:pt x="2689860" y="1270"/>
                  </a:lnTo>
                  <a:lnTo>
                    <a:pt x="26898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2692400" y="72390"/>
                  </a:lnTo>
                  <a:lnTo>
                    <a:pt x="2692400" y="69850"/>
                  </a:lnTo>
                  <a:lnTo>
                    <a:pt x="2692400" y="1270"/>
                  </a:lnTo>
                  <a:lnTo>
                    <a:pt x="269240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5584190" y="6210300"/>
              <a:ext cx="2688590" cy="68580"/>
            </a:xfrm>
            <a:custGeom>
              <a:avLst/>
              <a:gdLst/>
              <a:ahLst/>
              <a:cxnLst/>
              <a:rect l="l" t="t" r="r" b="b"/>
              <a:pathLst>
                <a:path w="2688590" h="68579">
                  <a:moveTo>
                    <a:pt x="2688590" y="0"/>
                  </a:moveTo>
                  <a:lnTo>
                    <a:pt x="2687320" y="0"/>
                  </a:lnTo>
                  <a:lnTo>
                    <a:pt x="2687320" y="2540"/>
                  </a:lnTo>
                  <a:lnTo>
                    <a:pt x="2687320" y="67310"/>
                  </a:lnTo>
                  <a:lnTo>
                    <a:pt x="2540" y="67310"/>
                  </a:lnTo>
                  <a:lnTo>
                    <a:pt x="2540" y="2540"/>
                  </a:lnTo>
                  <a:lnTo>
                    <a:pt x="2687320" y="2540"/>
                  </a:lnTo>
                  <a:lnTo>
                    <a:pt x="26873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2688590" y="68580"/>
                  </a:lnTo>
                  <a:lnTo>
                    <a:pt x="2688590" y="67310"/>
                  </a:lnTo>
                  <a:lnTo>
                    <a:pt x="2688590" y="2540"/>
                  </a:lnTo>
                  <a:lnTo>
                    <a:pt x="268859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5586730" y="6212839"/>
              <a:ext cx="2684780" cy="64769"/>
            </a:xfrm>
            <a:custGeom>
              <a:avLst/>
              <a:gdLst/>
              <a:ahLst/>
              <a:cxnLst/>
              <a:rect l="l" t="t" r="r" b="b"/>
              <a:pathLst>
                <a:path w="2684779" h="64770">
                  <a:moveTo>
                    <a:pt x="2684780" y="0"/>
                  </a:moveTo>
                  <a:lnTo>
                    <a:pt x="2682240" y="0"/>
                  </a:lnTo>
                  <a:lnTo>
                    <a:pt x="2682240" y="1270"/>
                  </a:lnTo>
                  <a:lnTo>
                    <a:pt x="2682240" y="63500"/>
                  </a:lnTo>
                  <a:lnTo>
                    <a:pt x="1270" y="63500"/>
                  </a:lnTo>
                  <a:lnTo>
                    <a:pt x="1270" y="1270"/>
                  </a:lnTo>
                  <a:lnTo>
                    <a:pt x="2682240" y="1270"/>
                  </a:lnTo>
                  <a:lnTo>
                    <a:pt x="268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2684780" y="64770"/>
                  </a:lnTo>
                  <a:lnTo>
                    <a:pt x="2684780" y="63500"/>
                  </a:lnTo>
                  <a:lnTo>
                    <a:pt x="2684780" y="1270"/>
                  </a:lnTo>
                  <a:lnTo>
                    <a:pt x="268478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5588000" y="6214110"/>
              <a:ext cx="2680970" cy="62230"/>
            </a:xfrm>
            <a:custGeom>
              <a:avLst/>
              <a:gdLst/>
              <a:ahLst/>
              <a:cxnLst/>
              <a:rect l="l" t="t" r="r" b="b"/>
              <a:pathLst>
                <a:path w="2680970" h="62229">
                  <a:moveTo>
                    <a:pt x="2680970" y="0"/>
                  </a:moveTo>
                  <a:lnTo>
                    <a:pt x="2679700" y="0"/>
                  </a:lnTo>
                  <a:lnTo>
                    <a:pt x="2679700" y="2540"/>
                  </a:lnTo>
                  <a:lnTo>
                    <a:pt x="2679700" y="59690"/>
                  </a:lnTo>
                  <a:lnTo>
                    <a:pt x="2540" y="59690"/>
                  </a:lnTo>
                  <a:lnTo>
                    <a:pt x="2540" y="2540"/>
                  </a:lnTo>
                  <a:lnTo>
                    <a:pt x="2679700" y="2540"/>
                  </a:lnTo>
                  <a:lnTo>
                    <a:pt x="26797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2680970" y="62230"/>
                  </a:lnTo>
                  <a:lnTo>
                    <a:pt x="2680970" y="59690"/>
                  </a:lnTo>
                  <a:lnTo>
                    <a:pt x="2680970" y="2540"/>
                  </a:lnTo>
                  <a:lnTo>
                    <a:pt x="268097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5590540" y="6216650"/>
              <a:ext cx="2677160" cy="57150"/>
            </a:xfrm>
            <a:custGeom>
              <a:avLst/>
              <a:gdLst/>
              <a:ahLst/>
              <a:cxnLst/>
              <a:rect l="l" t="t" r="r" b="b"/>
              <a:pathLst>
                <a:path w="2677159" h="57150">
                  <a:moveTo>
                    <a:pt x="2677160" y="0"/>
                  </a:moveTo>
                  <a:lnTo>
                    <a:pt x="2675890" y="0"/>
                  </a:lnTo>
                  <a:lnTo>
                    <a:pt x="2675890" y="1270"/>
                  </a:lnTo>
                  <a:lnTo>
                    <a:pt x="2675890" y="55880"/>
                  </a:lnTo>
                  <a:lnTo>
                    <a:pt x="1270" y="55880"/>
                  </a:lnTo>
                  <a:lnTo>
                    <a:pt x="1270" y="1270"/>
                  </a:lnTo>
                  <a:lnTo>
                    <a:pt x="2675890" y="1270"/>
                  </a:lnTo>
                  <a:lnTo>
                    <a:pt x="26758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5880"/>
                  </a:lnTo>
                  <a:lnTo>
                    <a:pt x="0" y="57150"/>
                  </a:lnTo>
                  <a:lnTo>
                    <a:pt x="2677160" y="57150"/>
                  </a:lnTo>
                  <a:lnTo>
                    <a:pt x="2677160" y="55880"/>
                  </a:lnTo>
                  <a:lnTo>
                    <a:pt x="2677160" y="1270"/>
                  </a:lnTo>
                  <a:lnTo>
                    <a:pt x="267716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591810" y="6217919"/>
              <a:ext cx="2674620" cy="54610"/>
            </a:xfrm>
            <a:custGeom>
              <a:avLst/>
              <a:gdLst/>
              <a:ahLst/>
              <a:cxnLst/>
              <a:rect l="l" t="t" r="r" b="b"/>
              <a:pathLst>
                <a:path w="2674620" h="54610">
                  <a:moveTo>
                    <a:pt x="2674620" y="0"/>
                  </a:moveTo>
                  <a:lnTo>
                    <a:pt x="2672080" y="0"/>
                  </a:lnTo>
                  <a:lnTo>
                    <a:pt x="2672080" y="1270"/>
                  </a:lnTo>
                  <a:lnTo>
                    <a:pt x="267208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2672080" y="1270"/>
                  </a:lnTo>
                  <a:lnTo>
                    <a:pt x="26720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2674620" y="54610"/>
                  </a:lnTo>
                  <a:lnTo>
                    <a:pt x="2674620" y="52070"/>
                  </a:lnTo>
                  <a:lnTo>
                    <a:pt x="2674620" y="1270"/>
                  </a:lnTo>
                  <a:lnTo>
                    <a:pt x="267462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593080" y="6219189"/>
              <a:ext cx="2670810" cy="50800"/>
            </a:xfrm>
            <a:custGeom>
              <a:avLst/>
              <a:gdLst/>
              <a:ahLst/>
              <a:cxnLst/>
              <a:rect l="l" t="t" r="r" b="b"/>
              <a:pathLst>
                <a:path w="2670809" h="50800">
                  <a:moveTo>
                    <a:pt x="2670810" y="0"/>
                  </a:moveTo>
                  <a:lnTo>
                    <a:pt x="2669540" y="0"/>
                  </a:lnTo>
                  <a:lnTo>
                    <a:pt x="2669540" y="2540"/>
                  </a:lnTo>
                  <a:lnTo>
                    <a:pt x="2669540" y="49530"/>
                  </a:lnTo>
                  <a:lnTo>
                    <a:pt x="2540" y="49530"/>
                  </a:lnTo>
                  <a:lnTo>
                    <a:pt x="2540" y="2540"/>
                  </a:lnTo>
                  <a:lnTo>
                    <a:pt x="2669540" y="2540"/>
                  </a:lnTo>
                  <a:lnTo>
                    <a:pt x="2669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2670810" y="50800"/>
                  </a:lnTo>
                  <a:lnTo>
                    <a:pt x="2670810" y="49530"/>
                  </a:lnTo>
                  <a:lnTo>
                    <a:pt x="2670810" y="2540"/>
                  </a:lnTo>
                  <a:lnTo>
                    <a:pt x="267081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5595620" y="6221729"/>
              <a:ext cx="2667000" cy="46990"/>
            </a:xfrm>
            <a:custGeom>
              <a:avLst/>
              <a:gdLst/>
              <a:ahLst/>
              <a:cxnLst/>
              <a:rect l="l" t="t" r="r" b="b"/>
              <a:pathLst>
                <a:path w="2667000" h="46989">
                  <a:moveTo>
                    <a:pt x="2667000" y="0"/>
                  </a:moveTo>
                  <a:lnTo>
                    <a:pt x="2664460" y="0"/>
                  </a:lnTo>
                  <a:lnTo>
                    <a:pt x="2664460" y="1270"/>
                  </a:lnTo>
                  <a:lnTo>
                    <a:pt x="2664460" y="45720"/>
                  </a:lnTo>
                  <a:lnTo>
                    <a:pt x="1270" y="45720"/>
                  </a:lnTo>
                  <a:lnTo>
                    <a:pt x="1270" y="1270"/>
                  </a:lnTo>
                  <a:lnTo>
                    <a:pt x="2664460" y="1270"/>
                  </a:lnTo>
                  <a:lnTo>
                    <a:pt x="26644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2667000" y="46990"/>
                  </a:lnTo>
                  <a:lnTo>
                    <a:pt x="2667000" y="45720"/>
                  </a:lnTo>
                  <a:lnTo>
                    <a:pt x="2667000" y="127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5596890" y="6223000"/>
              <a:ext cx="2663190" cy="44450"/>
            </a:xfrm>
            <a:custGeom>
              <a:avLst/>
              <a:gdLst/>
              <a:ahLst/>
              <a:cxnLst/>
              <a:rect l="l" t="t" r="r" b="b"/>
              <a:pathLst>
                <a:path w="2663190" h="44450">
                  <a:moveTo>
                    <a:pt x="2663190" y="0"/>
                  </a:moveTo>
                  <a:lnTo>
                    <a:pt x="2661920" y="0"/>
                  </a:lnTo>
                  <a:lnTo>
                    <a:pt x="2661920" y="2540"/>
                  </a:lnTo>
                  <a:lnTo>
                    <a:pt x="266192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2661920" y="2540"/>
                  </a:lnTo>
                  <a:lnTo>
                    <a:pt x="26619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4450"/>
                  </a:lnTo>
                  <a:lnTo>
                    <a:pt x="2663190" y="44450"/>
                  </a:lnTo>
                  <a:lnTo>
                    <a:pt x="2663190" y="41910"/>
                  </a:lnTo>
                  <a:lnTo>
                    <a:pt x="2663190" y="2540"/>
                  </a:lnTo>
                  <a:lnTo>
                    <a:pt x="266319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599430" y="6225539"/>
              <a:ext cx="2659380" cy="39370"/>
            </a:xfrm>
            <a:custGeom>
              <a:avLst/>
              <a:gdLst/>
              <a:ahLst/>
              <a:cxnLst/>
              <a:rect l="l" t="t" r="r" b="b"/>
              <a:pathLst>
                <a:path w="2659379" h="39370">
                  <a:moveTo>
                    <a:pt x="2659380" y="0"/>
                  </a:moveTo>
                  <a:lnTo>
                    <a:pt x="2656840" y="0"/>
                  </a:lnTo>
                  <a:lnTo>
                    <a:pt x="2656840" y="1270"/>
                  </a:lnTo>
                  <a:lnTo>
                    <a:pt x="265684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2656840" y="1270"/>
                  </a:lnTo>
                  <a:lnTo>
                    <a:pt x="26568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2659380" y="39370"/>
                  </a:lnTo>
                  <a:lnTo>
                    <a:pt x="2659380" y="36830"/>
                  </a:lnTo>
                  <a:lnTo>
                    <a:pt x="2659380" y="1270"/>
                  </a:lnTo>
                  <a:lnTo>
                    <a:pt x="265938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600700" y="6226810"/>
              <a:ext cx="2655570" cy="35560"/>
            </a:xfrm>
            <a:custGeom>
              <a:avLst/>
              <a:gdLst/>
              <a:ahLst/>
              <a:cxnLst/>
              <a:rect l="l" t="t" r="r" b="b"/>
              <a:pathLst>
                <a:path w="2655570" h="35560">
                  <a:moveTo>
                    <a:pt x="2655570" y="0"/>
                  </a:moveTo>
                  <a:lnTo>
                    <a:pt x="2654300" y="0"/>
                  </a:lnTo>
                  <a:lnTo>
                    <a:pt x="2654300" y="2540"/>
                  </a:lnTo>
                  <a:lnTo>
                    <a:pt x="2654300" y="34290"/>
                  </a:lnTo>
                  <a:lnTo>
                    <a:pt x="2540" y="34290"/>
                  </a:lnTo>
                  <a:lnTo>
                    <a:pt x="2540" y="2540"/>
                  </a:lnTo>
                  <a:lnTo>
                    <a:pt x="2654300" y="2540"/>
                  </a:lnTo>
                  <a:lnTo>
                    <a:pt x="26543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2655570" y="35560"/>
                  </a:lnTo>
                  <a:lnTo>
                    <a:pt x="2655570" y="34290"/>
                  </a:lnTo>
                  <a:lnTo>
                    <a:pt x="2655570" y="2540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5603240" y="6229350"/>
              <a:ext cx="2651760" cy="31750"/>
            </a:xfrm>
            <a:custGeom>
              <a:avLst/>
              <a:gdLst/>
              <a:ahLst/>
              <a:cxnLst/>
              <a:rect l="l" t="t" r="r" b="b"/>
              <a:pathLst>
                <a:path w="2651759" h="31750">
                  <a:moveTo>
                    <a:pt x="2651760" y="0"/>
                  </a:moveTo>
                  <a:lnTo>
                    <a:pt x="2649220" y="0"/>
                  </a:lnTo>
                  <a:lnTo>
                    <a:pt x="2649220" y="1270"/>
                  </a:lnTo>
                  <a:lnTo>
                    <a:pt x="2649220" y="30480"/>
                  </a:lnTo>
                  <a:lnTo>
                    <a:pt x="1270" y="30480"/>
                  </a:lnTo>
                  <a:lnTo>
                    <a:pt x="1270" y="1270"/>
                  </a:lnTo>
                  <a:lnTo>
                    <a:pt x="2649220" y="1270"/>
                  </a:lnTo>
                  <a:lnTo>
                    <a:pt x="2649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0" y="31750"/>
                  </a:lnTo>
                  <a:lnTo>
                    <a:pt x="2651760" y="31750"/>
                  </a:lnTo>
                  <a:lnTo>
                    <a:pt x="2651760" y="30480"/>
                  </a:lnTo>
                  <a:lnTo>
                    <a:pt x="2651760" y="127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5604510" y="6230619"/>
              <a:ext cx="2647950" cy="29209"/>
            </a:xfrm>
            <a:custGeom>
              <a:avLst/>
              <a:gdLst/>
              <a:ahLst/>
              <a:cxnLst/>
              <a:rect l="l" t="t" r="r" b="b"/>
              <a:pathLst>
                <a:path w="2647950" h="29210">
                  <a:moveTo>
                    <a:pt x="2647950" y="0"/>
                  </a:moveTo>
                  <a:lnTo>
                    <a:pt x="2646680" y="0"/>
                  </a:lnTo>
                  <a:lnTo>
                    <a:pt x="2646680" y="2540"/>
                  </a:lnTo>
                  <a:lnTo>
                    <a:pt x="2646680" y="26670"/>
                  </a:lnTo>
                  <a:lnTo>
                    <a:pt x="2540" y="26670"/>
                  </a:lnTo>
                  <a:lnTo>
                    <a:pt x="2540" y="2540"/>
                  </a:lnTo>
                  <a:lnTo>
                    <a:pt x="2646680" y="2540"/>
                  </a:lnTo>
                  <a:lnTo>
                    <a:pt x="26466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9210"/>
                  </a:lnTo>
                  <a:lnTo>
                    <a:pt x="2647950" y="29210"/>
                  </a:lnTo>
                  <a:lnTo>
                    <a:pt x="2647950" y="26670"/>
                  </a:lnTo>
                  <a:lnTo>
                    <a:pt x="2647950" y="254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5607050" y="6233160"/>
              <a:ext cx="2644140" cy="24130"/>
            </a:xfrm>
            <a:custGeom>
              <a:avLst/>
              <a:gdLst/>
              <a:ahLst/>
              <a:cxnLst/>
              <a:rect l="l" t="t" r="r" b="b"/>
              <a:pathLst>
                <a:path w="2644140" h="24129">
                  <a:moveTo>
                    <a:pt x="2644140" y="0"/>
                  </a:moveTo>
                  <a:lnTo>
                    <a:pt x="2642870" y="0"/>
                  </a:lnTo>
                  <a:lnTo>
                    <a:pt x="2642870" y="1270"/>
                  </a:lnTo>
                  <a:lnTo>
                    <a:pt x="2642870" y="22860"/>
                  </a:lnTo>
                  <a:lnTo>
                    <a:pt x="1270" y="22860"/>
                  </a:lnTo>
                  <a:lnTo>
                    <a:pt x="1270" y="1270"/>
                  </a:lnTo>
                  <a:lnTo>
                    <a:pt x="2642870" y="1270"/>
                  </a:lnTo>
                  <a:lnTo>
                    <a:pt x="26428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644140" y="24130"/>
                  </a:lnTo>
                  <a:lnTo>
                    <a:pt x="2644140" y="22860"/>
                  </a:lnTo>
                  <a:lnTo>
                    <a:pt x="2644140" y="1270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5608320" y="6234429"/>
              <a:ext cx="2641600" cy="21590"/>
            </a:xfrm>
            <a:custGeom>
              <a:avLst/>
              <a:gdLst/>
              <a:ahLst/>
              <a:cxnLst/>
              <a:rect l="l" t="t" r="r" b="b"/>
              <a:pathLst>
                <a:path w="2641600" h="21589">
                  <a:moveTo>
                    <a:pt x="2641600" y="0"/>
                  </a:moveTo>
                  <a:lnTo>
                    <a:pt x="2639060" y="0"/>
                  </a:lnTo>
                  <a:lnTo>
                    <a:pt x="2639060" y="1270"/>
                  </a:lnTo>
                  <a:lnTo>
                    <a:pt x="2639060" y="19050"/>
                  </a:lnTo>
                  <a:lnTo>
                    <a:pt x="2540" y="19050"/>
                  </a:lnTo>
                  <a:lnTo>
                    <a:pt x="2540" y="1270"/>
                  </a:lnTo>
                  <a:lnTo>
                    <a:pt x="2639060" y="1270"/>
                  </a:lnTo>
                  <a:lnTo>
                    <a:pt x="2639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2641600" y="21590"/>
                  </a:lnTo>
                  <a:lnTo>
                    <a:pt x="2641600" y="19050"/>
                  </a:lnTo>
                  <a:lnTo>
                    <a:pt x="2641600" y="127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610860" y="6235700"/>
              <a:ext cx="2636520" cy="17780"/>
            </a:xfrm>
            <a:custGeom>
              <a:avLst/>
              <a:gdLst/>
              <a:ahLst/>
              <a:cxnLst/>
              <a:rect l="l" t="t" r="r" b="b"/>
              <a:pathLst>
                <a:path w="2636520" h="17779">
                  <a:moveTo>
                    <a:pt x="2636520" y="0"/>
                  </a:moveTo>
                  <a:lnTo>
                    <a:pt x="2635250" y="0"/>
                  </a:lnTo>
                  <a:lnTo>
                    <a:pt x="2635250" y="2540"/>
                  </a:lnTo>
                  <a:lnTo>
                    <a:pt x="2635250" y="16510"/>
                  </a:lnTo>
                  <a:lnTo>
                    <a:pt x="1270" y="16510"/>
                  </a:lnTo>
                  <a:lnTo>
                    <a:pt x="1270" y="2540"/>
                  </a:lnTo>
                  <a:lnTo>
                    <a:pt x="2635250" y="2540"/>
                  </a:lnTo>
                  <a:lnTo>
                    <a:pt x="2635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2636520" y="17780"/>
                  </a:lnTo>
                  <a:lnTo>
                    <a:pt x="2636520" y="16510"/>
                  </a:lnTo>
                  <a:lnTo>
                    <a:pt x="2636520" y="2540"/>
                  </a:lnTo>
                  <a:lnTo>
                    <a:pt x="263652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612130" y="6238239"/>
              <a:ext cx="2633980" cy="13970"/>
            </a:xfrm>
            <a:custGeom>
              <a:avLst/>
              <a:gdLst/>
              <a:ahLst/>
              <a:cxnLst/>
              <a:rect l="l" t="t" r="r" b="b"/>
              <a:pathLst>
                <a:path w="2633979" h="13970">
                  <a:moveTo>
                    <a:pt x="2633980" y="0"/>
                  </a:moveTo>
                  <a:lnTo>
                    <a:pt x="2631440" y="0"/>
                  </a:lnTo>
                  <a:lnTo>
                    <a:pt x="2631440" y="1270"/>
                  </a:lnTo>
                  <a:lnTo>
                    <a:pt x="2631440" y="12700"/>
                  </a:lnTo>
                  <a:lnTo>
                    <a:pt x="1270" y="12700"/>
                  </a:lnTo>
                  <a:lnTo>
                    <a:pt x="1270" y="1270"/>
                  </a:lnTo>
                  <a:lnTo>
                    <a:pt x="2631440" y="1270"/>
                  </a:lnTo>
                  <a:lnTo>
                    <a:pt x="26314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2633980" y="13970"/>
                  </a:lnTo>
                  <a:lnTo>
                    <a:pt x="2633980" y="12700"/>
                  </a:lnTo>
                  <a:lnTo>
                    <a:pt x="2633980" y="1270"/>
                  </a:lnTo>
                  <a:lnTo>
                    <a:pt x="263398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5613400" y="6239510"/>
              <a:ext cx="2630170" cy="11430"/>
            </a:xfrm>
            <a:custGeom>
              <a:avLst/>
              <a:gdLst/>
              <a:ahLst/>
              <a:cxnLst/>
              <a:rect l="l" t="t" r="r" b="b"/>
              <a:pathLst>
                <a:path w="2630170" h="11429">
                  <a:moveTo>
                    <a:pt x="2630170" y="0"/>
                  </a:moveTo>
                  <a:lnTo>
                    <a:pt x="2628900" y="0"/>
                  </a:lnTo>
                  <a:lnTo>
                    <a:pt x="2628900" y="2540"/>
                  </a:lnTo>
                  <a:lnTo>
                    <a:pt x="2628900" y="8890"/>
                  </a:lnTo>
                  <a:lnTo>
                    <a:pt x="2540" y="8890"/>
                  </a:lnTo>
                  <a:lnTo>
                    <a:pt x="2540" y="2540"/>
                  </a:lnTo>
                  <a:lnTo>
                    <a:pt x="2628900" y="2540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2630170" y="11430"/>
                  </a:lnTo>
                  <a:lnTo>
                    <a:pt x="2630170" y="8890"/>
                  </a:lnTo>
                  <a:lnTo>
                    <a:pt x="2630170" y="2540"/>
                  </a:lnTo>
                  <a:lnTo>
                    <a:pt x="263017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5615940" y="6242050"/>
              <a:ext cx="2626360" cy="6350"/>
            </a:xfrm>
            <a:custGeom>
              <a:avLst/>
              <a:gdLst/>
              <a:ahLst/>
              <a:cxnLst/>
              <a:rect l="l" t="t" r="r" b="b"/>
              <a:pathLst>
                <a:path w="2626359" h="6350">
                  <a:moveTo>
                    <a:pt x="2626360" y="0"/>
                  </a:moveTo>
                  <a:lnTo>
                    <a:pt x="2625090" y="0"/>
                  </a:lnTo>
                  <a:lnTo>
                    <a:pt x="2625090" y="1270"/>
                  </a:lnTo>
                  <a:lnTo>
                    <a:pt x="2625090" y="5080"/>
                  </a:lnTo>
                  <a:lnTo>
                    <a:pt x="1270" y="5080"/>
                  </a:lnTo>
                  <a:lnTo>
                    <a:pt x="1270" y="1270"/>
                  </a:lnTo>
                  <a:lnTo>
                    <a:pt x="2625090" y="1270"/>
                  </a:lnTo>
                  <a:lnTo>
                    <a:pt x="26250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626360" y="6350"/>
                  </a:lnTo>
                  <a:lnTo>
                    <a:pt x="2626360" y="5080"/>
                  </a:lnTo>
                  <a:lnTo>
                    <a:pt x="2626360" y="1270"/>
                  </a:lnTo>
                  <a:lnTo>
                    <a:pt x="262636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5617209" y="6243320"/>
              <a:ext cx="2623820" cy="3810"/>
            </a:xfrm>
            <a:custGeom>
              <a:avLst/>
              <a:gdLst/>
              <a:ahLst/>
              <a:cxnLst/>
              <a:rect l="l" t="t" r="r" b="b"/>
              <a:pathLst>
                <a:path w="2623820" h="3810">
                  <a:moveTo>
                    <a:pt x="2623819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2623819" y="3809"/>
                  </a:lnTo>
                  <a:lnTo>
                    <a:pt x="2623819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5523637" y="3961537"/>
              <a:ext cx="2821124" cy="22864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6" name="object 6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07" name="object 607"/>
          <p:cNvSpPr txBox="1"/>
          <p:nvPr/>
        </p:nvSpPr>
        <p:spPr>
          <a:xfrm>
            <a:off x="262890" y="6708940"/>
            <a:ext cx="66865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4579620" y="6708940"/>
            <a:ext cx="185928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-5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7190740" y="6710211"/>
            <a:ext cx="511809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6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6647" y="1530757"/>
            <a:ext cx="8333105" cy="5327650"/>
            <a:chOff x="396647" y="1530757"/>
            <a:chExt cx="8333105" cy="5327650"/>
          </a:xfrm>
        </p:grpSpPr>
        <p:sp>
          <p:nvSpPr>
            <p:cNvPr id="4" name="object 4"/>
            <p:cNvSpPr/>
            <p:nvPr/>
          </p:nvSpPr>
          <p:spPr>
            <a:xfrm>
              <a:off x="396647" y="5256937"/>
              <a:ext cx="4911544" cy="714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89069" y="5775960"/>
              <a:ext cx="4723130" cy="1082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647" y="1530757"/>
              <a:ext cx="4911544" cy="36885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5667" y="2292757"/>
              <a:ext cx="4743904" cy="34040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5169" y="715009"/>
            <a:ext cx="7483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Supports </a:t>
            </a:r>
            <a:r>
              <a:rPr dirty="0"/>
              <a:t>Homework and </a:t>
            </a:r>
            <a:r>
              <a:rPr spc="-5" dirty="0"/>
              <a:t>Pre-Lab</a:t>
            </a:r>
            <a:r>
              <a:rPr spc="-45" dirty="0"/>
              <a:t> </a:t>
            </a:r>
            <a:r>
              <a:rPr dirty="0"/>
              <a:t>Prep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1270" y="1485900"/>
            <a:ext cx="9145270" cy="5373370"/>
            <a:chOff x="-1270" y="1485900"/>
            <a:chExt cx="9145270" cy="5373370"/>
          </a:xfrm>
        </p:grpSpPr>
        <p:sp>
          <p:nvSpPr>
            <p:cNvPr id="10" name="object 10"/>
            <p:cNvSpPr/>
            <p:nvPr/>
          </p:nvSpPr>
          <p:spPr>
            <a:xfrm>
              <a:off x="-1270" y="3237229"/>
              <a:ext cx="154940" cy="3622040"/>
            </a:xfrm>
            <a:custGeom>
              <a:avLst/>
              <a:gdLst/>
              <a:ahLst/>
              <a:cxnLst/>
              <a:rect l="l" t="t" r="r" b="b"/>
              <a:pathLst>
                <a:path w="154940" h="3622040">
                  <a:moveTo>
                    <a:pt x="154940" y="0"/>
                  </a:moveTo>
                  <a:lnTo>
                    <a:pt x="8128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3622040"/>
                  </a:lnTo>
                  <a:lnTo>
                    <a:pt x="73660" y="3622040"/>
                  </a:lnTo>
                  <a:lnTo>
                    <a:pt x="81280" y="3622040"/>
                  </a:lnTo>
                  <a:lnTo>
                    <a:pt x="154940" y="362204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485A6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0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95B6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7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A5C6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6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A5D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3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B5E6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9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C5F6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C5F6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D60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9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4E617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5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E627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02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4F637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0647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0667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12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1667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1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2667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98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2677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22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368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71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97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081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546A7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4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56A7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8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66B7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17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66C7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5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76D7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91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86E8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276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6F8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64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9708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9009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A708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37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B718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74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B728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234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C73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860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D748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9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5D758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3331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E758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68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806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F778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54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0788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7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1798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16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17A8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52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27B8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4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37B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86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37C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2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47D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991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80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67E9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48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7F9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185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6809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92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7819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65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7819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39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882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3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9839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868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49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04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4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B869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77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C869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14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C879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63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D889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300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9A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370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E8AA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73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6F8BA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510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708CA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24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08CA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8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18DA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EA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56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28FA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93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390A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929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666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491A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403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592A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395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3A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76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694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6255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795A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620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896A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9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897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3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997B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57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A99B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08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9B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450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B9AB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78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C9BB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51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54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D9CB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9915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E9DB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740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EB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773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7F9FB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201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0A0B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9505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1A1B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2687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10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1A2B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342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2A2B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16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3A3B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8970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3A4C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63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4A5C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370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6C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106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5A7C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843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6A8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79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7A8C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316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7A9C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65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8AAC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802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9ABC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539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9ACC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75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AADC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122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8BAD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48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EC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485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CAFC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2221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8DB0C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58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1C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695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EB2D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4318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8FB3D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1684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0B3D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89177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0B4D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6417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1B5D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3782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2B6D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1276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1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10" y="362204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92B7D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6420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3B8D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00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8D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337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4B9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073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5BA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810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6BBD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5472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6BCD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837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7BD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0203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E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75699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7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79" y="362204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99BED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49360" y="3237229"/>
              <a:ext cx="81280" cy="3622040"/>
            </a:xfrm>
            <a:custGeom>
              <a:avLst/>
              <a:gdLst/>
              <a:ahLst/>
              <a:cxnLst/>
              <a:rect l="l" t="t" r="r" b="b"/>
              <a:pathLst>
                <a:path w="81279" h="3622040">
                  <a:moveTo>
                    <a:pt x="81280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1280" y="362204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99BFE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92428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0E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7949" y="3237229"/>
              <a:ext cx="80010" cy="3622040"/>
            </a:xfrm>
            <a:custGeom>
              <a:avLst/>
              <a:gdLst/>
              <a:ahLst/>
              <a:cxnLst/>
              <a:rect l="l" t="t" r="r" b="b"/>
              <a:pathLst>
                <a:path w="80009" h="3622040">
                  <a:moveTo>
                    <a:pt x="80009" y="0"/>
                  </a:moveTo>
                  <a:lnTo>
                    <a:pt x="0" y="0"/>
                  </a:lnTo>
                  <a:lnTo>
                    <a:pt x="0" y="3622040"/>
                  </a:lnTo>
                  <a:lnTo>
                    <a:pt x="80009" y="362204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9AC1E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71610" y="3238500"/>
              <a:ext cx="72390" cy="3619500"/>
            </a:xfrm>
            <a:custGeom>
              <a:avLst/>
              <a:gdLst/>
              <a:ahLst/>
              <a:cxnLst/>
              <a:rect l="l" t="t" r="r" b="b"/>
              <a:pathLst>
                <a:path w="72390" h="3619500">
                  <a:moveTo>
                    <a:pt x="72390" y="0"/>
                  </a:moveTo>
                  <a:lnTo>
                    <a:pt x="0" y="0"/>
                  </a:lnTo>
                  <a:lnTo>
                    <a:pt x="0" y="3619500"/>
                  </a:lnTo>
                  <a:lnTo>
                    <a:pt x="72390" y="361950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BC2E3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6550" y="1485899"/>
              <a:ext cx="5025390" cy="120650"/>
            </a:xfrm>
            <a:custGeom>
              <a:avLst/>
              <a:gdLst/>
              <a:ahLst/>
              <a:cxnLst/>
              <a:rect l="l" t="t" r="r" b="b"/>
              <a:pathLst>
                <a:path w="5025390" h="120650">
                  <a:moveTo>
                    <a:pt x="5025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41910"/>
                  </a:lnTo>
                  <a:lnTo>
                    <a:pt x="0" y="77470"/>
                  </a:lnTo>
                  <a:lnTo>
                    <a:pt x="0" y="81280"/>
                  </a:lnTo>
                  <a:lnTo>
                    <a:pt x="0" y="120650"/>
                  </a:lnTo>
                  <a:lnTo>
                    <a:pt x="5025390" y="120650"/>
                  </a:lnTo>
                  <a:lnTo>
                    <a:pt x="5025390" y="81280"/>
                  </a:lnTo>
                  <a:lnTo>
                    <a:pt x="5025390" y="77470"/>
                  </a:lnTo>
                  <a:lnTo>
                    <a:pt x="5025390" y="41910"/>
                  </a:lnTo>
                  <a:lnTo>
                    <a:pt x="5025390" y="3810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6550" y="160273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6550" y="164083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36550" y="168021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36550" y="171957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36550" y="175767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6550" y="17970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6550" y="183642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6550" y="187579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36550" y="191389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6550" y="195325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36550" y="199263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6550" y="203200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36550" y="207010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6550" y="210946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6550" y="214884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6550" y="218820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6550" y="222630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6550" y="226568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36550" y="230505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36550" y="23431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6550" y="238251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6550" y="242188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6550" y="245998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6550" y="249936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36550" y="253873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6550" y="257810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6550" y="261746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36550" y="265556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36550" y="269493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36550" y="273431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6550" y="277368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6550" y="281178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6550" y="285115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36550" y="289051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36550" y="292861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36550" y="296798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36550" y="300736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36550" y="304546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6550" y="308483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6550" y="312420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6550" y="316357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36550" y="320167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80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6550" y="324103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6550" y="328041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36550" y="331977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6550" y="335787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36550" y="33972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36550" y="343662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36550" y="347598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36550" y="351408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36550" y="355346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36550" y="359282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36550" y="363092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36550" y="367030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36550" y="370967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6550" y="374903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36550" y="378713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36550" y="382651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6550" y="386587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36550" y="390397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36550" y="39433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36550" y="398272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36550" y="402208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36550" y="406018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36550" y="409956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6550" y="413892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36550" y="417830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36550" y="421640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36550" y="425577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36550" y="429513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36550" y="433451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36550" y="437261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36550" y="441197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6550" y="445135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6550" y="44894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36550" y="452882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36550" y="456818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36550" y="460628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36550" y="464566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36550" y="468502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36550" y="472440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36550" y="476377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6550" y="480187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6550" y="484124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6550" y="488060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36550" y="491997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5025390" y="4191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36550" y="495807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36550" y="499745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36550" y="5036820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36550" y="507492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36550" y="5114290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36550" y="5153659"/>
              <a:ext cx="5025390" cy="41910"/>
            </a:xfrm>
            <a:custGeom>
              <a:avLst/>
              <a:gdLst/>
              <a:ahLst/>
              <a:cxnLst/>
              <a:rect l="l" t="t" r="r" b="b"/>
              <a:pathLst>
                <a:path w="5025390" h="41910">
                  <a:moveTo>
                    <a:pt x="502539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5025390" y="4190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36550" y="519175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5025390" y="43179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36550" y="5231129"/>
              <a:ext cx="5025390" cy="43180"/>
            </a:xfrm>
            <a:custGeom>
              <a:avLst/>
              <a:gdLst/>
              <a:ahLst/>
              <a:cxnLst/>
              <a:rect l="l" t="t" r="r" b="b"/>
              <a:pathLst>
                <a:path w="5025390" h="43179">
                  <a:moveTo>
                    <a:pt x="502539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5025390" y="43180"/>
                  </a:lnTo>
                  <a:lnTo>
                    <a:pt x="502539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36550" y="5270500"/>
              <a:ext cx="5022850" cy="38100"/>
            </a:xfrm>
            <a:custGeom>
              <a:avLst/>
              <a:gdLst/>
              <a:ahLst/>
              <a:cxnLst/>
              <a:rect l="l" t="t" r="r" b="b"/>
              <a:pathLst>
                <a:path w="5022850" h="38100">
                  <a:moveTo>
                    <a:pt x="0" y="0"/>
                  </a:moveTo>
                  <a:lnTo>
                    <a:pt x="5022850" y="0"/>
                  </a:lnTo>
                  <a:lnTo>
                    <a:pt x="50228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81000" y="5130800"/>
              <a:ext cx="4944110" cy="209550"/>
            </a:xfrm>
            <a:custGeom>
              <a:avLst/>
              <a:gdLst/>
              <a:ahLst/>
              <a:cxnLst/>
              <a:rect l="l" t="t" r="r" b="b"/>
              <a:pathLst>
                <a:path w="4944110" h="209550">
                  <a:moveTo>
                    <a:pt x="4944110" y="0"/>
                  </a:moveTo>
                  <a:lnTo>
                    <a:pt x="4941570" y="0"/>
                  </a:lnTo>
                  <a:lnTo>
                    <a:pt x="4941570" y="1270"/>
                  </a:lnTo>
                  <a:lnTo>
                    <a:pt x="4941570" y="207010"/>
                  </a:lnTo>
                  <a:lnTo>
                    <a:pt x="1270" y="207010"/>
                  </a:lnTo>
                  <a:lnTo>
                    <a:pt x="1270" y="1270"/>
                  </a:lnTo>
                  <a:lnTo>
                    <a:pt x="4941570" y="1270"/>
                  </a:lnTo>
                  <a:lnTo>
                    <a:pt x="4941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7010"/>
                  </a:lnTo>
                  <a:lnTo>
                    <a:pt x="0" y="209550"/>
                  </a:lnTo>
                  <a:lnTo>
                    <a:pt x="4944110" y="209550"/>
                  </a:lnTo>
                  <a:lnTo>
                    <a:pt x="4944110" y="207010"/>
                  </a:lnTo>
                  <a:lnTo>
                    <a:pt x="4944110" y="1270"/>
                  </a:lnTo>
                  <a:lnTo>
                    <a:pt x="494411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82270" y="5132070"/>
              <a:ext cx="4940300" cy="205740"/>
            </a:xfrm>
            <a:custGeom>
              <a:avLst/>
              <a:gdLst/>
              <a:ahLst/>
              <a:cxnLst/>
              <a:rect l="l" t="t" r="r" b="b"/>
              <a:pathLst>
                <a:path w="4940300" h="205739">
                  <a:moveTo>
                    <a:pt x="4940300" y="0"/>
                  </a:moveTo>
                  <a:lnTo>
                    <a:pt x="4939030" y="0"/>
                  </a:lnTo>
                  <a:lnTo>
                    <a:pt x="4939030" y="1270"/>
                  </a:lnTo>
                  <a:lnTo>
                    <a:pt x="4939030" y="204470"/>
                  </a:lnTo>
                  <a:lnTo>
                    <a:pt x="1270" y="204470"/>
                  </a:lnTo>
                  <a:lnTo>
                    <a:pt x="1270" y="1270"/>
                  </a:lnTo>
                  <a:lnTo>
                    <a:pt x="4939030" y="1270"/>
                  </a:lnTo>
                  <a:lnTo>
                    <a:pt x="49390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04470"/>
                  </a:lnTo>
                  <a:lnTo>
                    <a:pt x="0" y="205740"/>
                  </a:lnTo>
                  <a:lnTo>
                    <a:pt x="4940300" y="205740"/>
                  </a:lnTo>
                  <a:lnTo>
                    <a:pt x="4940300" y="204470"/>
                  </a:lnTo>
                  <a:lnTo>
                    <a:pt x="4940300" y="1270"/>
                  </a:lnTo>
                  <a:lnTo>
                    <a:pt x="4940300" y="0"/>
                  </a:lnTo>
                  <a:close/>
                </a:path>
              </a:pathLst>
            </a:custGeom>
            <a:solidFill>
              <a:srgbClr val="03030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83540" y="5133339"/>
              <a:ext cx="4937760" cy="203200"/>
            </a:xfrm>
            <a:custGeom>
              <a:avLst/>
              <a:gdLst/>
              <a:ahLst/>
              <a:cxnLst/>
              <a:rect l="l" t="t" r="r" b="b"/>
              <a:pathLst>
                <a:path w="4937760" h="203200">
                  <a:moveTo>
                    <a:pt x="4937760" y="0"/>
                  </a:moveTo>
                  <a:lnTo>
                    <a:pt x="4935220" y="0"/>
                  </a:lnTo>
                  <a:lnTo>
                    <a:pt x="4935220" y="2540"/>
                  </a:lnTo>
                  <a:lnTo>
                    <a:pt x="4935220" y="201930"/>
                  </a:lnTo>
                  <a:lnTo>
                    <a:pt x="2540" y="201930"/>
                  </a:lnTo>
                  <a:lnTo>
                    <a:pt x="2540" y="2540"/>
                  </a:lnTo>
                  <a:lnTo>
                    <a:pt x="4935220" y="2540"/>
                  </a:lnTo>
                  <a:lnTo>
                    <a:pt x="4935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01930"/>
                  </a:lnTo>
                  <a:lnTo>
                    <a:pt x="0" y="203200"/>
                  </a:lnTo>
                  <a:lnTo>
                    <a:pt x="4937760" y="203200"/>
                  </a:lnTo>
                  <a:lnTo>
                    <a:pt x="4937760" y="201930"/>
                  </a:lnTo>
                  <a:lnTo>
                    <a:pt x="4937760" y="254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07070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86080" y="5135879"/>
              <a:ext cx="4932680" cy="199390"/>
            </a:xfrm>
            <a:custGeom>
              <a:avLst/>
              <a:gdLst/>
              <a:ahLst/>
              <a:cxnLst/>
              <a:rect l="l" t="t" r="r" b="b"/>
              <a:pathLst>
                <a:path w="4932680" h="199389">
                  <a:moveTo>
                    <a:pt x="4932680" y="0"/>
                  </a:moveTo>
                  <a:lnTo>
                    <a:pt x="4931410" y="0"/>
                  </a:lnTo>
                  <a:lnTo>
                    <a:pt x="4931410" y="1270"/>
                  </a:lnTo>
                  <a:lnTo>
                    <a:pt x="4931410" y="196850"/>
                  </a:lnTo>
                  <a:lnTo>
                    <a:pt x="1270" y="196850"/>
                  </a:lnTo>
                  <a:lnTo>
                    <a:pt x="1270" y="1270"/>
                  </a:lnTo>
                  <a:lnTo>
                    <a:pt x="4931410" y="1270"/>
                  </a:lnTo>
                  <a:lnTo>
                    <a:pt x="4931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6850"/>
                  </a:lnTo>
                  <a:lnTo>
                    <a:pt x="0" y="199390"/>
                  </a:lnTo>
                  <a:lnTo>
                    <a:pt x="4932680" y="199390"/>
                  </a:lnTo>
                  <a:lnTo>
                    <a:pt x="4932680" y="196850"/>
                  </a:lnTo>
                  <a:lnTo>
                    <a:pt x="4932680" y="1270"/>
                  </a:lnTo>
                  <a:lnTo>
                    <a:pt x="4932680" y="0"/>
                  </a:lnTo>
                  <a:close/>
                </a:path>
              </a:pathLst>
            </a:custGeom>
            <a:solidFill>
              <a:srgbClr val="0C0C0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87350" y="5137150"/>
              <a:ext cx="4930140" cy="195580"/>
            </a:xfrm>
            <a:custGeom>
              <a:avLst/>
              <a:gdLst/>
              <a:ahLst/>
              <a:cxnLst/>
              <a:rect l="l" t="t" r="r" b="b"/>
              <a:pathLst>
                <a:path w="4930140" h="195579">
                  <a:moveTo>
                    <a:pt x="4930140" y="0"/>
                  </a:moveTo>
                  <a:lnTo>
                    <a:pt x="4927600" y="0"/>
                  </a:lnTo>
                  <a:lnTo>
                    <a:pt x="4927600" y="2540"/>
                  </a:lnTo>
                  <a:lnTo>
                    <a:pt x="4927600" y="194310"/>
                  </a:lnTo>
                  <a:lnTo>
                    <a:pt x="2540" y="194310"/>
                  </a:lnTo>
                  <a:lnTo>
                    <a:pt x="2540" y="2540"/>
                  </a:lnTo>
                  <a:lnTo>
                    <a:pt x="4927600" y="2540"/>
                  </a:lnTo>
                  <a:lnTo>
                    <a:pt x="49276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4930140" y="195580"/>
                  </a:lnTo>
                  <a:lnTo>
                    <a:pt x="4930140" y="194310"/>
                  </a:lnTo>
                  <a:lnTo>
                    <a:pt x="4930140" y="2540"/>
                  </a:lnTo>
                  <a:lnTo>
                    <a:pt x="493014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9890" y="5139689"/>
              <a:ext cx="4925060" cy="191770"/>
            </a:xfrm>
            <a:custGeom>
              <a:avLst/>
              <a:gdLst/>
              <a:ahLst/>
              <a:cxnLst/>
              <a:rect l="l" t="t" r="r" b="b"/>
              <a:pathLst>
                <a:path w="4925060" h="191770">
                  <a:moveTo>
                    <a:pt x="4925060" y="0"/>
                  </a:moveTo>
                  <a:lnTo>
                    <a:pt x="4923790" y="0"/>
                  </a:lnTo>
                  <a:lnTo>
                    <a:pt x="4923790" y="1270"/>
                  </a:lnTo>
                  <a:lnTo>
                    <a:pt x="4923790" y="189230"/>
                  </a:lnTo>
                  <a:lnTo>
                    <a:pt x="1270" y="189230"/>
                  </a:lnTo>
                  <a:lnTo>
                    <a:pt x="1270" y="1270"/>
                  </a:lnTo>
                  <a:lnTo>
                    <a:pt x="4923790" y="1270"/>
                  </a:lnTo>
                  <a:lnTo>
                    <a:pt x="49237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9230"/>
                  </a:lnTo>
                  <a:lnTo>
                    <a:pt x="0" y="191770"/>
                  </a:lnTo>
                  <a:lnTo>
                    <a:pt x="4925060" y="191770"/>
                  </a:lnTo>
                  <a:lnTo>
                    <a:pt x="4925060" y="189230"/>
                  </a:lnTo>
                  <a:lnTo>
                    <a:pt x="4925060" y="1270"/>
                  </a:lnTo>
                  <a:lnTo>
                    <a:pt x="4925060" y="0"/>
                  </a:lnTo>
                  <a:close/>
                </a:path>
              </a:pathLst>
            </a:custGeom>
            <a:solidFill>
              <a:srgbClr val="14141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91160" y="5140959"/>
              <a:ext cx="4922520" cy="187960"/>
            </a:xfrm>
            <a:custGeom>
              <a:avLst/>
              <a:gdLst/>
              <a:ahLst/>
              <a:cxnLst/>
              <a:rect l="l" t="t" r="r" b="b"/>
              <a:pathLst>
                <a:path w="4922520" h="187960">
                  <a:moveTo>
                    <a:pt x="4922520" y="0"/>
                  </a:moveTo>
                  <a:lnTo>
                    <a:pt x="4921250" y="0"/>
                  </a:lnTo>
                  <a:lnTo>
                    <a:pt x="4921250" y="2540"/>
                  </a:lnTo>
                  <a:lnTo>
                    <a:pt x="4921250" y="186690"/>
                  </a:lnTo>
                  <a:lnTo>
                    <a:pt x="2540" y="186690"/>
                  </a:lnTo>
                  <a:lnTo>
                    <a:pt x="2540" y="2540"/>
                  </a:lnTo>
                  <a:lnTo>
                    <a:pt x="4921250" y="2540"/>
                  </a:lnTo>
                  <a:lnTo>
                    <a:pt x="49212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86690"/>
                  </a:lnTo>
                  <a:lnTo>
                    <a:pt x="0" y="187960"/>
                  </a:lnTo>
                  <a:lnTo>
                    <a:pt x="4922520" y="187960"/>
                  </a:lnTo>
                  <a:lnTo>
                    <a:pt x="4922520" y="186690"/>
                  </a:lnTo>
                  <a:lnTo>
                    <a:pt x="4922520" y="2540"/>
                  </a:lnTo>
                  <a:lnTo>
                    <a:pt x="4922520" y="0"/>
                  </a:lnTo>
                  <a:close/>
                </a:path>
              </a:pathLst>
            </a:custGeom>
            <a:solidFill>
              <a:srgbClr val="19191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93700" y="5143500"/>
              <a:ext cx="4918710" cy="184150"/>
            </a:xfrm>
            <a:custGeom>
              <a:avLst/>
              <a:gdLst/>
              <a:ahLst/>
              <a:cxnLst/>
              <a:rect l="l" t="t" r="r" b="b"/>
              <a:pathLst>
                <a:path w="4918710" h="184150">
                  <a:moveTo>
                    <a:pt x="4918710" y="0"/>
                  </a:moveTo>
                  <a:lnTo>
                    <a:pt x="4916170" y="0"/>
                  </a:lnTo>
                  <a:lnTo>
                    <a:pt x="4916170" y="1270"/>
                  </a:lnTo>
                  <a:lnTo>
                    <a:pt x="4916170" y="182880"/>
                  </a:lnTo>
                  <a:lnTo>
                    <a:pt x="1270" y="182880"/>
                  </a:lnTo>
                  <a:lnTo>
                    <a:pt x="1270" y="1270"/>
                  </a:lnTo>
                  <a:lnTo>
                    <a:pt x="4916170" y="1270"/>
                  </a:lnTo>
                  <a:lnTo>
                    <a:pt x="49161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2880"/>
                  </a:lnTo>
                  <a:lnTo>
                    <a:pt x="0" y="184150"/>
                  </a:lnTo>
                  <a:lnTo>
                    <a:pt x="4918710" y="184150"/>
                  </a:lnTo>
                  <a:lnTo>
                    <a:pt x="4918710" y="182880"/>
                  </a:lnTo>
                  <a:lnTo>
                    <a:pt x="4918710" y="1270"/>
                  </a:lnTo>
                  <a:lnTo>
                    <a:pt x="4918710" y="0"/>
                  </a:lnTo>
                  <a:close/>
                </a:path>
              </a:pathLst>
            </a:custGeom>
            <a:solidFill>
              <a:srgbClr val="1D1D1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94970" y="5144770"/>
              <a:ext cx="4914900" cy="181610"/>
            </a:xfrm>
            <a:custGeom>
              <a:avLst/>
              <a:gdLst/>
              <a:ahLst/>
              <a:cxnLst/>
              <a:rect l="l" t="t" r="r" b="b"/>
              <a:pathLst>
                <a:path w="4914900" h="181610">
                  <a:moveTo>
                    <a:pt x="4914900" y="0"/>
                  </a:moveTo>
                  <a:lnTo>
                    <a:pt x="4913630" y="0"/>
                  </a:lnTo>
                  <a:lnTo>
                    <a:pt x="4913630" y="1270"/>
                  </a:lnTo>
                  <a:lnTo>
                    <a:pt x="4913630" y="179070"/>
                  </a:lnTo>
                  <a:lnTo>
                    <a:pt x="1270" y="179070"/>
                  </a:lnTo>
                  <a:lnTo>
                    <a:pt x="1270" y="1270"/>
                  </a:lnTo>
                  <a:lnTo>
                    <a:pt x="4913630" y="1270"/>
                  </a:lnTo>
                  <a:lnTo>
                    <a:pt x="49136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9070"/>
                  </a:lnTo>
                  <a:lnTo>
                    <a:pt x="0" y="181610"/>
                  </a:lnTo>
                  <a:lnTo>
                    <a:pt x="4914900" y="181610"/>
                  </a:lnTo>
                  <a:lnTo>
                    <a:pt x="4914900" y="179070"/>
                  </a:lnTo>
                  <a:lnTo>
                    <a:pt x="4914900" y="1270"/>
                  </a:lnTo>
                  <a:lnTo>
                    <a:pt x="4914900" y="0"/>
                  </a:lnTo>
                  <a:close/>
                </a:path>
              </a:pathLst>
            </a:custGeom>
            <a:solidFill>
              <a:srgbClr val="22222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96240" y="5146039"/>
              <a:ext cx="4912360" cy="177800"/>
            </a:xfrm>
            <a:custGeom>
              <a:avLst/>
              <a:gdLst/>
              <a:ahLst/>
              <a:cxnLst/>
              <a:rect l="l" t="t" r="r" b="b"/>
              <a:pathLst>
                <a:path w="4912360" h="177800">
                  <a:moveTo>
                    <a:pt x="4912360" y="0"/>
                  </a:moveTo>
                  <a:lnTo>
                    <a:pt x="4909820" y="0"/>
                  </a:lnTo>
                  <a:lnTo>
                    <a:pt x="4909820" y="2540"/>
                  </a:lnTo>
                  <a:lnTo>
                    <a:pt x="4909820" y="176530"/>
                  </a:lnTo>
                  <a:lnTo>
                    <a:pt x="2540" y="176530"/>
                  </a:lnTo>
                  <a:lnTo>
                    <a:pt x="2540" y="2540"/>
                  </a:lnTo>
                  <a:lnTo>
                    <a:pt x="4909820" y="2540"/>
                  </a:lnTo>
                  <a:lnTo>
                    <a:pt x="4909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4912360" y="177800"/>
                  </a:lnTo>
                  <a:lnTo>
                    <a:pt x="4912360" y="176530"/>
                  </a:lnTo>
                  <a:lnTo>
                    <a:pt x="4912360" y="2540"/>
                  </a:lnTo>
                  <a:lnTo>
                    <a:pt x="4912360" y="0"/>
                  </a:lnTo>
                  <a:close/>
                </a:path>
              </a:pathLst>
            </a:custGeom>
            <a:solidFill>
              <a:srgbClr val="26262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98780" y="5148579"/>
              <a:ext cx="4907280" cy="173990"/>
            </a:xfrm>
            <a:custGeom>
              <a:avLst/>
              <a:gdLst/>
              <a:ahLst/>
              <a:cxnLst/>
              <a:rect l="l" t="t" r="r" b="b"/>
              <a:pathLst>
                <a:path w="4907280" h="173989">
                  <a:moveTo>
                    <a:pt x="4907280" y="0"/>
                  </a:moveTo>
                  <a:lnTo>
                    <a:pt x="4906010" y="0"/>
                  </a:lnTo>
                  <a:lnTo>
                    <a:pt x="4906010" y="1270"/>
                  </a:lnTo>
                  <a:lnTo>
                    <a:pt x="4906010" y="171450"/>
                  </a:lnTo>
                  <a:lnTo>
                    <a:pt x="1270" y="171450"/>
                  </a:lnTo>
                  <a:lnTo>
                    <a:pt x="1270" y="1270"/>
                  </a:lnTo>
                  <a:lnTo>
                    <a:pt x="4906010" y="1270"/>
                  </a:lnTo>
                  <a:lnTo>
                    <a:pt x="4906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71450"/>
                  </a:lnTo>
                  <a:lnTo>
                    <a:pt x="0" y="173990"/>
                  </a:lnTo>
                  <a:lnTo>
                    <a:pt x="4907280" y="173990"/>
                  </a:lnTo>
                  <a:lnTo>
                    <a:pt x="4907280" y="171450"/>
                  </a:lnTo>
                  <a:lnTo>
                    <a:pt x="4907280" y="1270"/>
                  </a:lnTo>
                  <a:lnTo>
                    <a:pt x="4907280" y="0"/>
                  </a:lnTo>
                  <a:close/>
                </a:path>
              </a:pathLst>
            </a:custGeom>
            <a:solidFill>
              <a:srgbClr val="2A2A2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0050" y="5149850"/>
              <a:ext cx="4904740" cy="170180"/>
            </a:xfrm>
            <a:custGeom>
              <a:avLst/>
              <a:gdLst/>
              <a:ahLst/>
              <a:cxnLst/>
              <a:rect l="l" t="t" r="r" b="b"/>
              <a:pathLst>
                <a:path w="4904740" h="170179">
                  <a:moveTo>
                    <a:pt x="4904740" y="0"/>
                  </a:moveTo>
                  <a:lnTo>
                    <a:pt x="4902200" y="0"/>
                  </a:lnTo>
                  <a:lnTo>
                    <a:pt x="4902200" y="2540"/>
                  </a:lnTo>
                  <a:lnTo>
                    <a:pt x="4902200" y="168910"/>
                  </a:lnTo>
                  <a:lnTo>
                    <a:pt x="2540" y="168910"/>
                  </a:lnTo>
                  <a:lnTo>
                    <a:pt x="2540" y="2540"/>
                  </a:lnTo>
                  <a:lnTo>
                    <a:pt x="4902200" y="2540"/>
                  </a:lnTo>
                  <a:lnTo>
                    <a:pt x="49022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8910"/>
                  </a:lnTo>
                  <a:lnTo>
                    <a:pt x="0" y="170180"/>
                  </a:lnTo>
                  <a:lnTo>
                    <a:pt x="4904740" y="170180"/>
                  </a:lnTo>
                  <a:lnTo>
                    <a:pt x="4904740" y="168910"/>
                  </a:lnTo>
                  <a:lnTo>
                    <a:pt x="4904740" y="2540"/>
                  </a:lnTo>
                  <a:lnTo>
                    <a:pt x="4904740" y="0"/>
                  </a:lnTo>
                  <a:close/>
                </a:path>
              </a:pathLst>
            </a:custGeom>
            <a:solidFill>
              <a:srgbClr val="2F2F2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02590" y="5152389"/>
              <a:ext cx="4899660" cy="166370"/>
            </a:xfrm>
            <a:custGeom>
              <a:avLst/>
              <a:gdLst/>
              <a:ahLst/>
              <a:cxnLst/>
              <a:rect l="l" t="t" r="r" b="b"/>
              <a:pathLst>
                <a:path w="4899660" h="166370">
                  <a:moveTo>
                    <a:pt x="4899660" y="0"/>
                  </a:moveTo>
                  <a:lnTo>
                    <a:pt x="4898390" y="0"/>
                  </a:lnTo>
                  <a:lnTo>
                    <a:pt x="4898390" y="1270"/>
                  </a:lnTo>
                  <a:lnTo>
                    <a:pt x="4898390" y="163830"/>
                  </a:lnTo>
                  <a:lnTo>
                    <a:pt x="1270" y="163830"/>
                  </a:lnTo>
                  <a:lnTo>
                    <a:pt x="1270" y="1270"/>
                  </a:lnTo>
                  <a:lnTo>
                    <a:pt x="4898390" y="1270"/>
                  </a:lnTo>
                  <a:lnTo>
                    <a:pt x="48983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3830"/>
                  </a:lnTo>
                  <a:lnTo>
                    <a:pt x="0" y="166370"/>
                  </a:lnTo>
                  <a:lnTo>
                    <a:pt x="4899660" y="166370"/>
                  </a:lnTo>
                  <a:lnTo>
                    <a:pt x="4899660" y="163830"/>
                  </a:lnTo>
                  <a:lnTo>
                    <a:pt x="4899660" y="1270"/>
                  </a:lnTo>
                  <a:lnTo>
                    <a:pt x="489966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03860" y="5153659"/>
              <a:ext cx="4897120" cy="162560"/>
            </a:xfrm>
            <a:custGeom>
              <a:avLst/>
              <a:gdLst/>
              <a:ahLst/>
              <a:cxnLst/>
              <a:rect l="l" t="t" r="r" b="b"/>
              <a:pathLst>
                <a:path w="4897120" h="162560">
                  <a:moveTo>
                    <a:pt x="4897120" y="0"/>
                  </a:moveTo>
                  <a:lnTo>
                    <a:pt x="4895850" y="0"/>
                  </a:lnTo>
                  <a:lnTo>
                    <a:pt x="4895850" y="1270"/>
                  </a:lnTo>
                  <a:lnTo>
                    <a:pt x="4895850" y="161290"/>
                  </a:lnTo>
                  <a:lnTo>
                    <a:pt x="1270" y="161290"/>
                  </a:lnTo>
                  <a:lnTo>
                    <a:pt x="1270" y="1270"/>
                  </a:lnTo>
                  <a:lnTo>
                    <a:pt x="4895850" y="1270"/>
                  </a:lnTo>
                  <a:lnTo>
                    <a:pt x="48958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61290"/>
                  </a:lnTo>
                  <a:lnTo>
                    <a:pt x="0" y="162560"/>
                  </a:lnTo>
                  <a:lnTo>
                    <a:pt x="4897120" y="162560"/>
                  </a:lnTo>
                  <a:lnTo>
                    <a:pt x="4897120" y="161290"/>
                  </a:lnTo>
                  <a:lnTo>
                    <a:pt x="4897120" y="1270"/>
                  </a:lnTo>
                  <a:lnTo>
                    <a:pt x="489712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05129" y="5154929"/>
              <a:ext cx="4894580" cy="160020"/>
            </a:xfrm>
            <a:custGeom>
              <a:avLst/>
              <a:gdLst/>
              <a:ahLst/>
              <a:cxnLst/>
              <a:rect l="l" t="t" r="r" b="b"/>
              <a:pathLst>
                <a:path w="4894580" h="160020">
                  <a:moveTo>
                    <a:pt x="4894580" y="0"/>
                  </a:moveTo>
                  <a:lnTo>
                    <a:pt x="4892040" y="0"/>
                  </a:lnTo>
                  <a:lnTo>
                    <a:pt x="4892040" y="2540"/>
                  </a:lnTo>
                  <a:lnTo>
                    <a:pt x="4892040" y="158750"/>
                  </a:lnTo>
                  <a:lnTo>
                    <a:pt x="2540" y="158750"/>
                  </a:lnTo>
                  <a:lnTo>
                    <a:pt x="2540" y="2540"/>
                  </a:lnTo>
                  <a:lnTo>
                    <a:pt x="4892040" y="2540"/>
                  </a:lnTo>
                  <a:lnTo>
                    <a:pt x="48920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8750"/>
                  </a:lnTo>
                  <a:lnTo>
                    <a:pt x="0" y="160020"/>
                  </a:lnTo>
                  <a:lnTo>
                    <a:pt x="4894580" y="160020"/>
                  </a:lnTo>
                  <a:lnTo>
                    <a:pt x="4894580" y="158750"/>
                  </a:lnTo>
                  <a:lnTo>
                    <a:pt x="4894580" y="2540"/>
                  </a:lnTo>
                  <a:lnTo>
                    <a:pt x="4894580" y="0"/>
                  </a:lnTo>
                  <a:close/>
                </a:path>
              </a:pathLst>
            </a:custGeom>
            <a:solidFill>
              <a:srgbClr val="3C3C3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07670" y="5157470"/>
              <a:ext cx="4889500" cy="156210"/>
            </a:xfrm>
            <a:custGeom>
              <a:avLst/>
              <a:gdLst/>
              <a:ahLst/>
              <a:cxnLst/>
              <a:rect l="l" t="t" r="r" b="b"/>
              <a:pathLst>
                <a:path w="4889500" h="156210">
                  <a:moveTo>
                    <a:pt x="4889500" y="0"/>
                  </a:moveTo>
                  <a:lnTo>
                    <a:pt x="4888230" y="0"/>
                  </a:lnTo>
                  <a:lnTo>
                    <a:pt x="4888230" y="1270"/>
                  </a:lnTo>
                  <a:lnTo>
                    <a:pt x="4888230" y="153670"/>
                  </a:lnTo>
                  <a:lnTo>
                    <a:pt x="1270" y="153670"/>
                  </a:lnTo>
                  <a:lnTo>
                    <a:pt x="1270" y="1270"/>
                  </a:lnTo>
                  <a:lnTo>
                    <a:pt x="4888230" y="1270"/>
                  </a:lnTo>
                  <a:lnTo>
                    <a:pt x="48882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53670"/>
                  </a:lnTo>
                  <a:lnTo>
                    <a:pt x="0" y="156210"/>
                  </a:lnTo>
                  <a:lnTo>
                    <a:pt x="4889500" y="156210"/>
                  </a:lnTo>
                  <a:lnTo>
                    <a:pt x="4889500" y="153670"/>
                  </a:lnTo>
                  <a:lnTo>
                    <a:pt x="4889500" y="1270"/>
                  </a:lnTo>
                  <a:lnTo>
                    <a:pt x="4889500" y="0"/>
                  </a:lnTo>
                  <a:close/>
                </a:path>
              </a:pathLst>
            </a:custGeom>
            <a:solidFill>
              <a:srgbClr val="40404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08940" y="5158739"/>
              <a:ext cx="4886960" cy="152400"/>
            </a:xfrm>
            <a:custGeom>
              <a:avLst/>
              <a:gdLst/>
              <a:ahLst/>
              <a:cxnLst/>
              <a:rect l="l" t="t" r="r" b="b"/>
              <a:pathLst>
                <a:path w="4886960" h="152400">
                  <a:moveTo>
                    <a:pt x="4886960" y="0"/>
                  </a:moveTo>
                  <a:lnTo>
                    <a:pt x="4884420" y="0"/>
                  </a:lnTo>
                  <a:lnTo>
                    <a:pt x="4884420" y="2540"/>
                  </a:lnTo>
                  <a:lnTo>
                    <a:pt x="4884420" y="151130"/>
                  </a:lnTo>
                  <a:lnTo>
                    <a:pt x="2540" y="151130"/>
                  </a:lnTo>
                  <a:lnTo>
                    <a:pt x="2540" y="2540"/>
                  </a:lnTo>
                  <a:lnTo>
                    <a:pt x="4884420" y="2540"/>
                  </a:lnTo>
                  <a:lnTo>
                    <a:pt x="4884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1130"/>
                  </a:lnTo>
                  <a:lnTo>
                    <a:pt x="0" y="152400"/>
                  </a:lnTo>
                  <a:lnTo>
                    <a:pt x="4886960" y="152400"/>
                  </a:lnTo>
                  <a:lnTo>
                    <a:pt x="4886960" y="151130"/>
                  </a:lnTo>
                  <a:lnTo>
                    <a:pt x="4886960" y="2540"/>
                  </a:lnTo>
                  <a:lnTo>
                    <a:pt x="4886960" y="0"/>
                  </a:lnTo>
                  <a:close/>
                </a:path>
              </a:pathLst>
            </a:custGeom>
            <a:solidFill>
              <a:srgbClr val="45454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11479" y="5161279"/>
              <a:ext cx="4881880" cy="148590"/>
            </a:xfrm>
            <a:custGeom>
              <a:avLst/>
              <a:gdLst/>
              <a:ahLst/>
              <a:cxnLst/>
              <a:rect l="l" t="t" r="r" b="b"/>
              <a:pathLst>
                <a:path w="4881880" h="148589">
                  <a:moveTo>
                    <a:pt x="4881880" y="0"/>
                  </a:moveTo>
                  <a:lnTo>
                    <a:pt x="4880610" y="0"/>
                  </a:lnTo>
                  <a:lnTo>
                    <a:pt x="4880610" y="1270"/>
                  </a:lnTo>
                  <a:lnTo>
                    <a:pt x="4880610" y="146050"/>
                  </a:lnTo>
                  <a:lnTo>
                    <a:pt x="1270" y="146050"/>
                  </a:lnTo>
                  <a:lnTo>
                    <a:pt x="1270" y="1270"/>
                  </a:lnTo>
                  <a:lnTo>
                    <a:pt x="4880610" y="1270"/>
                  </a:lnTo>
                  <a:lnTo>
                    <a:pt x="4880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46050"/>
                  </a:lnTo>
                  <a:lnTo>
                    <a:pt x="0" y="148590"/>
                  </a:lnTo>
                  <a:lnTo>
                    <a:pt x="4881880" y="148590"/>
                  </a:lnTo>
                  <a:lnTo>
                    <a:pt x="4881880" y="146050"/>
                  </a:lnTo>
                  <a:lnTo>
                    <a:pt x="4881880" y="1270"/>
                  </a:lnTo>
                  <a:lnTo>
                    <a:pt x="4881880" y="0"/>
                  </a:lnTo>
                  <a:close/>
                </a:path>
              </a:pathLst>
            </a:custGeom>
            <a:solidFill>
              <a:srgbClr val="49494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12750" y="5162550"/>
              <a:ext cx="4879340" cy="144780"/>
            </a:xfrm>
            <a:custGeom>
              <a:avLst/>
              <a:gdLst/>
              <a:ahLst/>
              <a:cxnLst/>
              <a:rect l="l" t="t" r="r" b="b"/>
              <a:pathLst>
                <a:path w="4879340" h="144779">
                  <a:moveTo>
                    <a:pt x="4879340" y="0"/>
                  </a:moveTo>
                  <a:lnTo>
                    <a:pt x="4878070" y="0"/>
                  </a:lnTo>
                  <a:lnTo>
                    <a:pt x="4878070" y="2540"/>
                  </a:lnTo>
                  <a:lnTo>
                    <a:pt x="4878070" y="143510"/>
                  </a:lnTo>
                  <a:lnTo>
                    <a:pt x="2540" y="143510"/>
                  </a:lnTo>
                  <a:lnTo>
                    <a:pt x="2540" y="2540"/>
                  </a:lnTo>
                  <a:lnTo>
                    <a:pt x="4878070" y="2540"/>
                  </a:lnTo>
                  <a:lnTo>
                    <a:pt x="487807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43510"/>
                  </a:lnTo>
                  <a:lnTo>
                    <a:pt x="0" y="144780"/>
                  </a:lnTo>
                  <a:lnTo>
                    <a:pt x="4879340" y="144780"/>
                  </a:lnTo>
                  <a:lnTo>
                    <a:pt x="4879340" y="143510"/>
                  </a:lnTo>
                  <a:lnTo>
                    <a:pt x="4879340" y="2540"/>
                  </a:lnTo>
                  <a:lnTo>
                    <a:pt x="4879340" y="0"/>
                  </a:lnTo>
                  <a:close/>
                </a:path>
              </a:pathLst>
            </a:custGeom>
            <a:solidFill>
              <a:srgbClr val="4E4E4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15290" y="5165089"/>
              <a:ext cx="4875530" cy="140970"/>
            </a:xfrm>
            <a:custGeom>
              <a:avLst/>
              <a:gdLst/>
              <a:ahLst/>
              <a:cxnLst/>
              <a:rect l="l" t="t" r="r" b="b"/>
              <a:pathLst>
                <a:path w="4875530" h="140970">
                  <a:moveTo>
                    <a:pt x="4875530" y="0"/>
                  </a:moveTo>
                  <a:lnTo>
                    <a:pt x="4872990" y="0"/>
                  </a:lnTo>
                  <a:lnTo>
                    <a:pt x="4872990" y="1270"/>
                  </a:lnTo>
                  <a:lnTo>
                    <a:pt x="4872990" y="139700"/>
                  </a:lnTo>
                  <a:lnTo>
                    <a:pt x="1270" y="139700"/>
                  </a:lnTo>
                  <a:lnTo>
                    <a:pt x="1270" y="1270"/>
                  </a:lnTo>
                  <a:lnTo>
                    <a:pt x="4872990" y="1270"/>
                  </a:lnTo>
                  <a:lnTo>
                    <a:pt x="48729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9700"/>
                  </a:lnTo>
                  <a:lnTo>
                    <a:pt x="0" y="140970"/>
                  </a:lnTo>
                  <a:lnTo>
                    <a:pt x="4875530" y="140970"/>
                  </a:lnTo>
                  <a:lnTo>
                    <a:pt x="4875530" y="139700"/>
                  </a:lnTo>
                  <a:lnTo>
                    <a:pt x="4875530" y="1270"/>
                  </a:lnTo>
                  <a:lnTo>
                    <a:pt x="4875530" y="0"/>
                  </a:lnTo>
                  <a:close/>
                </a:path>
              </a:pathLst>
            </a:custGeom>
            <a:solidFill>
              <a:srgbClr val="52525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6560" y="5166359"/>
              <a:ext cx="4871720" cy="138430"/>
            </a:xfrm>
            <a:custGeom>
              <a:avLst/>
              <a:gdLst/>
              <a:ahLst/>
              <a:cxnLst/>
              <a:rect l="l" t="t" r="r" b="b"/>
              <a:pathLst>
                <a:path w="4871720" h="138429">
                  <a:moveTo>
                    <a:pt x="4871720" y="0"/>
                  </a:moveTo>
                  <a:lnTo>
                    <a:pt x="4870450" y="0"/>
                  </a:lnTo>
                  <a:lnTo>
                    <a:pt x="4870450" y="1270"/>
                  </a:lnTo>
                  <a:lnTo>
                    <a:pt x="4870450" y="135890"/>
                  </a:lnTo>
                  <a:lnTo>
                    <a:pt x="1270" y="135890"/>
                  </a:lnTo>
                  <a:lnTo>
                    <a:pt x="1270" y="1270"/>
                  </a:lnTo>
                  <a:lnTo>
                    <a:pt x="4870450" y="1270"/>
                  </a:lnTo>
                  <a:lnTo>
                    <a:pt x="48704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35890"/>
                  </a:lnTo>
                  <a:lnTo>
                    <a:pt x="0" y="138430"/>
                  </a:lnTo>
                  <a:lnTo>
                    <a:pt x="4871720" y="138430"/>
                  </a:lnTo>
                  <a:lnTo>
                    <a:pt x="4871720" y="135890"/>
                  </a:lnTo>
                  <a:lnTo>
                    <a:pt x="4871720" y="1270"/>
                  </a:lnTo>
                  <a:lnTo>
                    <a:pt x="4871720" y="0"/>
                  </a:lnTo>
                  <a:close/>
                </a:path>
              </a:pathLst>
            </a:custGeom>
            <a:solidFill>
              <a:srgbClr val="56565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7829" y="5167629"/>
              <a:ext cx="4869180" cy="134620"/>
            </a:xfrm>
            <a:custGeom>
              <a:avLst/>
              <a:gdLst/>
              <a:ahLst/>
              <a:cxnLst/>
              <a:rect l="l" t="t" r="r" b="b"/>
              <a:pathLst>
                <a:path w="4869180" h="134620">
                  <a:moveTo>
                    <a:pt x="4869180" y="0"/>
                  </a:moveTo>
                  <a:lnTo>
                    <a:pt x="4866640" y="0"/>
                  </a:lnTo>
                  <a:lnTo>
                    <a:pt x="4866640" y="2540"/>
                  </a:lnTo>
                  <a:lnTo>
                    <a:pt x="4866640" y="133350"/>
                  </a:lnTo>
                  <a:lnTo>
                    <a:pt x="2540" y="133350"/>
                  </a:lnTo>
                  <a:lnTo>
                    <a:pt x="2540" y="2540"/>
                  </a:lnTo>
                  <a:lnTo>
                    <a:pt x="4866640" y="2540"/>
                  </a:lnTo>
                  <a:lnTo>
                    <a:pt x="48666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3350"/>
                  </a:lnTo>
                  <a:lnTo>
                    <a:pt x="0" y="134620"/>
                  </a:lnTo>
                  <a:lnTo>
                    <a:pt x="4869180" y="134620"/>
                  </a:lnTo>
                  <a:lnTo>
                    <a:pt x="4869180" y="133350"/>
                  </a:lnTo>
                  <a:lnTo>
                    <a:pt x="4869180" y="2540"/>
                  </a:lnTo>
                  <a:lnTo>
                    <a:pt x="486918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0370" y="5170170"/>
              <a:ext cx="4864100" cy="130810"/>
            </a:xfrm>
            <a:custGeom>
              <a:avLst/>
              <a:gdLst/>
              <a:ahLst/>
              <a:cxnLst/>
              <a:rect l="l" t="t" r="r" b="b"/>
              <a:pathLst>
                <a:path w="4864100" h="130810">
                  <a:moveTo>
                    <a:pt x="4864100" y="0"/>
                  </a:moveTo>
                  <a:lnTo>
                    <a:pt x="4862830" y="0"/>
                  </a:lnTo>
                  <a:lnTo>
                    <a:pt x="4862830" y="1270"/>
                  </a:lnTo>
                  <a:lnTo>
                    <a:pt x="4862830" y="128270"/>
                  </a:lnTo>
                  <a:lnTo>
                    <a:pt x="1270" y="128270"/>
                  </a:lnTo>
                  <a:lnTo>
                    <a:pt x="1270" y="1270"/>
                  </a:lnTo>
                  <a:lnTo>
                    <a:pt x="4862830" y="1270"/>
                  </a:lnTo>
                  <a:lnTo>
                    <a:pt x="4862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8270"/>
                  </a:lnTo>
                  <a:lnTo>
                    <a:pt x="0" y="130810"/>
                  </a:lnTo>
                  <a:lnTo>
                    <a:pt x="4864100" y="130810"/>
                  </a:lnTo>
                  <a:lnTo>
                    <a:pt x="4864100" y="128270"/>
                  </a:lnTo>
                  <a:lnTo>
                    <a:pt x="4864100" y="1270"/>
                  </a:lnTo>
                  <a:lnTo>
                    <a:pt x="4864100" y="0"/>
                  </a:lnTo>
                  <a:close/>
                </a:path>
              </a:pathLst>
            </a:custGeom>
            <a:solidFill>
              <a:srgbClr val="5F5F5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1640" y="5171439"/>
              <a:ext cx="4861560" cy="127000"/>
            </a:xfrm>
            <a:custGeom>
              <a:avLst/>
              <a:gdLst/>
              <a:ahLst/>
              <a:cxnLst/>
              <a:rect l="l" t="t" r="r" b="b"/>
              <a:pathLst>
                <a:path w="4861560" h="127000">
                  <a:moveTo>
                    <a:pt x="4861560" y="0"/>
                  </a:moveTo>
                  <a:lnTo>
                    <a:pt x="4859020" y="0"/>
                  </a:lnTo>
                  <a:lnTo>
                    <a:pt x="4859020" y="2540"/>
                  </a:lnTo>
                  <a:lnTo>
                    <a:pt x="4859020" y="125730"/>
                  </a:lnTo>
                  <a:lnTo>
                    <a:pt x="2540" y="125730"/>
                  </a:lnTo>
                  <a:lnTo>
                    <a:pt x="2540" y="2540"/>
                  </a:lnTo>
                  <a:lnTo>
                    <a:pt x="4859020" y="2540"/>
                  </a:lnTo>
                  <a:lnTo>
                    <a:pt x="48590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25730"/>
                  </a:lnTo>
                  <a:lnTo>
                    <a:pt x="0" y="127000"/>
                  </a:lnTo>
                  <a:lnTo>
                    <a:pt x="4861560" y="127000"/>
                  </a:lnTo>
                  <a:lnTo>
                    <a:pt x="4861560" y="125730"/>
                  </a:lnTo>
                  <a:lnTo>
                    <a:pt x="4861560" y="2540"/>
                  </a:lnTo>
                  <a:lnTo>
                    <a:pt x="4861560" y="0"/>
                  </a:lnTo>
                  <a:close/>
                </a:path>
              </a:pathLst>
            </a:custGeom>
            <a:solidFill>
              <a:srgbClr val="64646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4179" y="5173979"/>
              <a:ext cx="4856480" cy="123189"/>
            </a:xfrm>
            <a:custGeom>
              <a:avLst/>
              <a:gdLst/>
              <a:ahLst/>
              <a:cxnLst/>
              <a:rect l="l" t="t" r="r" b="b"/>
              <a:pathLst>
                <a:path w="4856480" h="123189">
                  <a:moveTo>
                    <a:pt x="4856480" y="0"/>
                  </a:moveTo>
                  <a:lnTo>
                    <a:pt x="4855210" y="0"/>
                  </a:lnTo>
                  <a:lnTo>
                    <a:pt x="4855210" y="1270"/>
                  </a:lnTo>
                  <a:lnTo>
                    <a:pt x="4855210" y="120650"/>
                  </a:lnTo>
                  <a:lnTo>
                    <a:pt x="1270" y="120650"/>
                  </a:lnTo>
                  <a:lnTo>
                    <a:pt x="1270" y="1270"/>
                  </a:lnTo>
                  <a:lnTo>
                    <a:pt x="4855210" y="1270"/>
                  </a:lnTo>
                  <a:lnTo>
                    <a:pt x="48552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20650"/>
                  </a:lnTo>
                  <a:lnTo>
                    <a:pt x="0" y="123190"/>
                  </a:lnTo>
                  <a:lnTo>
                    <a:pt x="4856480" y="123190"/>
                  </a:lnTo>
                  <a:lnTo>
                    <a:pt x="4856480" y="120650"/>
                  </a:lnTo>
                  <a:lnTo>
                    <a:pt x="4856480" y="1270"/>
                  </a:lnTo>
                  <a:lnTo>
                    <a:pt x="4856480" y="0"/>
                  </a:lnTo>
                  <a:close/>
                </a:path>
              </a:pathLst>
            </a:custGeom>
            <a:solidFill>
              <a:srgbClr val="68686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5450" y="5175250"/>
              <a:ext cx="4853940" cy="119380"/>
            </a:xfrm>
            <a:custGeom>
              <a:avLst/>
              <a:gdLst/>
              <a:ahLst/>
              <a:cxnLst/>
              <a:rect l="l" t="t" r="r" b="b"/>
              <a:pathLst>
                <a:path w="4853940" h="119379">
                  <a:moveTo>
                    <a:pt x="4853940" y="0"/>
                  </a:moveTo>
                  <a:lnTo>
                    <a:pt x="4851400" y="0"/>
                  </a:lnTo>
                  <a:lnTo>
                    <a:pt x="4851400" y="2540"/>
                  </a:lnTo>
                  <a:lnTo>
                    <a:pt x="4851400" y="118110"/>
                  </a:lnTo>
                  <a:lnTo>
                    <a:pt x="2540" y="118110"/>
                  </a:lnTo>
                  <a:lnTo>
                    <a:pt x="2540" y="2540"/>
                  </a:lnTo>
                  <a:lnTo>
                    <a:pt x="4851400" y="2540"/>
                  </a:lnTo>
                  <a:lnTo>
                    <a:pt x="48514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8110"/>
                  </a:lnTo>
                  <a:lnTo>
                    <a:pt x="0" y="119380"/>
                  </a:lnTo>
                  <a:lnTo>
                    <a:pt x="4853940" y="119380"/>
                  </a:lnTo>
                  <a:lnTo>
                    <a:pt x="4853940" y="118110"/>
                  </a:lnTo>
                  <a:lnTo>
                    <a:pt x="4853940" y="2540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6C6C6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27990" y="5177789"/>
              <a:ext cx="4848860" cy="115570"/>
            </a:xfrm>
            <a:custGeom>
              <a:avLst/>
              <a:gdLst/>
              <a:ahLst/>
              <a:cxnLst/>
              <a:rect l="l" t="t" r="r" b="b"/>
              <a:pathLst>
                <a:path w="4848860" h="115570">
                  <a:moveTo>
                    <a:pt x="4848860" y="0"/>
                  </a:moveTo>
                  <a:lnTo>
                    <a:pt x="4847590" y="0"/>
                  </a:lnTo>
                  <a:lnTo>
                    <a:pt x="4847590" y="1270"/>
                  </a:lnTo>
                  <a:lnTo>
                    <a:pt x="4847590" y="113030"/>
                  </a:lnTo>
                  <a:lnTo>
                    <a:pt x="1270" y="113030"/>
                  </a:lnTo>
                  <a:lnTo>
                    <a:pt x="1270" y="1270"/>
                  </a:lnTo>
                  <a:lnTo>
                    <a:pt x="4847590" y="1270"/>
                  </a:lnTo>
                  <a:lnTo>
                    <a:pt x="48475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13030"/>
                  </a:lnTo>
                  <a:lnTo>
                    <a:pt x="0" y="115570"/>
                  </a:lnTo>
                  <a:lnTo>
                    <a:pt x="4848860" y="115570"/>
                  </a:lnTo>
                  <a:lnTo>
                    <a:pt x="4848860" y="113030"/>
                  </a:lnTo>
                  <a:lnTo>
                    <a:pt x="4848860" y="1270"/>
                  </a:lnTo>
                  <a:lnTo>
                    <a:pt x="4848860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29260" y="5179059"/>
              <a:ext cx="4846320" cy="111760"/>
            </a:xfrm>
            <a:custGeom>
              <a:avLst/>
              <a:gdLst/>
              <a:ahLst/>
              <a:cxnLst/>
              <a:rect l="l" t="t" r="r" b="b"/>
              <a:pathLst>
                <a:path w="4846320" h="111760">
                  <a:moveTo>
                    <a:pt x="4846320" y="0"/>
                  </a:moveTo>
                  <a:lnTo>
                    <a:pt x="4843780" y="0"/>
                  </a:lnTo>
                  <a:lnTo>
                    <a:pt x="4843780" y="2540"/>
                  </a:lnTo>
                  <a:lnTo>
                    <a:pt x="4843780" y="110490"/>
                  </a:lnTo>
                  <a:lnTo>
                    <a:pt x="2540" y="110490"/>
                  </a:lnTo>
                  <a:lnTo>
                    <a:pt x="2540" y="2540"/>
                  </a:lnTo>
                  <a:lnTo>
                    <a:pt x="4843780" y="2540"/>
                  </a:lnTo>
                  <a:lnTo>
                    <a:pt x="48437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10490"/>
                  </a:lnTo>
                  <a:lnTo>
                    <a:pt x="0" y="111760"/>
                  </a:lnTo>
                  <a:lnTo>
                    <a:pt x="4846320" y="111760"/>
                  </a:lnTo>
                  <a:lnTo>
                    <a:pt x="4846320" y="110490"/>
                  </a:lnTo>
                  <a:lnTo>
                    <a:pt x="4846320" y="2540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31800" y="5181600"/>
              <a:ext cx="4841240" cy="107950"/>
            </a:xfrm>
            <a:custGeom>
              <a:avLst/>
              <a:gdLst/>
              <a:ahLst/>
              <a:cxnLst/>
              <a:rect l="l" t="t" r="r" b="b"/>
              <a:pathLst>
                <a:path w="4841240" h="107950">
                  <a:moveTo>
                    <a:pt x="4841240" y="0"/>
                  </a:moveTo>
                  <a:lnTo>
                    <a:pt x="4839970" y="0"/>
                  </a:lnTo>
                  <a:lnTo>
                    <a:pt x="4839970" y="1270"/>
                  </a:lnTo>
                  <a:lnTo>
                    <a:pt x="4839970" y="106680"/>
                  </a:lnTo>
                  <a:lnTo>
                    <a:pt x="1270" y="106680"/>
                  </a:lnTo>
                  <a:lnTo>
                    <a:pt x="1270" y="1270"/>
                  </a:lnTo>
                  <a:lnTo>
                    <a:pt x="4839970" y="1270"/>
                  </a:lnTo>
                  <a:lnTo>
                    <a:pt x="48399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4841240" y="107950"/>
                  </a:lnTo>
                  <a:lnTo>
                    <a:pt x="4841240" y="106680"/>
                  </a:lnTo>
                  <a:lnTo>
                    <a:pt x="4841240" y="1270"/>
                  </a:lnTo>
                  <a:lnTo>
                    <a:pt x="4841240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33070" y="5182870"/>
              <a:ext cx="4838700" cy="105410"/>
            </a:xfrm>
            <a:custGeom>
              <a:avLst/>
              <a:gdLst/>
              <a:ahLst/>
              <a:cxnLst/>
              <a:rect l="l" t="t" r="r" b="b"/>
              <a:pathLst>
                <a:path w="4838700" h="105410">
                  <a:moveTo>
                    <a:pt x="4838700" y="0"/>
                  </a:moveTo>
                  <a:lnTo>
                    <a:pt x="4837430" y="0"/>
                  </a:lnTo>
                  <a:lnTo>
                    <a:pt x="4837430" y="1270"/>
                  </a:lnTo>
                  <a:lnTo>
                    <a:pt x="4837430" y="102870"/>
                  </a:lnTo>
                  <a:lnTo>
                    <a:pt x="1270" y="102870"/>
                  </a:lnTo>
                  <a:lnTo>
                    <a:pt x="1270" y="1270"/>
                  </a:lnTo>
                  <a:lnTo>
                    <a:pt x="4837430" y="1270"/>
                  </a:lnTo>
                  <a:lnTo>
                    <a:pt x="48374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4838700" y="105410"/>
                  </a:lnTo>
                  <a:lnTo>
                    <a:pt x="4838700" y="102870"/>
                  </a:lnTo>
                  <a:lnTo>
                    <a:pt x="4838700" y="1270"/>
                  </a:lnTo>
                  <a:lnTo>
                    <a:pt x="483870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34340" y="5184139"/>
              <a:ext cx="4836160" cy="101600"/>
            </a:xfrm>
            <a:custGeom>
              <a:avLst/>
              <a:gdLst/>
              <a:ahLst/>
              <a:cxnLst/>
              <a:rect l="l" t="t" r="r" b="b"/>
              <a:pathLst>
                <a:path w="4836160" h="101600">
                  <a:moveTo>
                    <a:pt x="4836160" y="0"/>
                  </a:moveTo>
                  <a:lnTo>
                    <a:pt x="4833620" y="0"/>
                  </a:lnTo>
                  <a:lnTo>
                    <a:pt x="4833620" y="2540"/>
                  </a:lnTo>
                  <a:lnTo>
                    <a:pt x="4833620" y="100330"/>
                  </a:lnTo>
                  <a:lnTo>
                    <a:pt x="2540" y="100330"/>
                  </a:lnTo>
                  <a:lnTo>
                    <a:pt x="2540" y="2540"/>
                  </a:lnTo>
                  <a:lnTo>
                    <a:pt x="4833620" y="2540"/>
                  </a:lnTo>
                  <a:lnTo>
                    <a:pt x="48336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00330"/>
                  </a:lnTo>
                  <a:lnTo>
                    <a:pt x="0" y="101600"/>
                  </a:lnTo>
                  <a:lnTo>
                    <a:pt x="4836160" y="101600"/>
                  </a:lnTo>
                  <a:lnTo>
                    <a:pt x="4836160" y="100330"/>
                  </a:lnTo>
                  <a:lnTo>
                    <a:pt x="4836160" y="2540"/>
                  </a:lnTo>
                  <a:lnTo>
                    <a:pt x="4836160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36879" y="5186679"/>
              <a:ext cx="4831080" cy="97790"/>
            </a:xfrm>
            <a:custGeom>
              <a:avLst/>
              <a:gdLst/>
              <a:ahLst/>
              <a:cxnLst/>
              <a:rect l="l" t="t" r="r" b="b"/>
              <a:pathLst>
                <a:path w="4831080" h="97789">
                  <a:moveTo>
                    <a:pt x="4831080" y="0"/>
                  </a:moveTo>
                  <a:lnTo>
                    <a:pt x="4829810" y="0"/>
                  </a:lnTo>
                  <a:lnTo>
                    <a:pt x="4829810" y="1270"/>
                  </a:lnTo>
                  <a:lnTo>
                    <a:pt x="4829810" y="95250"/>
                  </a:lnTo>
                  <a:lnTo>
                    <a:pt x="1270" y="95250"/>
                  </a:lnTo>
                  <a:lnTo>
                    <a:pt x="1270" y="1270"/>
                  </a:lnTo>
                  <a:lnTo>
                    <a:pt x="4829810" y="1270"/>
                  </a:lnTo>
                  <a:lnTo>
                    <a:pt x="48298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0" y="97790"/>
                  </a:lnTo>
                  <a:lnTo>
                    <a:pt x="4831080" y="97790"/>
                  </a:lnTo>
                  <a:lnTo>
                    <a:pt x="4831080" y="95250"/>
                  </a:lnTo>
                  <a:lnTo>
                    <a:pt x="4831080" y="1270"/>
                  </a:lnTo>
                  <a:lnTo>
                    <a:pt x="4831080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38150" y="5187950"/>
              <a:ext cx="4828540" cy="93980"/>
            </a:xfrm>
            <a:custGeom>
              <a:avLst/>
              <a:gdLst/>
              <a:ahLst/>
              <a:cxnLst/>
              <a:rect l="l" t="t" r="r" b="b"/>
              <a:pathLst>
                <a:path w="4828540" h="93979">
                  <a:moveTo>
                    <a:pt x="4828540" y="0"/>
                  </a:moveTo>
                  <a:lnTo>
                    <a:pt x="4826000" y="0"/>
                  </a:lnTo>
                  <a:lnTo>
                    <a:pt x="4826000" y="2540"/>
                  </a:lnTo>
                  <a:lnTo>
                    <a:pt x="4826000" y="92710"/>
                  </a:lnTo>
                  <a:lnTo>
                    <a:pt x="2540" y="92710"/>
                  </a:lnTo>
                  <a:lnTo>
                    <a:pt x="2540" y="2540"/>
                  </a:lnTo>
                  <a:lnTo>
                    <a:pt x="4826000" y="2540"/>
                  </a:lnTo>
                  <a:lnTo>
                    <a:pt x="48260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4828540" y="93980"/>
                  </a:lnTo>
                  <a:lnTo>
                    <a:pt x="4828540" y="92710"/>
                  </a:lnTo>
                  <a:lnTo>
                    <a:pt x="4828540" y="2540"/>
                  </a:lnTo>
                  <a:lnTo>
                    <a:pt x="4828540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40690" y="5190489"/>
              <a:ext cx="4823460" cy="90170"/>
            </a:xfrm>
            <a:custGeom>
              <a:avLst/>
              <a:gdLst/>
              <a:ahLst/>
              <a:cxnLst/>
              <a:rect l="l" t="t" r="r" b="b"/>
              <a:pathLst>
                <a:path w="4823460" h="90170">
                  <a:moveTo>
                    <a:pt x="4823460" y="0"/>
                  </a:moveTo>
                  <a:lnTo>
                    <a:pt x="4822190" y="0"/>
                  </a:lnTo>
                  <a:lnTo>
                    <a:pt x="4822190" y="1270"/>
                  </a:lnTo>
                  <a:lnTo>
                    <a:pt x="4822190" y="87630"/>
                  </a:lnTo>
                  <a:lnTo>
                    <a:pt x="1270" y="87630"/>
                  </a:lnTo>
                  <a:lnTo>
                    <a:pt x="1270" y="1270"/>
                  </a:lnTo>
                  <a:lnTo>
                    <a:pt x="4822190" y="1270"/>
                  </a:lnTo>
                  <a:lnTo>
                    <a:pt x="48221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4823460" y="90170"/>
                  </a:lnTo>
                  <a:lnTo>
                    <a:pt x="4823460" y="87630"/>
                  </a:lnTo>
                  <a:lnTo>
                    <a:pt x="4823460" y="1270"/>
                  </a:lnTo>
                  <a:lnTo>
                    <a:pt x="4823460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41960" y="5191759"/>
              <a:ext cx="4820920" cy="86360"/>
            </a:xfrm>
            <a:custGeom>
              <a:avLst/>
              <a:gdLst/>
              <a:ahLst/>
              <a:cxnLst/>
              <a:rect l="l" t="t" r="r" b="b"/>
              <a:pathLst>
                <a:path w="4820920" h="86360">
                  <a:moveTo>
                    <a:pt x="4820920" y="0"/>
                  </a:moveTo>
                  <a:lnTo>
                    <a:pt x="4819650" y="0"/>
                  </a:lnTo>
                  <a:lnTo>
                    <a:pt x="4819650" y="2540"/>
                  </a:lnTo>
                  <a:lnTo>
                    <a:pt x="4819650" y="85090"/>
                  </a:lnTo>
                  <a:lnTo>
                    <a:pt x="2540" y="85090"/>
                  </a:lnTo>
                  <a:lnTo>
                    <a:pt x="2540" y="2540"/>
                  </a:lnTo>
                  <a:lnTo>
                    <a:pt x="4819650" y="2540"/>
                  </a:lnTo>
                  <a:lnTo>
                    <a:pt x="48196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5090"/>
                  </a:lnTo>
                  <a:lnTo>
                    <a:pt x="0" y="86360"/>
                  </a:lnTo>
                  <a:lnTo>
                    <a:pt x="4820920" y="86360"/>
                  </a:lnTo>
                  <a:lnTo>
                    <a:pt x="4820920" y="85090"/>
                  </a:lnTo>
                  <a:lnTo>
                    <a:pt x="4820920" y="2540"/>
                  </a:lnTo>
                  <a:lnTo>
                    <a:pt x="4820920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44500" y="5194300"/>
              <a:ext cx="4817110" cy="82550"/>
            </a:xfrm>
            <a:custGeom>
              <a:avLst/>
              <a:gdLst/>
              <a:ahLst/>
              <a:cxnLst/>
              <a:rect l="l" t="t" r="r" b="b"/>
              <a:pathLst>
                <a:path w="4817110" h="82550">
                  <a:moveTo>
                    <a:pt x="4817110" y="0"/>
                  </a:moveTo>
                  <a:lnTo>
                    <a:pt x="4814570" y="0"/>
                  </a:lnTo>
                  <a:lnTo>
                    <a:pt x="4814570" y="1270"/>
                  </a:lnTo>
                  <a:lnTo>
                    <a:pt x="4814570" y="81280"/>
                  </a:lnTo>
                  <a:lnTo>
                    <a:pt x="1270" y="81280"/>
                  </a:lnTo>
                  <a:lnTo>
                    <a:pt x="1270" y="1270"/>
                  </a:lnTo>
                  <a:lnTo>
                    <a:pt x="4814570" y="1270"/>
                  </a:lnTo>
                  <a:lnTo>
                    <a:pt x="48145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1280"/>
                  </a:lnTo>
                  <a:lnTo>
                    <a:pt x="0" y="82550"/>
                  </a:lnTo>
                  <a:lnTo>
                    <a:pt x="4817110" y="82550"/>
                  </a:lnTo>
                  <a:lnTo>
                    <a:pt x="4817110" y="81280"/>
                  </a:lnTo>
                  <a:lnTo>
                    <a:pt x="4817110" y="1270"/>
                  </a:lnTo>
                  <a:lnTo>
                    <a:pt x="4817110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45770" y="5195570"/>
              <a:ext cx="4813300" cy="80010"/>
            </a:xfrm>
            <a:custGeom>
              <a:avLst/>
              <a:gdLst/>
              <a:ahLst/>
              <a:cxnLst/>
              <a:rect l="l" t="t" r="r" b="b"/>
              <a:pathLst>
                <a:path w="4813300" h="80010">
                  <a:moveTo>
                    <a:pt x="4813300" y="0"/>
                  </a:moveTo>
                  <a:lnTo>
                    <a:pt x="4812030" y="0"/>
                  </a:lnTo>
                  <a:lnTo>
                    <a:pt x="4812030" y="1270"/>
                  </a:lnTo>
                  <a:lnTo>
                    <a:pt x="4812030" y="77470"/>
                  </a:lnTo>
                  <a:lnTo>
                    <a:pt x="1270" y="77470"/>
                  </a:lnTo>
                  <a:lnTo>
                    <a:pt x="1270" y="1270"/>
                  </a:lnTo>
                  <a:lnTo>
                    <a:pt x="4812030" y="1270"/>
                  </a:lnTo>
                  <a:lnTo>
                    <a:pt x="48120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80010"/>
                  </a:lnTo>
                  <a:lnTo>
                    <a:pt x="4813300" y="80010"/>
                  </a:lnTo>
                  <a:lnTo>
                    <a:pt x="4813300" y="77470"/>
                  </a:lnTo>
                  <a:lnTo>
                    <a:pt x="4813300" y="1270"/>
                  </a:lnTo>
                  <a:lnTo>
                    <a:pt x="4813300" y="0"/>
                  </a:lnTo>
                  <a:close/>
                </a:path>
              </a:pathLst>
            </a:custGeom>
            <a:solidFill>
              <a:srgbClr val="9D9D9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47040" y="5196839"/>
              <a:ext cx="4810760" cy="76200"/>
            </a:xfrm>
            <a:custGeom>
              <a:avLst/>
              <a:gdLst/>
              <a:ahLst/>
              <a:cxnLst/>
              <a:rect l="l" t="t" r="r" b="b"/>
              <a:pathLst>
                <a:path w="4810760" h="76200">
                  <a:moveTo>
                    <a:pt x="4810760" y="0"/>
                  </a:moveTo>
                  <a:lnTo>
                    <a:pt x="4808220" y="0"/>
                  </a:lnTo>
                  <a:lnTo>
                    <a:pt x="4808220" y="2540"/>
                  </a:lnTo>
                  <a:lnTo>
                    <a:pt x="4808220" y="74930"/>
                  </a:lnTo>
                  <a:lnTo>
                    <a:pt x="2540" y="74930"/>
                  </a:lnTo>
                  <a:lnTo>
                    <a:pt x="2540" y="2540"/>
                  </a:lnTo>
                  <a:lnTo>
                    <a:pt x="4808220" y="2540"/>
                  </a:lnTo>
                  <a:lnTo>
                    <a:pt x="48082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4810760" y="76200"/>
                  </a:lnTo>
                  <a:lnTo>
                    <a:pt x="4810760" y="74930"/>
                  </a:lnTo>
                  <a:lnTo>
                    <a:pt x="4810760" y="2540"/>
                  </a:lnTo>
                  <a:lnTo>
                    <a:pt x="481076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9579" y="5199379"/>
              <a:ext cx="4805680" cy="72390"/>
            </a:xfrm>
            <a:custGeom>
              <a:avLst/>
              <a:gdLst/>
              <a:ahLst/>
              <a:cxnLst/>
              <a:rect l="l" t="t" r="r" b="b"/>
              <a:pathLst>
                <a:path w="4805680" h="72389">
                  <a:moveTo>
                    <a:pt x="4805680" y="0"/>
                  </a:moveTo>
                  <a:lnTo>
                    <a:pt x="4804410" y="0"/>
                  </a:lnTo>
                  <a:lnTo>
                    <a:pt x="4804410" y="1270"/>
                  </a:lnTo>
                  <a:lnTo>
                    <a:pt x="4804410" y="69850"/>
                  </a:lnTo>
                  <a:lnTo>
                    <a:pt x="1270" y="69850"/>
                  </a:lnTo>
                  <a:lnTo>
                    <a:pt x="1270" y="1270"/>
                  </a:lnTo>
                  <a:lnTo>
                    <a:pt x="4804410" y="1270"/>
                  </a:lnTo>
                  <a:lnTo>
                    <a:pt x="48044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69850"/>
                  </a:lnTo>
                  <a:lnTo>
                    <a:pt x="0" y="72390"/>
                  </a:lnTo>
                  <a:lnTo>
                    <a:pt x="4805680" y="72390"/>
                  </a:lnTo>
                  <a:lnTo>
                    <a:pt x="4805680" y="69850"/>
                  </a:lnTo>
                  <a:lnTo>
                    <a:pt x="4805680" y="1270"/>
                  </a:lnTo>
                  <a:lnTo>
                    <a:pt x="4805680" y="0"/>
                  </a:lnTo>
                  <a:close/>
                </a:path>
              </a:pathLst>
            </a:custGeom>
            <a:solidFill>
              <a:srgbClr val="A6A6A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50850" y="5200650"/>
              <a:ext cx="4803140" cy="68580"/>
            </a:xfrm>
            <a:custGeom>
              <a:avLst/>
              <a:gdLst/>
              <a:ahLst/>
              <a:cxnLst/>
              <a:rect l="l" t="t" r="r" b="b"/>
              <a:pathLst>
                <a:path w="4803140" h="68579">
                  <a:moveTo>
                    <a:pt x="4803140" y="0"/>
                  </a:moveTo>
                  <a:lnTo>
                    <a:pt x="4800600" y="0"/>
                  </a:lnTo>
                  <a:lnTo>
                    <a:pt x="4800600" y="2540"/>
                  </a:lnTo>
                  <a:lnTo>
                    <a:pt x="4800600" y="67310"/>
                  </a:lnTo>
                  <a:lnTo>
                    <a:pt x="2540" y="67310"/>
                  </a:lnTo>
                  <a:lnTo>
                    <a:pt x="2540" y="2540"/>
                  </a:lnTo>
                  <a:lnTo>
                    <a:pt x="4800600" y="2540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7310"/>
                  </a:lnTo>
                  <a:lnTo>
                    <a:pt x="0" y="68580"/>
                  </a:lnTo>
                  <a:lnTo>
                    <a:pt x="4803140" y="68580"/>
                  </a:lnTo>
                  <a:lnTo>
                    <a:pt x="4803140" y="67310"/>
                  </a:lnTo>
                  <a:lnTo>
                    <a:pt x="4803140" y="2540"/>
                  </a:lnTo>
                  <a:lnTo>
                    <a:pt x="4803140" y="0"/>
                  </a:lnTo>
                  <a:close/>
                </a:path>
              </a:pathLst>
            </a:custGeom>
            <a:solidFill>
              <a:srgbClr val="AAAAA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53390" y="5203189"/>
              <a:ext cx="4798060" cy="64769"/>
            </a:xfrm>
            <a:custGeom>
              <a:avLst/>
              <a:gdLst/>
              <a:ahLst/>
              <a:cxnLst/>
              <a:rect l="l" t="t" r="r" b="b"/>
              <a:pathLst>
                <a:path w="4798060" h="64770">
                  <a:moveTo>
                    <a:pt x="4798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63500"/>
                  </a:lnTo>
                  <a:lnTo>
                    <a:pt x="0" y="64770"/>
                  </a:lnTo>
                  <a:lnTo>
                    <a:pt x="4798060" y="64770"/>
                  </a:lnTo>
                  <a:lnTo>
                    <a:pt x="4798060" y="63500"/>
                  </a:lnTo>
                  <a:lnTo>
                    <a:pt x="4798060" y="1282"/>
                  </a:lnTo>
                  <a:lnTo>
                    <a:pt x="4796790" y="1282"/>
                  </a:lnTo>
                  <a:lnTo>
                    <a:pt x="4796790" y="63500"/>
                  </a:lnTo>
                  <a:lnTo>
                    <a:pt x="1270" y="63500"/>
                  </a:lnTo>
                  <a:lnTo>
                    <a:pt x="1270" y="1270"/>
                  </a:lnTo>
                  <a:lnTo>
                    <a:pt x="4798060" y="1270"/>
                  </a:lnTo>
                  <a:lnTo>
                    <a:pt x="4798060" y="0"/>
                  </a:lnTo>
                  <a:close/>
                </a:path>
              </a:pathLst>
            </a:custGeom>
            <a:solidFill>
              <a:srgbClr val="AEAEA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4660" y="5204459"/>
              <a:ext cx="4795520" cy="62230"/>
            </a:xfrm>
            <a:custGeom>
              <a:avLst/>
              <a:gdLst/>
              <a:ahLst/>
              <a:cxnLst/>
              <a:rect l="l" t="t" r="r" b="b"/>
              <a:pathLst>
                <a:path w="4795520" h="62229">
                  <a:moveTo>
                    <a:pt x="4795520" y="0"/>
                  </a:moveTo>
                  <a:lnTo>
                    <a:pt x="4794250" y="0"/>
                  </a:lnTo>
                  <a:lnTo>
                    <a:pt x="4794250" y="1270"/>
                  </a:lnTo>
                  <a:lnTo>
                    <a:pt x="4794250" y="59690"/>
                  </a:lnTo>
                  <a:lnTo>
                    <a:pt x="1270" y="59690"/>
                  </a:lnTo>
                  <a:lnTo>
                    <a:pt x="1270" y="1270"/>
                  </a:lnTo>
                  <a:lnTo>
                    <a:pt x="4794250" y="1270"/>
                  </a:lnTo>
                  <a:lnTo>
                    <a:pt x="4794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9690"/>
                  </a:lnTo>
                  <a:lnTo>
                    <a:pt x="0" y="62230"/>
                  </a:lnTo>
                  <a:lnTo>
                    <a:pt x="4795520" y="62230"/>
                  </a:lnTo>
                  <a:lnTo>
                    <a:pt x="4795520" y="59690"/>
                  </a:lnTo>
                  <a:lnTo>
                    <a:pt x="4795520" y="1270"/>
                  </a:lnTo>
                  <a:lnTo>
                    <a:pt x="4795520" y="0"/>
                  </a:lnTo>
                  <a:close/>
                </a:path>
              </a:pathLst>
            </a:custGeom>
            <a:solidFill>
              <a:srgbClr val="B3B3B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5929" y="5205729"/>
              <a:ext cx="4792980" cy="58419"/>
            </a:xfrm>
            <a:custGeom>
              <a:avLst/>
              <a:gdLst/>
              <a:ahLst/>
              <a:cxnLst/>
              <a:rect l="l" t="t" r="r" b="b"/>
              <a:pathLst>
                <a:path w="4792980" h="58420">
                  <a:moveTo>
                    <a:pt x="4792980" y="0"/>
                  </a:moveTo>
                  <a:lnTo>
                    <a:pt x="4790440" y="0"/>
                  </a:lnTo>
                  <a:lnTo>
                    <a:pt x="4790440" y="2540"/>
                  </a:lnTo>
                  <a:lnTo>
                    <a:pt x="4790440" y="57150"/>
                  </a:lnTo>
                  <a:lnTo>
                    <a:pt x="2540" y="57150"/>
                  </a:lnTo>
                  <a:lnTo>
                    <a:pt x="2540" y="2540"/>
                  </a:lnTo>
                  <a:lnTo>
                    <a:pt x="4790440" y="2540"/>
                  </a:lnTo>
                  <a:lnTo>
                    <a:pt x="47904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7150"/>
                  </a:lnTo>
                  <a:lnTo>
                    <a:pt x="0" y="58420"/>
                  </a:lnTo>
                  <a:lnTo>
                    <a:pt x="4792980" y="58420"/>
                  </a:lnTo>
                  <a:lnTo>
                    <a:pt x="4792980" y="57150"/>
                  </a:lnTo>
                  <a:lnTo>
                    <a:pt x="4792980" y="2540"/>
                  </a:lnTo>
                  <a:lnTo>
                    <a:pt x="4792980" y="0"/>
                  </a:lnTo>
                  <a:close/>
                </a:path>
              </a:pathLst>
            </a:custGeom>
            <a:solidFill>
              <a:srgbClr val="B7B7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58470" y="5208270"/>
              <a:ext cx="4787900" cy="54610"/>
            </a:xfrm>
            <a:custGeom>
              <a:avLst/>
              <a:gdLst/>
              <a:ahLst/>
              <a:cxnLst/>
              <a:rect l="l" t="t" r="r" b="b"/>
              <a:pathLst>
                <a:path w="4787900" h="54610">
                  <a:moveTo>
                    <a:pt x="4787900" y="0"/>
                  </a:moveTo>
                  <a:lnTo>
                    <a:pt x="4786630" y="0"/>
                  </a:lnTo>
                  <a:lnTo>
                    <a:pt x="4786630" y="1270"/>
                  </a:lnTo>
                  <a:lnTo>
                    <a:pt x="4786630" y="52070"/>
                  </a:lnTo>
                  <a:lnTo>
                    <a:pt x="1270" y="52070"/>
                  </a:lnTo>
                  <a:lnTo>
                    <a:pt x="1270" y="1270"/>
                  </a:lnTo>
                  <a:lnTo>
                    <a:pt x="4786630" y="1270"/>
                  </a:lnTo>
                  <a:lnTo>
                    <a:pt x="47866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2070"/>
                  </a:lnTo>
                  <a:lnTo>
                    <a:pt x="0" y="54610"/>
                  </a:lnTo>
                  <a:lnTo>
                    <a:pt x="4787900" y="54610"/>
                  </a:lnTo>
                  <a:lnTo>
                    <a:pt x="4787900" y="52070"/>
                  </a:lnTo>
                  <a:lnTo>
                    <a:pt x="4787900" y="1270"/>
                  </a:lnTo>
                  <a:lnTo>
                    <a:pt x="4787900" y="0"/>
                  </a:lnTo>
                  <a:close/>
                </a:path>
              </a:pathLst>
            </a:custGeom>
            <a:solidFill>
              <a:srgbClr val="BCBC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59740" y="5209539"/>
              <a:ext cx="4785360" cy="50800"/>
            </a:xfrm>
            <a:custGeom>
              <a:avLst/>
              <a:gdLst/>
              <a:ahLst/>
              <a:cxnLst/>
              <a:rect l="l" t="t" r="r" b="b"/>
              <a:pathLst>
                <a:path w="4785360" h="50800">
                  <a:moveTo>
                    <a:pt x="4785360" y="0"/>
                  </a:moveTo>
                  <a:lnTo>
                    <a:pt x="4782820" y="0"/>
                  </a:lnTo>
                  <a:lnTo>
                    <a:pt x="4782820" y="2540"/>
                  </a:lnTo>
                  <a:lnTo>
                    <a:pt x="4782820" y="49530"/>
                  </a:lnTo>
                  <a:lnTo>
                    <a:pt x="2540" y="49530"/>
                  </a:lnTo>
                  <a:lnTo>
                    <a:pt x="2540" y="2540"/>
                  </a:lnTo>
                  <a:lnTo>
                    <a:pt x="4782820" y="2540"/>
                  </a:lnTo>
                  <a:lnTo>
                    <a:pt x="47828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9530"/>
                  </a:lnTo>
                  <a:lnTo>
                    <a:pt x="0" y="50800"/>
                  </a:lnTo>
                  <a:lnTo>
                    <a:pt x="4785360" y="50800"/>
                  </a:lnTo>
                  <a:lnTo>
                    <a:pt x="4785360" y="49530"/>
                  </a:lnTo>
                  <a:lnTo>
                    <a:pt x="4785360" y="2540"/>
                  </a:lnTo>
                  <a:lnTo>
                    <a:pt x="4785360" y="0"/>
                  </a:lnTo>
                  <a:close/>
                </a:path>
              </a:pathLst>
            </a:custGeom>
            <a:solidFill>
              <a:srgbClr val="C0C0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62279" y="5212079"/>
              <a:ext cx="4780280" cy="46990"/>
            </a:xfrm>
            <a:custGeom>
              <a:avLst/>
              <a:gdLst/>
              <a:ahLst/>
              <a:cxnLst/>
              <a:rect l="l" t="t" r="r" b="b"/>
              <a:pathLst>
                <a:path w="4780280" h="46989">
                  <a:moveTo>
                    <a:pt x="4780280" y="0"/>
                  </a:moveTo>
                  <a:lnTo>
                    <a:pt x="4779010" y="0"/>
                  </a:lnTo>
                  <a:lnTo>
                    <a:pt x="4779010" y="1270"/>
                  </a:lnTo>
                  <a:lnTo>
                    <a:pt x="4779010" y="44450"/>
                  </a:lnTo>
                  <a:lnTo>
                    <a:pt x="1270" y="44450"/>
                  </a:lnTo>
                  <a:lnTo>
                    <a:pt x="1270" y="1270"/>
                  </a:lnTo>
                  <a:lnTo>
                    <a:pt x="4779010" y="1270"/>
                  </a:lnTo>
                  <a:lnTo>
                    <a:pt x="4779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4780280" y="46990"/>
                  </a:lnTo>
                  <a:lnTo>
                    <a:pt x="4780280" y="44450"/>
                  </a:lnTo>
                  <a:lnTo>
                    <a:pt x="4780280" y="1270"/>
                  </a:lnTo>
                  <a:lnTo>
                    <a:pt x="478028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63550" y="5213350"/>
              <a:ext cx="4777740" cy="43180"/>
            </a:xfrm>
            <a:custGeom>
              <a:avLst/>
              <a:gdLst/>
              <a:ahLst/>
              <a:cxnLst/>
              <a:rect l="l" t="t" r="r" b="b"/>
              <a:pathLst>
                <a:path w="4777740" h="43179">
                  <a:moveTo>
                    <a:pt x="4777740" y="0"/>
                  </a:moveTo>
                  <a:lnTo>
                    <a:pt x="4775200" y="0"/>
                  </a:lnTo>
                  <a:lnTo>
                    <a:pt x="4775200" y="2540"/>
                  </a:lnTo>
                  <a:lnTo>
                    <a:pt x="4775200" y="41910"/>
                  </a:lnTo>
                  <a:lnTo>
                    <a:pt x="2540" y="41910"/>
                  </a:lnTo>
                  <a:lnTo>
                    <a:pt x="2540" y="2540"/>
                  </a:lnTo>
                  <a:lnTo>
                    <a:pt x="4775200" y="2540"/>
                  </a:lnTo>
                  <a:lnTo>
                    <a:pt x="47752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1910"/>
                  </a:lnTo>
                  <a:lnTo>
                    <a:pt x="0" y="43180"/>
                  </a:lnTo>
                  <a:lnTo>
                    <a:pt x="4777740" y="43180"/>
                  </a:lnTo>
                  <a:lnTo>
                    <a:pt x="4777740" y="41910"/>
                  </a:lnTo>
                  <a:lnTo>
                    <a:pt x="4777740" y="254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66090" y="5215889"/>
              <a:ext cx="4772660" cy="39370"/>
            </a:xfrm>
            <a:custGeom>
              <a:avLst/>
              <a:gdLst/>
              <a:ahLst/>
              <a:cxnLst/>
              <a:rect l="l" t="t" r="r" b="b"/>
              <a:pathLst>
                <a:path w="4772660" h="39370">
                  <a:moveTo>
                    <a:pt x="47726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6830"/>
                  </a:lnTo>
                  <a:lnTo>
                    <a:pt x="0" y="39370"/>
                  </a:lnTo>
                  <a:lnTo>
                    <a:pt x="4772660" y="39370"/>
                  </a:lnTo>
                  <a:lnTo>
                    <a:pt x="4772660" y="36830"/>
                  </a:lnTo>
                  <a:lnTo>
                    <a:pt x="4772660" y="1282"/>
                  </a:lnTo>
                  <a:lnTo>
                    <a:pt x="4771390" y="1282"/>
                  </a:lnTo>
                  <a:lnTo>
                    <a:pt x="4771390" y="36830"/>
                  </a:lnTo>
                  <a:lnTo>
                    <a:pt x="1270" y="36830"/>
                  </a:lnTo>
                  <a:lnTo>
                    <a:pt x="1270" y="1270"/>
                  </a:lnTo>
                  <a:lnTo>
                    <a:pt x="4772660" y="1270"/>
                  </a:lnTo>
                  <a:lnTo>
                    <a:pt x="4772660" y="0"/>
                  </a:lnTo>
                  <a:close/>
                </a:path>
              </a:pathLst>
            </a:custGeom>
            <a:solidFill>
              <a:srgbClr val="CDCD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67360" y="5217159"/>
              <a:ext cx="4770120" cy="35560"/>
            </a:xfrm>
            <a:custGeom>
              <a:avLst/>
              <a:gdLst/>
              <a:ahLst/>
              <a:cxnLst/>
              <a:rect l="l" t="t" r="r" b="b"/>
              <a:pathLst>
                <a:path w="4770120" h="35560">
                  <a:moveTo>
                    <a:pt x="4770120" y="0"/>
                  </a:moveTo>
                  <a:lnTo>
                    <a:pt x="4767580" y="0"/>
                  </a:lnTo>
                  <a:lnTo>
                    <a:pt x="4767580" y="2540"/>
                  </a:lnTo>
                  <a:lnTo>
                    <a:pt x="4767580" y="34290"/>
                  </a:lnTo>
                  <a:lnTo>
                    <a:pt x="2540" y="34290"/>
                  </a:lnTo>
                  <a:lnTo>
                    <a:pt x="2540" y="2540"/>
                  </a:lnTo>
                  <a:lnTo>
                    <a:pt x="4767580" y="2540"/>
                  </a:lnTo>
                  <a:lnTo>
                    <a:pt x="47675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4290"/>
                  </a:lnTo>
                  <a:lnTo>
                    <a:pt x="0" y="35560"/>
                  </a:lnTo>
                  <a:lnTo>
                    <a:pt x="4770120" y="35560"/>
                  </a:lnTo>
                  <a:lnTo>
                    <a:pt x="4770120" y="34290"/>
                  </a:lnTo>
                  <a:lnTo>
                    <a:pt x="4770120" y="2540"/>
                  </a:lnTo>
                  <a:lnTo>
                    <a:pt x="4770120" y="0"/>
                  </a:lnTo>
                  <a:close/>
                </a:path>
              </a:pathLst>
            </a:custGeom>
            <a:solidFill>
              <a:srgbClr val="D2D2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69900" y="5219700"/>
              <a:ext cx="4765040" cy="31750"/>
            </a:xfrm>
            <a:custGeom>
              <a:avLst/>
              <a:gdLst/>
              <a:ahLst/>
              <a:cxnLst/>
              <a:rect l="l" t="t" r="r" b="b"/>
              <a:pathLst>
                <a:path w="4765040" h="31750">
                  <a:moveTo>
                    <a:pt x="4765040" y="0"/>
                  </a:moveTo>
                  <a:lnTo>
                    <a:pt x="4763770" y="0"/>
                  </a:lnTo>
                  <a:lnTo>
                    <a:pt x="4763770" y="1270"/>
                  </a:lnTo>
                  <a:lnTo>
                    <a:pt x="4763770" y="29210"/>
                  </a:lnTo>
                  <a:lnTo>
                    <a:pt x="1270" y="29210"/>
                  </a:lnTo>
                  <a:lnTo>
                    <a:pt x="1270" y="1270"/>
                  </a:lnTo>
                  <a:lnTo>
                    <a:pt x="4763770" y="1270"/>
                  </a:lnTo>
                  <a:lnTo>
                    <a:pt x="4763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0" y="31750"/>
                  </a:lnTo>
                  <a:lnTo>
                    <a:pt x="4765040" y="31750"/>
                  </a:lnTo>
                  <a:lnTo>
                    <a:pt x="4765040" y="29210"/>
                  </a:lnTo>
                  <a:lnTo>
                    <a:pt x="4765040" y="1270"/>
                  </a:lnTo>
                  <a:lnTo>
                    <a:pt x="4765040" y="0"/>
                  </a:lnTo>
                  <a:close/>
                </a:path>
              </a:pathLst>
            </a:custGeom>
            <a:solidFill>
              <a:srgbClr val="D6D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71170" y="5220970"/>
              <a:ext cx="4762500" cy="27940"/>
            </a:xfrm>
            <a:custGeom>
              <a:avLst/>
              <a:gdLst/>
              <a:ahLst/>
              <a:cxnLst/>
              <a:rect l="l" t="t" r="r" b="b"/>
              <a:pathLst>
                <a:path w="4762500" h="27939">
                  <a:moveTo>
                    <a:pt x="47625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26670"/>
                  </a:lnTo>
                  <a:lnTo>
                    <a:pt x="0" y="27940"/>
                  </a:lnTo>
                  <a:lnTo>
                    <a:pt x="4762500" y="27940"/>
                  </a:lnTo>
                  <a:lnTo>
                    <a:pt x="4762500" y="26670"/>
                  </a:lnTo>
                  <a:lnTo>
                    <a:pt x="4762500" y="2552"/>
                  </a:lnTo>
                  <a:lnTo>
                    <a:pt x="4761230" y="2552"/>
                  </a:lnTo>
                  <a:lnTo>
                    <a:pt x="4761230" y="26670"/>
                  </a:lnTo>
                  <a:lnTo>
                    <a:pt x="1270" y="26670"/>
                  </a:lnTo>
                  <a:lnTo>
                    <a:pt x="1270" y="2540"/>
                  </a:lnTo>
                  <a:lnTo>
                    <a:pt x="4762500" y="254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DADA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72440" y="5223509"/>
              <a:ext cx="4759960" cy="24130"/>
            </a:xfrm>
            <a:custGeom>
              <a:avLst/>
              <a:gdLst/>
              <a:ahLst/>
              <a:cxnLst/>
              <a:rect l="l" t="t" r="r" b="b"/>
              <a:pathLst>
                <a:path w="4759960" h="24129">
                  <a:moveTo>
                    <a:pt x="4759960" y="0"/>
                  </a:moveTo>
                  <a:lnTo>
                    <a:pt x="4757420" y="0"/>
                  </a:lnTo>
                  <a:lnTo>
                    <a:pt x="4757420" y="1270"/>
                  </a:lnTo>
                  <a:lnTo>
                    <a:pt x="4757420" y="22860"/>
                  </a:lnTo>
                  <a:lnTo>
                    <a:pt x="2540" y="22860"/>
                  </a:lnTo>
                  <a:lnTo>
                    <a:pt x="2540" y="1270"/>
                  </a:lnTo>
                  <a:lnTo>
                    <a:pt x="4757420" y="1270"/>
                  </a:lnTo>
                  <a:lnTo>
                    <a:pt x="47574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4759960" y="24130"/>
                  </a:lnTo>
                  <a:lnTo>
                    <a:pt x="4759960" y="22860"/>
                  </a:lnTo>
                  <a:lnTo>
                    <a:pt x="4759960" y="1270"/>
                  </a:lnTo>
                  <a:lnTo>
                    <a:pt x="4759960" y="0"/>
                  </a:lnTo>
                  <a:close/>
                </a:path>
              </a:pathLst>
            </a:custGeom>
            <a:solidFill>
              <a:srgbClr val="DFDF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74979" y="5224779"/>
              <a:ext cx="4754880" cy="21590"/>
            </a:xfrm>
            <a:custGeom>
              <a:avLst/>
              <a:gdLst/>
              <a:ahLst/>
              <a:cxnLst/>
              <a:rect l="l" t="t" r="r" b="b"/>
              <a:pathLst>
                <a:path w="4754880" h="21589">
                  <a:moveTo>
                    <a:pt x="4754880" y="0"/>
                  </a:moveTo>
                  <a:lnTo>
                    <a:pt x="4753610" y="0"/>
                  </a:lnTo>
                  <a:lnTo>
                    <a:pt x="4753610" y="1270"/>
                  </a:lnTo>
                  <a:lnTo>
                    <a:pt x="4753610" y="19050"/>
                  </a:lnTo>
                  <a:lnTo>
                    <a:pt x="1270" y="19050"/>
                  </a:lnTo>
                  <a:lnTo>
                    <a:pt x="1270" y="1270"/>
                  </a:lnTo>
                  <a:lnTo>
                    <a:pt x="4753610" y="1270"/>
                  </a:lnTo>
                  <a:lnTo>
                    <a:pt x="47536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9050"/>
                  </a:lnTo>
                  <a:lnTo>
                    <a:pt x="0" y="21590"/>
                  </a:lnTo>
                  <a:lnTo>
                    <a:pt x="4754880" y="21590"/>
                  </a:lnTo>
                  <a:lnTo>
                    <a:pt x="4754880" y="19050"/>
                  </a:lnTo>
                  <a:lnTo>
                    <a:pt x="4754880" y="1270"/>
                  </a:lnTo>
                  <a:lnTo>
                    <a:pt x="4754880" y="0"/>
                  </a:lnTo>
                  <a:close/>
                </a:path>
              </a:pathLst>
            </a:custGeom>
            <a:solidFill>
              <a:srgbClr val="E3E3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76250" y="5226050"/>
              <a:ext cx="4752340" cy="17780"/>
            </a:xfrm>
            <a:custGeom>
              <a:avLst/>
              <a:gdLst/>
              <a:ahLst/>
              <a:cxnLst/>
              <a:rect l="l" t="t" r="r" b="b"/>
              <a:pathLst>
                <a:path w="4752340" h="17779">
                  <a:moveTo>
                    <a:pt x="4752340" y="0"/>
                  </a:moveTo>
                  <a:lnTo>
                    <a:pt x="4749800" y="0"/>
                  </a:lnTo>
                  <a:lnTo>
                    <a:pt x="4749800" y="2540"/>
                  </a:lnTo>
                  <a:lnTo>
                    <a:pt x="4749800" y="16510"/>
                  </a:lnTo>
                  <a:lnTo>
                    <a:pt x="2540" y="16510"/>
                  </a:lnTo>
                  <a:lnTo>
                    <a:pt x="2540" y="2540"/>
                  </a:lnTo>
                  <a:lnTo>
                    <a:pt x="4749800" y="2540"/>
                  </a:lnTo>
                  <a:lnTo>
                    <a:pt x="47498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0" y="17780"/>
                  </a:lnTo>
                  <a:lnTo>
                    <a:pt x="4752340" y="17780"/>
                  </a:lnTo>
                  <a:lnTo>
                    <a:pt x="4752340" y="16510"/>
                  </a:lnTo>
                  <a:lnTo>
                    <a:pt x="4752340" y="2540"/>
                  </a:lnTo>
                  <a:lnTo>
                    <a:pt x="4752340" y="0"/>
                  </a:lnTo>
                  <a:close/>
                </a:path>
              </a:pathLst>
            </a:custGeom>
            <a:solidFill>
              <a:srgbClr val="E8E8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78790" y="5228589"/>
              <a:ext cx="4747260" cy="13970"/>
            </a:xfrm>
            <a:custGeom>
              <a:avLst/>
              <a:gdLst/>
              <a:ahLst/>
              <a:cxnLst/>
              <a:rect l="l" t="t" r="r" b="b"/>
              <a:pathLst>
                <a:path w="4747260" h="13970">
                  <a:moveTo>
                    <a:pt x="4747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1430"/>
                  </a:lnTo>
                  <a:lnTo>
                    <a:pt x="0" y="13970"/>
                  </a:lnTo>
                  <a:lnTo>
                    <a:pt x="4747260" y="13970"/>
                  </a:lnTo>
                  <a:lnTo>
                    <a:pt x="4747260" y="11430"/>
                  </a:lnTo>
                  <a:lnTo>
                    <a:pt x="4747260" y="1282"/>
                  </a:lnTo>
                  <a:lnTo>
                    <a:pt x="4745990" y="1282"/>
                  </a:lnTo>
                  <a:lnTo>
                    <a:pt x="4745990" y="11430"/>
                  </a:lnTo>
                  <a:lnTo>
                    <a:pt x="1270" y="11430"/>
                  </a:lnTo>
                  <a:lnTo>
                    <a:pt x="1270" y="1270"/>
                  </a:lnTo>
                  <a:lnTo>
                    <a:pt x="4747260" y="1270"/>
                  </a:lnTo>
                  <a:lnTo>
                    <a:pt x="474726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80060" y="5229859"/>
              <a:ext cx="4744720" cy="10160"/>
            </a:xfrm>
            <a:custGeom>
              <a:avLst/>
              <a:gdLst/>
              <a:ahLst/>
              <a:cxnLst/>
              <a:rect l="l" t="t" r="r" b="b"/>
              <a:pathLst>
                <a:path w="4744720" h="10160">
                  <a:moveTo>
                    <a:pt x="4744720" y="0"/>
                  </a:moveTo>
                  <a:lnTo>
                    <a:pt x="4743450" y="0"/>
                  </a:lnTo>
                  <a:lnTo>
                    <a:pt x="4743450" y="2540"/>
                  </a:lnTo>
                  <a:lnTo>
                    <a:pt x="4743450" y="8890"/>
                  </a:lnTo>
                  <a:lnTo>
                    <a:pt x="2540" y="8890"/>
                  </a:lnTo>
                  <a:lnTo>
                    <a:pt x="2540" y="2540"/>
                  </a:lnTo>
                  <a:lnTo>
                    <a:pt x="4743450" y="2540"/>
                  </a:lnTo>
                  <a:lnTo>
                    <a:pt x="474345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744720" y="10160"/>
                  </a:lnTo>
                  <a:lnTo>
                    <a:pt x="4744720" y="8890"/>
                  </a:lnTo>
                  <a:lnTo>
                    <a:pt x="4744720" y="254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F0F0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82600" y="5232400"/>
              <a:ext cx="4740910" cy="6350"/>
            </a:xfrm>
            <a:custGeom>
              <a:avLst/>
              <a:gdLst/>
              <a:ahLst/>
              <a:cxnLst/>
              <a:rect l="l" t="t" r="r" b="b"/>
              <a:pathLst>
                <a:path w="4740910" h="6350">
                  <a:moveTo>
                    <a:pt x="4740910" y="0"/>
                  </a:moveTo>
                  <a:lnTo>
                    <a:pt x="4738370" y="0"/>
                  </a:lnTo>
                  <a:lnTo>
                    <a:pt x="4738370" y="1270"/>
                  </a:lnTo>
                  <a:lnTo>
                    <a:pt x="4738370" y="5080"/>
                  </a:lnTo>
                  <a:lnTo>
                    <a:pt x="1270" y="5080"/>
                  </a:lnTo>
                  <a:lnTo>
                    <a:pt x="1270" y="1270"/>
                  </a:lnTo>
                  <a:lnTo>
                    <a:pt x="4738370" y="1270"/>
                  </a:lnTo>
                  <a:lnTo>
                    <a:pt x="47383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740910" y="6350"/>
                  </a:lnTo>
                  <a:lnTo>
                    <a:pt x="4740910" y="5080"/>
                  </a:lnTo>
                  <a:lnTo>
                    <a:pt x="4740910" y="1270"/>
                  </a:lnTo>
                  <a:lnTo>
                    <a:pt x="4740910" y="0"/>
                  </a:lnTo>
                  <a:close/>
                </a:path>
              </a:pathLst>
            </a:custGeom>
            <a:solidFill>
              <a:srgbClr val="F5F5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83870" y="5233670"/>
              <a:ext cx="4737100" cy="3810"/>
            </a:xfrm>
            <a:custGeom>
              <a:avLst/>
              <a:gdLst/>
              <a:ahLst/>
              <a:cxnLst/>
              <a:rect l="l" t="t" r="r" b="b"/>
              <a:pathLst>
                <a:path w="4737100" h="3810">
                  <a:moveTo>
                    <a:pt x="4737100" y="0"/>
                  </a:moveTo>
                  <a:lnTo>
                    <a:pt x="0" y="0"/>
                  </a:lnTo>
                  <a:lnTo>
                    <a:pt x="0" y="3809"/>
                  </a:lnTo>
                  <a:lnTo>
                    <a:pt x="4737100" y="3809"/>
                  </a:lnTo>
                  <a:lnTo>
                    <a:pt x="473710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981450" y="5544820"/>
              <a:ext cx="4667250" cy="320040"/>
            </a:xfrm>
            <a:custGeom>
              <a:avLst/>
              <a:gdLst/>
              <a:ahLst/>
              <a:cxnLst/>
              <a:rect l="l" t="t" r="r" b="b"/>
              <a:pathLst>
                <a:path w="4667250" h="320039">
                  <a:moveTo>
                    <a:pt x="4667250" y="0"/>
                  </a:moveTo>
                  <a:lnTo>
                    <a:pt x="4663440" y="0"/>
                  </a:lnTo>
                  <a:lnTo>
                    <a:pt x="4663440" y="2540"/>
                  </a:lnTo>
                  <a:lnTo>
                    <a:pt x="4663440" y="316230"/>
                  </a:lnTo>
                  <a:lnTo>
                    <a:pt x="3810" y="316230"/>
                  </a:lnTo>
                  <a:lnTo>
                    <a:pt x="3810" y="2540"/>
                  </a:lnTo>
                  <a:lnTo>
                    <a:pt x="4663440" y="2540"/>
                  </a:lnTo>
                  <a:lnTo>
                    <a:pt x="46634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16230"/>
                  </a:lnTo>
                  <a:lnTo>
                    <a:pt x="0" y="320040"/>
                  </a:lnTo>
                  <a:lnTo>
                    <a:pt x="4667250" y="320040"/>
                  </a:lnTo>
                  <a:lnTo>
                    <a:pt x="4667250" y="316230"/>
                  </a:lnTo>
                  <a:lnTo>
                    <a:pt x="4667250" y="2540"/>
                  </a:lnTo>
                  <a:lnTo>
                    <a:pt x="4667250" y="0"/>
                  </a:lnTo>
                  <a:close/>
                </a:path>
              </a:pathLst>
            </a:custGeom>
            <a:solidFill>
              <a:srgbClr val="00000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985260" y="5547359"/>
              <a:ext cx="4659630" cy="313690"/>
            </a:xfrm>
            <a:custGeom>
              <a:avLst/>
              <a:gdLst/>
              <a:ahLst/>
              <a:cxnLst/>
              <a:rect l="l" t="t" r="r" b="b"/>
              <a:pathLst>
                <a:path w="4659630" h="313689">
                  <a:moveTo>
                    <a:pt x="4659630" y="0"/>
                  </a:moveTo>
                  <a:lnTo>
                    <a:pt x="4655820" y="0"/>
                  </a:lnTo>
                  <a:lnTo>
                    <a:pt x="4655820" y="3810"/>
                  </a:lnTo>
                  <a:lnTo>
                    <a:pt x="4655820" y="309880"/>
                  </a:lnTo>
                  <a:lnTo>
                    <a:pt x="3810" y="309880"/>
                  </a:lnTo>
                  <a:lnTo>
                    <a:pt x="3810" y="3810"/>
                  </a:lnTo>
                  <a:lnTo>
                    <a:pt x="4655820" y="3810"/>
                  </a:lnTo>
                  <a:lnTo>
                    <a:pt x="46558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309880"/>
                  </a:lnTo>
                  <a:lnTo>
                    <a:pt x="0" y="313690"/>
                  </a:lnTo>
                  <a:lnTo>
                    <a:pt x="4659630" y="313690"/>
                  </a:lnTo>
                  <a:lnTo>
                    <a:pt x="4659630" y="309880"/>
                  </a:lnTo>
                  <a:lnTo>
                    <a:pt x="4659630" y="3810"/>
                  </a:lnTo>
                  <a:lnTo>
                    <a:pt x="4659630" y="0"/>
                  </a:lnTo>
                  <a:close/>
                </a:path>
              </a:pathLst>
            </a:custGeom>
            <a:solidFill>
              <a:srgbClr val="04040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989070" y="5551170"/>
              <a:ext cx="4652010" cy="306070"/>
            </a:xfrm>
            <a:custGeom>
              <a:avLst/>
              <a:gdLst/>
              <a:ahLst/>
              <a:cxnLst/>
              <a:rect l="l" t="t" r="r" b="b"/>
              <a:pathLst>
                <a:path w="4652009" h="306070">
                  <a:moveTo>
                    <a:pt x="4652010" y="0"/>
                  </a:moveTo>
                  <a:lnTo>
                    <a:pt x="4648200" y="0"/>
                  </a:lnTo>
                  <a:lnTo>
                    <a:pt x="4648200" y="3810"/>
                  </a:lnTo>
                  <a:lnTo>
                    <a:pt x="4648200" y="302260"/>
                  </a:lnTo>
                  <a:lnTo>
                    <a:pt x="2540" y="302260"/>
                  </a:lnTo>
                  <a:lnTo>
                    <a:pt x="2540" y="3810"/>
                  </a:lnTo>
                  <a:lnTo>
                    <a:pt x="4648200" y="3810"/>
                  </a:lnTo>
                  <a:lnTo>
                    <a:pt x="46482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302260"/>
                  </a:lnTo>
                  <a:lnTo>
                    <a:pt x="0" y="306070"/>
                  </a:lnTo>
                  <a:lnTo>
                    <a:pt x="4652010" y="306070"/>
                  </a:lnTo>
                  <a:lnTo>
                    <a:pt x="4652010" y="302260"/>
                  </a:lnTo>
                  <a:lnTo>
                    <a:pt x="4652010" y="381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A0A0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991610" y="5554979"/>
              <a:ext cx="4645660" cy="298450"/>
            </a:xfrm>
            <a:custGeom>
              <a:avLst/>
              <a:gdLst/>
              <a:ahLst/>
              <a:cxnLst/>
              <a:rect l="l" t="t" r="r" b="b"/>
              <a:pathLst>
                <a:path w="4645659" h="298450">
                  <a:moveTo>
                    <a:pt x="4645660" y="0"/>
                  </a:moveTo>
                  <a:lnTo>
                    <a:pt x="4643120" y="0"/>
                  </a:lnTo>
                  <a:lnTo>
                    <a:pt x="4643120" y="3810"/>
                  </a:lnTo>
                  <a:lnTo>
                    <a:pt x="4643120" y="294640"/>
                  </a:lnTo>
                  <a:lnTo>
                    <a:pt x="3810" y="294640"/>
                  </a:lnTo>
                  <a:lnTo>
                    <a:pt x="3810" y="3810"/>
                  </a:lnTo>
                  <a:lnTo>
                    <a:pt x="4643120" y="3810"/>
                  </a:lnTo>
                  <a:lnTo>
                    <a:pt x="46431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94640"/>
                  </a:lnTo>
                  <a:lnTo>
                    <a:pt x="0" y="298450"/>
                  </a:lnTo>
                  <a:lnTo>
                    <a:pt x="4645660" y="298450"/>
                  </a:lnTo>
                  <a:lnTo>
                    <a:pt x="4645660" y="294640"/>
                  </a:lnTo>
                  <a:lnTo>
                    <a:pt x="4645660" y="3810"/>
                  </a:lnTo>
                  <a:lnTo>
                    <a:pt x="4645660" y="0"/>
                  </a:lnTo>
                  <a:close/>
                </a:path>
              </a:pathLst>
            </a:custGeom>
            <a:solidFill>
              <a:srgbClr val="10101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995420" y="5558789"/>
              <a:ext cx="4639310" cy="290830"/>
            </a:xfrm>
            <a:custGeom>
              <a:avLst/>
              <a:gdLst/>
              <a:ahLst/>
              <a:cxnLst/>
              <a:rect l="l" t="t" r="r" b="b"/>
              <a:pathLst>
                <a:path w="4639309" h="290829">
                  <a:moveTo>
                    <a:pt x="4639310" y="0"/>
                  </a:moveTo>
                  <a:lnTo>
                    <a:pt x="4635500" y="0"/>
                  </a:lnTo>
                  <a:lnTo>
                    <a:pt x="4635500" y="3810"/>
                  </a:lnTo>
                  <a:lnTo>
                    <a:pt x="4635500" y="287020"/>
                  </a:lnTo>
                  <a:lnTo>
                    <a:pt x="3810" y="287020"/>
                  </a:lnTo>
                  <a:lnTo>
                    <a:pt x="3810" y="3810"/>
                  </a:lnTo>
                  <a:lnTo>
                    <a:pt x="4635500" y="3810"/>
                  </a:lnTo>
                  <a:lnTo>
                    <a:pt x="46355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87020"/>
                  </a:lnTo>
                  <a:lnTo>
                    <a:pt x="0" y="290830"/>
                  </a:lnTo>
                  <a:lnTo>
                    <a:pt x="4639310" y="290830"/>
                  </a:lnTo>
                  <a:lnTo>
                    <a:pt x="4639310" y="287020"/>
                  </a:lnTo>
                  <a:lnTo>
                    <a:pt x="4639310" y="3810"/>
                  </a:lnTo>
                  <a:lnTo>
                    <a:pt x="4639310" y="0"/>
                  </a:lnTo>
                  <a:close/>
                </a:path>
              </a:pathLst>
            </a:custGeom>
            <a:solidFill>
              <a:srgbClr val="16161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999229" y="5562600"/>
              <a:ext cx="4631690" cy="283210"/>
            </a:xfrm>
            <a:custGeom>
              <a:avLst/>
              <a:gdLst/>
              <a:ahLst/>
              <a:cxnLst/>
              <a:rect l="l" t="t" r="r" b="b"/>
              <a:pathLst>
                <a:path w="4631690" h="283210">
                  <a:moveTo>
                    <a:pt x="4631690" y="0"/>
                  </a:moveTo>
                  <a:lnTo>
                    <a:pt x="4627880" y="0"/>
                  </a:lnTo>
                  <a:lnTo>
                    <a:pt x="4627880" y="3810"/>
                  </a:lnTo>
                  <a:lnTo>
                    <a:pt x="4627880" y="279400"/>
                  </a:lnTo>
                  <a:lnTo>
                    <a:pt x="3810" y="279400"/>
                  </a:lnTo>
                  <a:lnTo>
                    <a:pt x="3810" y="3810"/>
                  </a:lnTo>
                  <a:lnTo>
                    <a:pt x="4627880" y="3810"/>
                  </a:lnTo>
                  <a:lnTo>
                    <a:pt x="46278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79400"/>
                  </a:lnTo>
                  <a:lnTo>
                    <a:pt x="0" y="283210"/>
                  </a:lnTo>
                  <a:lnTo>
                    <a:pt x="4631690" y="283210"/>
                  </a:lnTo>
                  <a:lnTo>
                    <a:pt x="4631690" y="279400"/>
                  </a:lnTo>
                  <a:lnTo>
                    <a:pt x="4631690" y="3810"/>
                  </a:lnTo>
                  <a:lnTo>
                    <a:pt x="4631690" y="0"/>
                  </a:lnTo>
                  <a:close/>
                </a:path>
              </a:pathLst>
            </a:custGeom>
            <a:solidFill>
              <a:srgbClr val="1B1B1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003040" y="5566409"/>
              <a:ext cx="4624070" cy="275590"/>
            </a:xfrm>
            <a:custGeom>
              <a:avLst/>
              <a:gdLst/>
              <a:ahLst/>
              <a:cxnLst/>
              <a:rect l="l" t="t" r="r" b="b"/>
              <a:pathLst>
                <a:path w="4624070" h="275589">
                  <a:moveTo>
                    <a:pt x="4624070" y="0"/>
                  </a:moveTo>
                  <a:lnTo>
                    <a:pt x="4620260" y="0"/>
                  </a:lnTo>
                  <a:lnTo>
                    <a:pt x="4620260" y="2540"/>
                  </a:lnTo>
                  <a:lnTo>
                    <a:pt x="4620260" y="273050"/>
                  </a:lnTo>
                  <a:lnTo>
                    <a:pt x="3810" y="273050"/>
                  </a:lnTo>
                  <a:lnTo>
                    <a:pt x="3810" y="2540"/>
                  </a:lnTo>
                  <a:lnTo>
                    <a:pt x="4620260" y="2540"/>
                  </a:lnTo>
                  <a:lnTo>
                    <a:pt x="46202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73050"/>
                  </a:lnTo>
                  <a:lnTo>
                    <a:pt x="0" y="275590"/>
                  </a:lnTo>
                  <a:lnTo>
                    <a:pt x="4624070" y="275590"/>
                  </a:lnTo>
                  <a:lnTo>
                    <a:pt x="4624070" y="273050"/>
                  </a:lnTo>
                  <a:lnTo>
                    <a:pt x="4624070" y="2540"/>
                  </a:lnTo>
                  <a:lnTo>
                    <a:pt x="4624070" y="0"/>
                  </a:lnTo>
                  <a:close/>
                </a:path>
              </a:pathLst>
            </a:custGeom>
            <a:solidFill>
              <a:srgbClr val="21212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006850" y="5568950"/>
              <a:ext cx="4616450" cy="270510"/>
            </a:xfrm>
            <a:custGeom>
              <a:avLst/>
              <a:gdLst/>
              <a:ahLst/>
              <a:cxnLst/>
              <a:rect l="l" t="t" r="r" b="b"/>
              <a:pathLst>
                <a:path w="4616450" h="270510">
                  <a:moveTo>
                    <a:pt x="4616450" y="0"/>
                  </a:moveTo>
                  <a:lnTo>
                    <a:pt x="4612640" y="0"/>
                  </a:lnTo>
                  <a:lnTo>
                    <a:pt x="4612640" y="3810"/>
                  </a:lnTo>
                  <a:lnTo>
                    <a:pt x="4612640" y="266700"/>
                  </a:lnTo>
                  <a:lnTo>
                    <a:pt x="3810" y="266700"/>
                  </a:lnTo>
                  <a:lnTo>
                    <a:pt x="3810" y="3810"/>
                  </a:lnTo>
                  <a:lnTo>
                    <a:pt x="4612640" y="3810"/>
                  </a:lnTo>
                  <a:lnTo>
                    <a:pt x="46126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66700"/>
                  </a:lnTo>
                  <a:lnTo>
                    <a:pt x="0" y="270510"/>
                  </a:lnTo>
                  <a:lnTo>
                    <a:pt x="4616450" y="270510"/>
                  </a:lnTo>
                  <a:lnTo>
                    <a:pt x="4616450" y="266700"/>
                  </a:lnTo>
                  <a:lnTo>
                    <a:pt x="4616450" y="3810"/>
                  </a:lnTo>
                  <a:lnTo>
                    <a:pt x="4616450" y="0"/>
                  </a:lnTo>
                  <a:close/>
                </a:path>
              </a:pathLst>
            </a:custGeom>
            <a:solidFill>
              <a:srgbClr val="27272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010660" y="5572759"/>
              <a:ext cx="4608830" cy="262890"/>
            </a:xfrm>
            <a:custGeom>
              <a:avLst/>
              <a:gdLst/>
              <a:ahLst/>
              <a:cxnLst/>
              <a:rect l="l" t="t" r="r" b="b"/>
              <a:pathLst>
                <a:path w="4608830" h="262889">
                  <a:moveTo>
                    <a:pt x="4608830" y="0"/>
                  </a:moveTo>
                  <a:lnTo>
                    <a:pt x="4605020" y="0"/>
                  </a:lnTo>
                  <a:lnTo>
                    <a:pt x="4605020" y="3810"/>
                  </a:lnTo>
                  <a:lnTo>
                    <a:pt x="4605020" y="259080"/>
                  </a:lnTo>
                  <a:lnTo>
                    <a:pt x="3810" y="259080"/>
                  </a:lnTo>
                  <a:lnTo>
                    <a:pt x="3810" y="3810"/>
                  </a:lnTo>
                  <a:lnTo>
                    <a:pt x="4605020" y="3810"/>
                  </a:lnTo>
                  <a:lnTo>
                    <a:pt x="46050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59080"/>
                  </a:lnTo>
                  <a:lnTo>
                    <a:pt x="0" y="262890"/>
                  </a:lnTo>
                  <a:lnTo>
                    <a:pt x="4608830" y="262890"/>
                  </a:lnTo>
                  <a:lnTo>
                    <a:pt x="4608830" y="259080"/>
                  </a:lnTo>
                  <a:lnTo>
                    <a:pt x="4608830" y="3810"/>
                  </a:lnTo>
                  <a:lnTo>
                    <a:pt x="4608830" y="0"/>
                  </a:lnTo>
                  <a:close/>
                </a:path>
              </a:pathLst>
            </a:custGeom>
            <a:solidFill>
              <a:srgbClr val="2D2D2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014470" y="5576570"/>
              <a:ext cx="4601210" cy="255270"/>
            </a:xfrm>
            <a:custGeom>
              <a:avLst/>
              <a:gdLst/>
              <a:ahLst/>
              <a:cxnLst/>
              <a:rect l="l" t="t" r="r" b="b"/>
              <a:pathLst>
                <a:path w="4601209" h="255270">
                  <a:moveTo>
                    <a:pt x="4601210" y="0"/>
                  </a:moveTo>
                  <a:lnTo>
                    <a:pt x="4597400" y="0"/>
                  </a:lnTo>
                  <a:lnTo>
                    <a:pt x="4597400" y="3810"/>
                  </a:lnTo>
                  <a:lnTo>
                    <a:pt x="4597400" y="251460"/>
                  </a:lnTo>
                  <a:lnTo>
                    <a:pt x="2540" y="251460"/>
                  </a:lnTo>
                  <a:lnTo>
                    <a:pt x="2540" y="3810"/>
                  </a:lnTo>
                  <a:lnTo>
                    <a:pt x="4597400" y="3810"/>
                  </a:lnTo>
                  <a:lnTo>
                    <a:pt x="45974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51460"/>
                  </a:lnTo>
                  <a:lnTo>
                    <a:pt x="0" y="255270"/>
                  </a:lnTo>
                  <a:lnTo>
                    <a:pt x="4601210" y="255270"/>
                  </a:lnTo>
                  <a:lnTo>
                    <a:pt x="4601210" y="251460"/>
                  </a:lnTo>
                  <a:lnTo>
                    <a:pt x="4601210" y="3810"/>
                  </a:lnTo>
                  <a:lnTo>
                    <a:pt x="4601210" y="0"/>
                  </a:lnTo>
                  <a:close/>
                </a:path>
              </a:pathLst>
            </a:custGeom>
            <a:solidFill>
              <a:srgbClr val="33333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017010" y="5580379"/>
              <a:ext cx="4594860" cy="247650"/>
            </a:xfrm>
            <a:custGeom>
              <a:avLst/>
              <a:gdLst/>
              <a:ahLst/>
              <a:cxnLst/>
              <a:rect l="l" t="t" r="r" b="b"/>
              <a:pathLst>
                <a:path w="4594859" h="247650">
                  <a:moveTo>
                    <a:pt x="4594860" y="0"/>
                  </a:moveTo>
                  <a:lnTo>
                    <a:pt x="4591050" y="0"/>
                  </a:lnTo>
                  <a:lnTo>
                    <a:pt x="4591050" y="3810"/>
                  </a:lnTo>
                  <a:lnTo>
                    <a:pt x="4591050" y="243840"/>
                  </a:lnTo>
                  <a:lnTo>
                    <a:pt x="3810" y="243840"/>
                  </a:lnTo>
                  <a:lnTo>
                    <a:pt x="3810" y="3810"/>
                  </a:lnTo>
                  <a:lnTo>
                    <a:pt x="4591050" y="3810"/>
                  </a:lnTo>
                  <a:lnTo>
                    <a:pt x="45910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43840"/>
                  </a:lnTo>
                  <a:lnTo>
                    <a:pt x="0" y="247650"/>
                  </a:lnTo>
                  <a:lnTo>
                    <a:pt x="4594860" y="247650"/>
                  </a:lnTo>
                  <a:lnTo>
                    <a:pt x="4594860" y="243840"/>
                  </a:lnTo>
                  <a:lnTo>
                    <a:pt x="4594860" y="3810"/>
                  </a:lnTo>
                  <a:lnTo>
                    <a:pt x="4594860" y="0"/>
                  </a:lnTo>
                  <a:close/>
                </a:path>
              </a:pathLst>
            </a:custGeom>
            <a:solidFill>
              <a:srgbClr val="38383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020820" y="5584189"/>
              <a:ext cx="4587240" cy="240029"/>
            </a:xfrm>
            <a:custGeom>
              <a:avLst/>
              <a:gdLst/>
              <a:ahLst/>
              <a:cxnLst/>
              <a:rect l="l" t="t" r="r" b="b"/>
              <a:pathLst>
                <a:path w="4587240" h="240029">
                  <a:moveTo>
                    <a:pt x="4587240" y="0"/>
                  </a:moveTo>
                  <a:lnTo>
                    <a:pt x="4584700" y="0"/>
                  </a:lnTo>
                  <a:lnTo>
                    <a:pt x="4584700" y="3810"/>
                  </a:lnTo>
                  <a:lnTo>
                    <a:pt x="4584700" y="236220"/>
                  </a:lnTo>
                  <a:lnTo>
                    <a:pt x="3810" y="236220"/>
                  </a:lnTo>
                  <a:lnTo>
                    <a:pt x="3810" y="3810"/>
                  </a:lnTo>
                  <a:lnTo>
                    <a:pt x="4584700" y="3810"/>
                  </a:lnTo>
                  <a:lnTo>
                    <a:pt x="45847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36220"/>
                  </a:lnTo>
                  <a:lnTo>
                    <a:pt x="0" y="240030"/>
                  </a:lnTo>
                  <a:lnTo>
                    <a:pt x="4587240" y="240030"/>
                  </a:lnTo>
                  <a:lnTo>
                    <a:pt x="4587240" y="236220"/>
                  </a:lnTo>
                  <a:lnTo>
                    <a:pt x="4587240" y="3810"/>
                  </a:lnTo>
                  <a:lnTo>
                    <a:pt x="4587240" y="0"/>
                  </a:lnTo>
                  <a:close/>
                </a:path>
              </a:pathLst>
            </a:custGeom>
            <a:solidFill>
              <a:srgbClr val="3E3E3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024629" y="5588000"/>
              <a:ext cx="4580890" cy="232410"/>
            </a:xfrm>
            <a:custGeom>
              <a:avLst/>
              <a:gdLst/>
              <a:ahLst/>
              <a:cxnLst/>
              <a:rect l="l" t="t" r="r" b="b"/>
              <a:pathLst>
                <a:path w="4580890" h="232410">
                  <a:moveTo>
                    <a:pt x="4580890" y="0"/>
                  </a:moveTo>
                  <a:lnTo>
                    <a:pt x="4577080" y="0"/>
                  </a:lnTo>
                  <a:lnTo>
                    <a:pt x="4577080" y="3810"/>
                  </a:lnTo>
                  <a:lnTo>
                    <a:pt x="4577080" y="228600"/>
                  </a:lnTo>
                  <a:lnTo>
                    <a:pt x="3810" y="228600"/>
                  </a:lnTo>
                  <a:lnTo>
                    <a:pt x="3810" y="3810"/>
                  </a:lnTo>
                  <a:lnTo>
                    <a:pt x="4577080" y="3810"/>
                  </a:lnTo>
                  <a:lnTo>
                    <a:pt x="45770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28600"/>
                  </a:lnTo>
                  <a:lnTo>
                    <a:pt x="0" y="232410"/>
                  </a:lnTo>
                  <a:lnTo>
                    <a:pt x="4580890" y="232410"/>
                  </a:lnTo>
                  <a:lnTo>
                    <a:pt x="4580890" y="228600"/>
                  </a:lnTo>
                  <a:lnTo>
                    <a:pt x="4580890" y="3810"/>
                  </a:lnTo>
                  <a:lnTo>
                    <a:pt x="4580890" y="0"/>
                  </a:lnTo>
                  <a:close/>
                </a:path>
              </a:pathLst>
            </a:custGeom>
            <a:solidFill>
              <a:srgbClr val="44444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28440" y="5591809"/>
              <a:ext cx="4573270" cy="224790"/>
            </a:xfrm>
            <a:custGeom>
              <a:avLst/>
              <a:gdLst/>
              <a:ahLst/>
              <a:cxnLst/>
              <a:rect l="l" t="t" r="r" b="b"/>
              <a:pathLst>
                <a:path w="4573270" h="224789">
                  <a:moveTo>
                    <a:pt x="4573270" y="0"/>
                  </a:moveTo>
                  <a:lnTo>
                    <a:pt x="4569460" y="0"/>
                  </a:lnTo>
                  <a:lnTo>
                    <a:pt x="4569460" y="3810"/>
                  </a:lnTo>
                  <a:lnTo>
                    <a:pt x="4569460" y="220980"/>
                  </a:lnTo>
                  <a:lnTo>
                    <a:pt x="3810" y="220980"/>
                  </a:lnTo>
                  <a:lnTo>
                    <a:pt x="3810" y="3810"/>
                  </a:lnTo>
                  <a:lnTo>
                    <a:pt x="4569460" y="3810"/>
                  </a:lnTo>
                  <a:lnTo>
                    <a:pt x="45694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20980"/>
                  </a:lnTo>
                  <a:lnTo>
                    <a:pt x="0" y="224790"/>
                  </a:lnTo>
                  <a:lnTo>
                    <a:pt x="4573270" y="224790"/>
                  </a:lnTo>
                  <a:lnTo>
                    <a:pt x="4573270" y="220980"/>
                  </a:lnTo>
                  <a:lnTo>
                    <a:pt x="4573270" y="3810"/>
                  </a:lnTo>
                  <a:lnTo>
                    <a:pt x="4573270" y="0"/>
                  </a:lnTo>
                  <a:close/>
                </a:path>
              </a:pathLst>
            </a:custGeom>
            <a:solidFill>
              <a:srgbClr val="4A4A4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032250" y="5595620"/>
              <a:ext cx="4565650" cy="217170"/>
            </a:xfrm>
            <a:custGeom>
              <a:avLst/>
              <a:gdLst/>
              <a:ahLst/>
              <a:cxnLst/>
              <a:rect l="l" t="t" r="r" b="b"/>
              <a:pathLst>
                <a:path w="4565650" h="217170">
                  <a:moveTo>
                    <a:pt x="4565650" y="0"/>
                  </a:moveTo>
                  <a:lnTo>
                    <a:pt x="4561840" y="0"/>
                  </a:lnTo>
                  <a:lnTo>
                    <a:pt x="4561840" y="2540"/>
                  </a:lnTo>
                  <a:lnTo>
                    <a:pt x="4561840" y="214630"/>
                  </a:lnTo>
                  <a:lnTo>
                    <a:pt x="3810" y="214630"/>
                  </a:lnTo>
                  <a:lnTo>
                    <a:pt x="3810" y="2540"/>
                  </a:lnTo>
                  <a:lnTo>
                    <a:pt x="4561840" y="2540"/>
                  </a:lnTo>
                  <a:lnTo>
                    <a:pt x="45618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14630"/>
                  </a:lnTo>
                  <a:lnTo>
                    <a:pt x="0" y="217170"/>
                  </a:lnTo>
                  <a:lnTo>
                    <a:pt x="4565650" y="217170"/>
                  </a:lnTo>
                  <a:lnTo>
                    <a:pt x="4565650" y="214630"/>
                  </a:lnTo>
                  <a:lnTo>
                    <a:pt x="4565650" y="2540"/>
                  </a:lnTo>
                  <a:lnTo>
                    <a:pt x="4565650" y="0"/>
                  </a:lnTo>
                  <a:close/>
                </a:path>
              </a:pathLst>
            </a:custGeom>
            <a:solidFill>
              <a:srgbClr val="50505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036060" y="5598159"/>
              <a:ext cx="4558030" cy="212090"/>
            </a:xfrm>
            <a:custGeom>
              <a:avLst/>
              <a:gdLst/>
              <a:ahLst/>
              <a:cxnLst/>
              <a:rect l="l" t="t" r="r" b="b"/>
              <a:pathLst>
                <a:path w="4558030" h="212089">
                  <a:moveTo>
                    <a:pt x="4558030" y="0"/>
                  </a:moveTo>
                  <a:lnTo>
                    <a:pt x="4554220" y="0"/>
                  </a:lnTo>
                  <a:lnTo>
                    <a:pt x="4554220" y="3810"/>
                  </a:lnTo>
                  <a:lnTo>
                    <a:pt x="4554220" y="208280"/>
                  </a:lnTo>
                  <a:lnTo>
                    <a:pt x="2540" y="208280"/>
                  </a:lnTo>
                  <a:lnTo>
                    <a:pt x="2540" y="3810"/>
                  </a:lnTo>
                  <a:lnTo>
                    <a:pt x="4554220" y="3810"/>
                  </a:lnTo>
                  <a:lnTo>
                    <a:pt x="45542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08280"/>
                  </a:lnTo>
                  <a:lnTo>
                    <a:pt x="0" y="212090"/>
                  </a:lnTo>
                  <a:lnTo>
                    <a:pt x="4558030" y="212090"/>
                  </a:lnTo>
                  <a:lnTo>
                    <a:pt x="4558030" y="208280"/>
                  </a:lnTo>
                  <a:lnTo>
                    <a:pt x="4558030" y="3810"/>
                  </a:lnTo>
                  <a:lnTo>
                    <a:pt x="4558030" y="0"/>
                  </a:lnTo>
                  <a:close/>
                </a:path>
              </a:pathLst>
            </a:custGeom>
            <a:solidFill>
              <a:srgbClr val="55555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038600" y="5601970"/>
              <a:ext cx="4551680" cy="204470"/>
            </a:xfrm>
            <a:custGeom>
              <a:avLst/>
              <a:gdLst/>
              <a:ahLst/>
              <a:cxnLst/>
              <a:rect l="l" t="t" r="r" b="b"/>
              <a:pathLst>
                <a:path w="4551680" h="204470">
                  <a:moveTo>
                    <a:pt x="4551680" y="0"/>
                  </a:moveTo>
                  <a:lnTo>
                    <a:pt x="4547870" y="0"/>
                  </a:lnTo>
                  <a:lnTo>
                    <a:pt x="4547870" y="3810"/>
                  </a:lnTo>
                  <a:lnTo>
                    <a:pt x="4547870" y="200660"/>
                  </a:lnTo>
                  <a:lnTo>
                    <a:pt x="3810" y="200660"/>
                  </a:lnTo>
                  <a:lnTo>
                    <a:pt x="3810" y="3810"/>
                  </a:lnTo>
                  <a:lnTo>
                    <a:pt x="4547870" y="3810"/>
                  </a:lnTo>
                  <a:lnTo>
                    <a:pt x="454787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00660"/>
                  </a:lnTo>
                  <a:lnTo>
                    <a:pt x="0" y="204470"/>
                  </a:lnTo>
                  <a:lnTo>
                    <a:pt x="4551680" y="204470"/>
                  </a:lnTo>
                  <a:lnTo>
                    <a:pt x="4551680" y="200660"/>
                  </a:lnTo>
                  <a:lnTo>
                    <a:pt x="4551680" y="3810"/>
                  </a:lnTo>
                  <a:lnTo>
                    <a:pt x="4551680" y="0"/>
                  </a:lnTo>
                  <a:close/>
                </a:path>
              </a:pathLst>
            </a:custGeom>
            <a:solidFill>
              <a:srgbClr val="5B5B5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042410" y="5605779"/>
              <a:ext cx="4544060" cy="196850"/>
            </a:xfrm>
            <a:custGeom>
              <a:avLst/>
              <a:gdLst/>
              <a:ahLst/>
              <a:cxnLst/>
              <a:rect l="l" t="t" r="r" b="b"/>
              <a:pathLst>
                <a:path w="4544059" h="196850">
                  <a:moveTo>
                    <a:pt x="4544060" y="0"/>
                  </a:moveTo>
                  <a:lnTo>
                    <a:pt x="4540250" y="0"/>
                  </a:lnTo>
                  <a:lnTo>
                    <a:pt x="4540250" y="3810"/>
                  </a:lnTo>
                  <a:lnTo>
                    <a:pt x="4540250" y="193040"/>
                  </a:lnTo>
                  <a:lnTo>
                    <a:pt x="3810" y="193040"/>
                  </a:lnTo>
                  <a:lnTo>
                    <a:pt x="3810" y="3810"/>
                  </a:lnTo>
                  <a:lnTo>
                    <a:pt x="4540250" y="3810"/>
                  </a:lnTo>
                  <a:lnTo>
                    <a:pt x="454025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93040"/>
                  </a:lnTo>
                  <a:lnTo>
                    <a:pt x="0" y="196850"/>
                  </a:lnTo>
                  <a:lnTo>
                    <a:pt x="4544060" y="196850"/>
                  </a:lnTo>
                  <a:lnTo>
                    <a:pt x="4544060" y="193040"/>
                  </a:lnTo>
                  <a:lnTo>
                    <a:pt x="4544060" y="3810"/>
                  </a:lnTo>
                  <a:lnTo>
                    <a:pt x="4544060" y="0"/>
                  </a:lnTo>
                  <a:close/>
                </a:path>
              </a:pathLst>
            </a:custGeom>
            <a:solidFill>
              <a:srgbClr val="61616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046220" y="5609589"/>
              <a:ext cx="4536440" cy="189230"/>
            </a:xfrm>
            <a:custGeom>
              <a:avLst/>
              <a:gdLst/>
              <a:ahLst/>
              <a:cxnLst/>
              <a:rect l="l" t="t" r="r" b="b"/>
              <a:pathLst>
                <a:path w="4536440" h="189229">
                  <a:moveTo>
                    <a:pt x="4536440" y="0"/>
                  </a:moveTo>
                  <a:lnTo>
                    <a:pt x="4533900" y="0"/>
                  </a:lnTo>
                  <a:lnTo>
                    <a:pt x="4533900" y="3810"/>
                  </a:lnTo>
                  <a:lnTo>
                    <a:pt x="4533900" y="185420"/>
                  </a:lnTo>
                  <a:lnTo>
                    <a:pt x="3810" y="185420"/>
                  </a:lnTo>
                  <a:lnTo>
                    <a:pt x="3810" y="3810"/>
                  </a:lnTo>
                  <a:lnTo>
                    <a:pt x="4533900" y="3810"/>
                  </a:lnTo>
                  <a:lnTo>
                    <a:pt x="45339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85420"/>
                  </a:lnTo>
                  <a:lnTo>
                    <a:pt x="0" y="189230"/>
                  </a:lnTo>
                  <a:lnTo>
                    <a:pt x="4536440" y="189230"/>
                  </a:lnTo>
                  <a:lnTo>
                    <a:pt x="4536440" y="185420"/>
                  </a:lnTo>
                  <a:lnTo>
                    <a:pt x="4536440" y="3810"/>
                  </a:lnTo>
                  <a:lnTo>
                    <a:pt x="4536440" y="0"/>
                  </a:lnTo>
                  <a:close/>
                </a:path>
              </a:pathLst>
            </a:custGeom>
            <a:solidFill>
              <a:srgbClr val="67676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050029" y="5613400"/>
              <a:ext cx="4530090" cy="181610"/>
            </a:xfrm>
            <a:custGeom>
              <a:avLst/>
              <a:gdLst/>
              <a:ahLst/>
              <a:cxnLst/>
              <a:rect l="l" t="t" r="r" b="b"/>
              <a:pathLst>
                <a:path w="4530090" h="181610">
                  <a:moveTo>
                    <a:pt x="4530090" y="0"/>
                  </a:moveTo>
                  <a:lnTo>
                    <a:pt x="4526280" y="0"/>
                  </a:lnTo>
                  <a:lnTo>
                    <a:pt x="4526280" y="3810"/>
                  </a:lnTo>
                  <a:lnTo>
                    <a:pt x="4526280" y="177800"/>
                  </a:lnTo>
                  <a:lnTo>
                    <a:pt x="3810" y="177800"/>
                  </a:lnTo>
                  <a:lnTo>
                    <a:pt x="3810" y="3810"/>
                  </a:lnTo>
                  <a:lnTo>
                    <a:pt x="4526280" y="3810"/>
                  </a:lnTo>
                  <a:lnTo>
                    <a:pt x="45262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77800"/>
                  </a:lnTo>
                  <a:lnTo>
                    <a:pt x="0" y="181610"/>
                  </a:lnTo>
                  <a:lnTo>
                    <a:pt x="4530090" y="181610"/>
                  </a:lnTo>
                  <a:lnTo>
                    <a:pt x="4530090" y="177800"/>
                  </a:lnTo>
                  <a:lnTo>
                    <a:pt x="4530090" y="3810"/>
                  </a:lnTo>
                  <a:lnTo>
                    <a:pt x="4530090" y="0"/>
                  </a:lnTo>
                  <a:close/>
                </a:path>
              </a:pathLst>
            </a:custGeom>
            <a:solidFill>
              <a:srgbClr val="6D6D6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053840" y="5617209"/>
              <a:ext cx="4522470" cy="173990"/>
            </a:xfrm>
            <a:custGeom>
              <a:avLst/>
              <a:gdLst/>
              <a:ahLst/>
              <a:cxnLst/>
              <a:rect l="l" t="t" r="r" b="b"/>
              <a:pathLst>
                <a:path w="4522470" h="173989">
                  <a:moveTo>
                    <a:pt x="4522470" y="0"/>
                  </a:moveTo>
                  <a:lnTo>
                    <a:pt x="4518660" y="0"/>
                  </a:lnTo>
                  <a:lnTo>
                    <a:pt x="4518660" y="3810"/>
                  </a:lnTo>
                  <a:lnTo>
                    <a:pt x="4518660" y="170180"/>
                  </a:lnTo>
                  <a:lnTo>
                    <a:pt x="3810" y="170180"/>
                  </a:lnTo>
                  <a:lnTo>
                    <a:pt x="3810" y="3810"/>
                  </a:lnTo>
                  <a:lnTo>
                    <a:pt x="4518660" y="3810"/>
                  </a:lnTo>
                  <a:lnTo>
                    <a:pt x="45186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70180"/>
                  </a:lnTo>
                  <a:lnTo>
                    <a:pt x="0" y="173990"/>
                  </a:lnTo>
                  <a:lnTo>
                    <a:pt x="4522470" y="173990"/>
                  </a:lnTo>
                  <a:lnTo>
                    <a:pt x="4522470" y="170180"/>
                  </a:lnTo>
                  <a:lnTo>
                    <a:pt x="4522470" y="3810"/>
                  </a:lnTo>
                  <a:lnTo>
                    <a:pt x="4522470" y="0"/>
                  </a:lnTo>
                  <a:close/>
                </a:path>
              </a:pathLst>
            </a:custGeom>
            <a:solidFill>
              <a:srgbClr val="72727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057650" y="5621020"/>
              <a:ext cx="4514850" cy="166370"/>
            </a:xfrm>
            <a:custGeom>
              <a:avLst/>
              <a:gdLst/>
              <a:ahLst/>
              <a:cxnLst/>
              <a:rect l="l" t="t" r="r" b="b"/>
              <a:pathLst>
                <a:path w="4514850" h="166370">
                  <a:moveTo>
                    <a:pt x="4514850" y="0"/>
                  </a:moveTo>
                  <a:lnTo>
                    <a:pt x="4511040" y="0"/>
                  </a:lnTo>
                  <a:lnTo>
                    <a:pt x="4511040" y="3810"/>
                  </a:lnTo>
                  <a:lnTo>
                    <a:pt x="4511040" y="162560"/>
                  </a:lnTo>
                  <a:lnTo>
                    <a:pt x="3810" y="162560"/>
                  </a:lnTo>
                  <a:lnTo>
                    <a:pt x="3810" y="3810"/>
                  </a:lnTo>
                  <a:lnTo>
                    <a:pt x="4511040" y="3810"/>
                  </a:lnTo>
                  <a:lnTo>
                    <a:pt x="45110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62560"/>
                  </a:lnTo>
                  <a:lnTo>
                    <a:pt x="0" y="166370"/>
                  </a:lnTo>
                  <a:lnTo>
                    <a:pt x="4514850" y="166370"/>
                  </a:lnTo>
                  <a:lnTo>
                    <a:pt x="4514850" y="162560"/>
                  </a:lnTo>
                  <a:lnTo>
                    <a:pt x="4514850" y="3810"/>
                  </a:lnTo>
                  <a:lnTo>
                    <a:pt x="4514850" y="0"/>
                  </a:lnTo>
                  <a:close/>
                </a:path>
              </a:pathLst>
            </a:custGeom>
            <a:solidFill>
              <a:srgbClr val="78787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061460" y="5624829"/>
              <a:ext cx="4507230" cy="158750"/>
            </a:xfrm>
            <a:custGeom>
              <a:avLst/>
              <a:gdLst/>
              <a:ahLst/>
              <a:cxnLst/>
              <a:rect l="l" t="t" r="r" b="b"/>
              <a:pathLst>
                <a:path w="4507230" h="158750">
                  <a:moveTo>
                    <a:pt x="4507230" y="0"/>
                  </a:moveTo>
                  <a:lnTo>
                    <a:pt x="4503420" y="0"/>
                  </a:lnTo>
                  <a:lnTo>
                    <a:pt x="4503420" y="2540"/>
                  </a:lnTo>
                  <a:lnTo>
                    <a:pt x="4503420" y="156210"/>
                  </a:lnTo>
                  <a:lnTo>
                    <a:pt x="3810" y="156210"/>
                  </a:lnTo>
                  <a:lnTo>
                    <a:pt x="3810" y="2540"/>
                  </a:lnTo>
                  <a:lnTo>
                    <a:pt x="4503420" y="2540"/>
                  </a:lnTo>
                  <a:lnTo>
                    <a:pt x="450342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56210"/>
                  </a:lnTo>
                  <a:lnTo>
                    <a:pt x="0" y="158750"/>
                  </a:lnTo>
                  <a:lnTo>
                    <a:pt x="4507230" y="158750"/>
                  </a:lnTo>
                  <a:lnTo>
                    <a:pt x="4507230" y="156210"/>
                  </a:lnTo>
                  <a:lnTo>
                    <a:pt x="4507230" y="2540"/>
                  </a:lnTo>
                  <a:lnTo>
                    <a:pt x="450723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065270" y="5627370"/>
              <a:ext cx="4499610" cy="153670"/>
            </a:xfrm>
            <a:custGeom>
              <a:avLst/>
              <a:gdLst/>
              <a:ahLst/>
              <a:cxnLst/>
              <a:rect l="l" t="t" r="r" b="b"/>
              <a:pathLst>
                <a:path w="4499609" h="153670">
                  <a:moveTo>
                    <a:pt x="4499610" y="0"/>
                  </a:moveTo>
                  <a:lnTo>
                    <a:pt x="4495800" y="0"/>
                  </a:lnTo>
                  <a:lnTo>
                    <a:pt x="4495800" y="3810"/>
                  </a:lnTo>
                  <a:lnTo>
                    <a:pt x="4495800" y="149860"/>
                  </a:lnTo>
                  <a:lnTo>
                    <a:pt x="2540" y="149860"/>
                  </a:lnTo>
                  <a:lnTo>
                    <a:pt x="2540" y="3810"/>
                  </a:lnTo>
                  <a:lnTo>
                    <a:pt x="4495800" y="381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49860"/>
                  </a:lnTo>
                  <a:lnTo>
                    <a:pt x="0" y="153670"/>
                  </a:lnTo>
                  <a:lnTo>
                    <a:pt x="4499610" y="153670"/>
                  </a:lnTo>
                  <a:lnTo>
                    <a:pt x="4499610" y="149860"/>
                  </a:lnTo>
                  <a:lnTo>
                    <a:pt x="4499610" y="3810"/>
                  </a:lnTo>
                  <a:lnTo>
                    <a:pt x="4499610" y="0"/>
                  </a:lnTo>
                  <a:close/>
                </a:path>
              </a:pathLst>
            </a:custGeom>
            <a:solidFill>
              <a:srgbClr val="84848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067810" y="5631179"/>
              <a:ext cx="4493260" cy="146050"/>
            </a:xfrm>
            <a:custGeom>
              <a:avLst/>
              <a:gdLst/>
              <a:ahLst/>
              <a:cxnLst/>
              <a:rect l="l" t="t" r="r" b="b"/>
              <a:pathLst>
                <a:path w="4493259" h="146050">
                  <a:moveTo>
                    <a:pt x="4493260" y="0"/>
                  </a:moveTo>
                  <a:lnTo>
                    <a:pt x="4490720" y="0"/>
                  </a:lnTo>
                  <a:lnTo>
                    <a:pt x="4490720" y="3810"/>
                  </a:lnTo>
                  <a:lnTo>
                    <a:pt x="4490720" y="142240"/>
                  </a:lnTo>
                  <a:lnTo>
                    <a:pt x="3810" y="142240"/>
                  </a:lnTo>
                  <a:lnTo>
                    <a:pt x="3810" y="3810"/>
                  </a:lnTo>
                  <a:lnTo>
                    <a:pt x="4490720" y="3810"/>
                  </a:lnTo>
                  <a:lnTo>
                    <a:pt x="44907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42240"/>
                  </a:lnTo>
                  <a:lnTo>
                    <a:pt x="0" y="146050"/>
                  </a:lnTo>
                  <a:lnTo>
                    <a:pt x="4493260" y="146050"/>
                  </a:lnTo>
                  <a:lnTo>
                    <a:pt x="4493260" y="142240"/>
                  </a:lnTo>
                  <a:lnTo>
                    <a:pt x="4493260" y="3810"/>
                  </a:lnTo>
                  <a:lnTo>
                    <a:pt x="4493260" y="0"/>
                  </a:lnTo>
                  <a:close/>
                </a:path>
              </a:pathLst>
            </a:custGeom>
            <a:solidFill>
              <a:srgbClr val="8A8A8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071620" y="5634989"/>
              <a:ext cx="4486910" cy="138430"/>
            </a:xfrm>
            <a:custGeom>
              <a:avLst/>
              <a:gdLst/>
              <a:ahLst/>
              <a:cxnLst/>
              <a:rect l="l" t="t" r="r" b="b"/>
              <a:pathLst>
                <a:path w="4486909" h="138429">
                  <a:moveTo>
                    <a:pt x="4486910" y="0"/>
                  </a:moveTo>
                  <a:lnTo>
                    <a:pt x="4483100" y="0"/>
                  </a:lnTo>
                  <a:lnTo>
                    <a:pt x="4483100" y="3810"/>
                  </a:lnTo>
                  <a:lnTo>
                    <a:pt x="4483100" y="134620"/>
                  </a:lnTo>
                  <a:lnTo>
                    <a:pt x="3810" y="134620"/>
                  </a:lnTo>
                  <a:lnTo>
                    <a:pt x="3810" y="3810"/>
                  </a:lnTo>
                  <a:lnTo>
                    <a:pt x="4483100" y="3810"/>
                  </a:lnTo>
                  <a:lnTo>
                    <a:pt x="44831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34620"/>
                  </a:lnTo>
                  <a:lnTo>
                    <a:pt x="0" y="138430"/>
                  </a:lnTo>
                  <a:lnTo>
                    <a:pt x="4486910" y="138430"/>
                  </a:lnTo>
                  <a:lnTo>
                    <a:pt x="4486910" y="134620"/>
                  </a:lnTo>
                  <a:lnTo>
                    <a:pt x="4486910" y="3810"/>
                  </a:lnTo>
                  <a:lnTo>
                    <a:pt x="4486910" y="0"/>
                  </a:lnTo>
                  <a:close/>
                </a:path>
              </a:pathLst>
            </a:custGeom>
            <a:solidFill>
              <a:srgbClr val="8F8F8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075429" y="5638800"/>
              <a:ext cx="4479290" cy="130810"/>
            </a:xfrm>
            <a:custGeom>
              <a:avLst/>
              <a:gdLst/>
              <a:ahLst/>
              <a:cxnLst/>
              <a:rect l="l" t="t" r="r" b="b"/>
              <a:pathLst>
                <a:path w="4479290" h="130810">
                  <a:moveTo>
                    <a:pt x="4479290" y="0"/>
                  </a:moveTo>
                  <a:lnTo>
                    <a:pt x="4475480" y="0"/>
                  </a:lnTo>
                  <a:lnTo>
                    <a:pt x="4475480" y="3810"/>
                  </a:lnTo>
                  <a:lnTo>
                    <a:pt x="4475480" y="127000"/>
                  </a:lnTo>
                  <a:lnTo>
                    <a:pt x="3810" y="127000"/>
                  </a:lnTo>
                  <a:lnTo>
                    <a:pt x="3810" y="3810"/>
                  </a:lnTo>
                  <a:lnTo>
                    <a:pt x="4475480" y="3810"/>
                  </a:lnTo>
                  <a:lnTo>
                    <a:pt x="44754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27000"/>
                  </a:lnTo>
                  <a:lnTo>
                    <a:pt x="0" y="130810"/>
                  </a:lnTo>
                  <a:lnTo>
                    <a:pt x="4479290" y="130810"/>
                  </a:lnTo>
                  <a:lnTo>
                    <a:pt x="4479290" y="127000"/>
                  </a:lnTo>
                  <a:lnTo>
                    <a:pt x="4479290" y="3810"/>
                  </a:lnTo>
                  <a:lnTo>
                    <a:pt x="4479290" y="0"/>
                  </a:lnTo>
                  <a:close/>
                </a:path>
              </a:pathLst>
            </a:custGeom>
            <a:solidFill>
              <a:srgbClr val="95959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079240" y="5642609"/>
              <a:ext cx="4471670" cy="123189"/>
            </a:xfrm>
            <a:custGeom>
              <a:avLst/>
              <a:gdLst/>
              <a:ahLst/>
              <a:cxnLst/>
              <a:rect l="l" t="t" r="r" b="b"/>
              <a:pathLst>
                <a:path w="4471670" h="123189">
                  <a:moveTo>
                    <a:pt x="4471670" y="0"/>
                  </a:moveTo>
                  <a:lnTo>
                    <a:pt x="4467860" y="0"/>
                  </a:lnTo>
                  <a:lnTo>
                    <a:pt x="4467860" y="3810"/>
                  </a:lnTo>
                  <a:lnTo>
                    <a:pt x="4467860" y="119380"/>
                  </a:lnTo>
                  <a:lnTo>
                    <a:pt x="3810" y="119380"/>
                  </a:lnTo>
                  <a:lnTo>
                    <a:pt x="3810" y="3810"/>
                  </a:lnTo>
                  <a:lnTo>
                    <a:pt x="4467860" y="3810"/>
                  </a:lnTo>
                  <a:lnTo>
                    <a:pt x="44678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19380"/>
                  </a:lnTo>
                  <a:lnTo>
                    <a:pt x="0" y="123190"/>
                  </a:lnTo>
                  <a:lnTo>
                    <a:pt x="4471670" y="123190"/>
                  </a:lnTo>
                  <a:lnTo>
                    <a:pt x="4471670" y="119380"/>
                  </a:lnTo>
                  <a:lnTo>
                    <a:pt x="4471670" y="3810"/>
                  </a:lnTo>
                  <a:lnTo>
                    <a:pt x="4471670" y="0"/>
                  </a:lnTo>
                  <a:close/>
                </a:path>
              </a:pathLst>
            </a:custGeom>
            <a:solidFill>
              <a:srgbClr val="9B9B9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083050" y="5646420"/>
              <a:ext cx="4464050" cy="115570"/>
            </a:xfrm>
            <a:custGeom>
              <a:avLst/>
              <a:gdLst/>
              <a:ahLst/>
              <a:cxnLst/>
              <a:rect l="l" t="t" r="r" b="b"/>
              <a:pathLst>
                <a:path w="4464050" h="115570">
                  <a:moveTo>
                    <a:pt x="4464050" y="0"/>
                  </a:moveTo>
                  <a:lnTo>
                    <a:pt x="4460240" y="0"/>
                  </a:lnTo>
                  <a:lnTo>
                    <a:pt x="4460240" y="3810"/>
                  </a:lnTo>
                  <a:lnTo>
                    <a:pt x="4460240" y="111760"/>
                  </a:lnTo>
                  <a:lnTo>
                    <a:pt x="3810" y="111760"/>
                  </a:lnTo>
                  <a:lnTo>
                    <a:pt x="3810" y="3810"/>
                  </a:lnTo>
                  <a:lnTo>
                    <a:pt x="4460240" y="3810"/>
                  </a:lnTo>
                  <a:lnTo>
                    <a:pt x="44602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11760"/>
                  </a:lnTo>
                  <a:lnTo>
                    <a:pt x="0" y="115570"/>
                  </a:lnTo>
                  <a:lnTo>
                    <a:pt x="4464050" y="115570"/>
                  </a:lnTo>
                  <a:lnTo>
                    <a:pt x="4464050" y="111760"/>
                  </a:lnTo>
                  <a:lnTo>
                    <a:pt x="4464050" y="3810"/>
                  </a:lnTo>
                  <a:lnTo>
                    <a:pt x="4464050" y="0"/>
                  </a:lnTo>
                  <a:close/>
                </a:path>
              </a:pathLst>
            </a:custGeom>
            <a:solidFill>
              <a:srgbClr val="A1A1A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086860" y="5650229"/>
              <a:ext cx="4456430" cy="107950"/>
            </a:xfrm>
            <a:custGeom>
              <a:avLst/>
              <a:gdLst/>
              <a:ahLst/>
              <a:cxnLst/>
              <a:rect l="l" t="t" r="r" b="b"/>
              <a:pathLst>
                <a:path w="4456430" h="107950">
                  <a:moveTo>
                    <a:pt x="4456430" y="0"/>
                  </a:moveTo>
                  <a:lnTo>
                    <a:pt x="4452620" y="0"/>
                  </a:lnTo>
                  <a:lnTo>
                    <a:pt x="4452620" y="3810"/>
                  </a:lnTo>
                  <a:lnTo>
                    <a:pt x="4452620" y="104140"/>
                  </a:lnTo>
                  <a:lnTo>
                    <a:pt x="3810" y="104140"/>
                  </a:lnTo>
                  <a:lnTo>
                    <a:pt x="3810" y="3810"/>
                  </a:lnTo>
                  <a:lnTo>
                    <a:pt x="4452620" y="3810"/>
                  </a:lnTo>
                  <a:lnTo>
                    <a:pt x="44526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4140"/>
                  </a:lnTo>
                  <a:lnTo>
                    <a:pt x="0" y="107950"/>
                  </a:lnTo>
                  <a:lnTo>
                    <a:pt x="4456430" y="107950"/>
                  </a:lnTo>
                  <a:lnTo>
                    <a:pt x="4456430" y="104140"/>
                  </a:lnTo>
                  <a:lnTo>
                    <a:pt x="4456430" y="3810"/>
                  </a:lnTo>
                  <a:lnTo>
                    <a:pt x="4456430" y="0"/>
                  </a:lnTo>
                  <a:close/>
                </a:path>
              </a:pathLst>
            </a:custGeom>
            <a:solidFill>
              <a:srgbClr val="A7A7A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090670" y="5654039"/>
              <a:ext cx="4448810" cy="100330"/>
            </a:xfrm>
            <a:custGeom>
              <a:avLst/>
              <a:gdLst/>
              <a:ahLst/>
              <a:cxnLst/>
              <a:rect l="l" t="t" r="r" b="b"/>
              <a:pathLst>
                <a:path w="4448809" h="100329">
                  <a:moveTo>
                    <a:pt x="4448810" y="0"/>
                  </a:moveTo>
                  <a:lnTo>
                    <a:pt x="4445000" y="0"/>
                  </a:lnTo>
                  <a:lnTo>
                    <a:pt x="4445000" y="2540"/>
                  </a:lnTo>
                  <a:lnTo>
                    <a:pt x="4445000" y="97790"/>
                  </a:lnTo>
                  <a:lnTo>
                    <a:pt x="3810" y="97790"/>
                  </a:lnTo>
                  <a:lnTo>
                    <a:pt x="3810" y="2540"/>
                  </a:lnTo>
                  <a:lnTo>
                    <a:pt x="4445000" y="2540"/>
                  </a:lnTo>
                  <a:lnTo>
                    <a:pt x="44450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97790"/>
                  </a:lnTo>
                  <a:lnTo>
                    <a:pt x="0" y="100330"/>
                  </a:lnTo>
                  <a:lnTo>
                    <a:pt x="4448810" y="100330"/>
                  </a:lnTo>
                  <a:lnTo>
                    <a:pt x="4448810" y="97790"/>
                  </a:lnTo>
                  <a:lnTo>
                    <a:pt x="4448810" y="2540"/>
                  </a:lnTo>
                  <a:lnTo>
                    <a:pt x="4448810" y="0"/>
                  </a:lnTo>
                  <a:close/>
                </a:path>
              </a:pathLst>
            </a:custGeom>
            <a:solidFill>
              <a:srgbClr val="ACACA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094480" y="5656579"/>
              <a:ext cx="4441190" cy="95250"/>
            </a:xfrm>
            <a:custGeom>
              <a:avLst/>
              <a:gdLst/>
              <a:ahLst/>
              <a:cxnLst/>
              <a:rect l="l" t="t" r="r" b="b"/>
              <a:pathLst>
                <a:path w="4441190" h="95250">
                  <a:moveTo>
                    <a:pt x="4441190" y="0"/>
                  </a:moveTo>
                  <a:lnTo>
                    <a:pt x="4437380" y="0"/>
                  </a:lnTo>
                  <a:lnTo>
                    <a:pt x="4437380" y="3810"/>
                  </a:lnTo>
                  <a:lnTo>
                    <a:pt x="4437380" y="91440"/>
                  </a:lnTo>
                  <a:lnTo>
                    <a:pt x="2540" y="91440"/>
                  </a:lnTo>
                  <a:lnTo>
                    <a:pt x="2540" y="3810"/>
                  </a:lnTo>
                  <a:lnTo>
                    <a:pt x="4437380" y="3810"/>
                  </a:lnTo>
                  <a:lnTo>
                    <a:pt x="44373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91440"/>
                  </a:lnTo>
                  <a:lnTo>
                    <a:pt x="0" y="95250"/>
                  </a:lnTo>
                  <a:lnTo>
                    <a:pt x="4441190" y="95250"/>
                  </a:lnTo>
                  <a:lnTo>
                    <a:pt x="4441190" y="91440"/>
                  </a:lnTo>
                  <a:lnTo>
                    <a:pt x="4441190" y="3810"/>
                  </a:lnTo>
                  <a:lnTo>
                    <a:pt x="4441190" y="0"/>
                  </a:lnTo>
                  <a:close/>
                </a:path>
              </a:pathLst>
            </a:custGeom>
            <a:solidFill>
              <a:srgbClr val="B2B2B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097020" y="5660389"/>
              <a:ext cx="4434840" cy="87630"/>
            </a:xfrm>
            <a:custGeom>
              <a:avLst/>
              <a:gdLst/>
              <a:ahLst/>
              <a:cxnLst/>
              <a:rect l="l" t="t" r="r" b="b"/>
              <a:pathLst>
                <a:path w="4434840" h="87629">
                  <a:moveTo>
                    <a:pt x="4434840" y="0"/>
                  </a:moveTo>
                  <a:lnTo>
                    <a:pt x="4432300" y="0"/>
                  </a:lnTo>
                  <a:lnTo>
                    <a:pt x="4432300" y="3810"/>
                  </a:lnTo>
                  <a:lnTo>
                    <a:pt x="4432300" y="83820"/>
                  </a:lnTo>
                  <a:lnTo>
                    <a:pt x="3810" y="83820"/>
                  </a:lnTo>
                  <a:lnTo>
                    <a:pt x="3810" y="3810"/>
                  </a:lnTo>
                  <a:lnTo>
                    <a:pt x="4432300" y="3810"/>
                  </a:lnTo>
                  <a:lnTo>
                    <a:pt x="443230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3820"/>
                  </a:lnTo>
                  <a:lnTo>
                    <a:pt x="0" y="87630"/>
                  </a:lnTo>
                  <a:lnTo>
                    <a:pt x="4434840" y="87630"/>
                  </a:lnTo>
                  <a:lnTo>
                    <a:pt x="4434840" y="83820"/>
                  </a:lnTo>
                  <a:lnTo>
                    <a:pt x="4434840" y="3810"/>
                  </a:lnTo>
                  <a:lnTo>
                    <a:pt x="4434840" y="0"/>
                  </a:lnTo>
                  <a:close/>
                </a:path>
              </a:pathLst>
            </a:custGeom>
            <a:solidFill>
              <a:srgbClr val="B8B8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100830" y="5664200"/>
              <a:ext cx="4428490" cy="80010"/>
            </a:xfrm>
            <a:custGeom>
              <a:avLst/>
              <a:gdLst/>
              <a:ahLst/>
              <a:cxnLst/>
              <a:rect l="l" t="t" r="r" b="b"/>
              <a:pathLst>
                <a:path w="4428490" h="80010">
                  <a:moveTo>
                    <a:pt x="4428490" y="0"/>
                  </a:moveTo>
                  <a:lnTo>
                    <a:pt x="4424680" y="0"/>
                  </a:lnTo>
                  <a:lnTo>
                    <a:pt x="4424680" y="3810"/>
                  </a:lnTo>
                  <a:lnTo>
                    <a:pt x="4424680" y="76200"/>
                  </a:lnTo>
                  <a:lnTo>
                    <a:pt x="3810" y="76200"/>
                  </a:lnTo>
                  <a:lnTo>
                    <a:pt x="3810" y="3810"/>
                  </a:lnTo>
                  <a:lnTo>
                    <a:pt x="4424680" y="3810"/>
                  </a:lnTo>
                  <a:lnTo>
                    <a:pt x="44246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4428490" y="80010"/>
                  </a:lnTo>
                  <a:lnTo>
                    <a:pt x="4428490" y="76200"/>
                  </a:lnTo>
                  <a:lnTo>
                    <a:pt x="4428490" y="3810"/>
                  </a:lnTo>
                  <a:lnTo>
                    <a:pt x="4428490" y="0"/>
                  </a:lnTo>
                  <a:close/>
                </a:path>
              </a:pathLst>
            </a:custGeom>
            <a:solidFill>
              <a:srgbClr val="BEBE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104640" y="5668009"/>
              <a:ext cx="4420870" cy="72390"/>
            </a:xfrm>
            <a:custGeom>
              <a:avLst/>
              <a:gdLst/>
              <a:ahLst/>
              <a:cxnLst/>
              <a:rect l="l" t="t" r="r" b="b"/>
              <a:pathLst>
                <a:path w="4420870" h="72389">
                  <a:moveTo>
                    <a:pt x="4420870" y="0"/>
                  </a:moveTo>
                  <a:lnTo>
                    <a:pt x="4417060" y="0"/>
                  </a:lnTo>
                  <a:lnTo>
                    <a:pt x="4417060" y="3810"/>
                  </a:lnTo>
                  <a:lnTo>
                    <a:pt x="4417060" y="68580"/>
                  </a:lnTo>
                  <a:lnTo>
                    <a:pt x="3810" y="68580"/>
                  </a:lnTo>
                  <a:lnTo>
                    <a:pt x="3810" y="3810"/>
                  </a:lnTo>
                  <a:lnTo>
                    <a:pt x="4417060" y="3810"/>
                  </a:lnTo>
                  <a:lnTo>
                    <a:pt x="44170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8580"/>
                  </a:lnTo>
                  <a:lnTo>
                    <a:pt x="0" y="72390"/>
                  </a:lnTo>
                  <a:lnTo>
                    <a:pt x="4420870" y="72390"/>
                  </a:lnTo>
                  <a:lnTo>
                    <a:pt x="4420870" y="68580"/>
                  </a:lnTo>
                  <a:lnTo>
                    <a:pt x="4420870" y="3810"/>
                  </a:lnTo>
                  <a:lnTo>
                    <a:pt x="4420870" y="0"/>
                  </a:lnTo>
                  <a:close/>
                </a:path>
              </a:pathLst>
            </a:custGeom>
            <a:solidFill>
              <a:srgbClr val="C4C4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108450" y="5671820"/>
              <a:ext cx="4413250" cy="64769"/>
            </a:xfrm>
            <a:custGeom>
              <a:avLst/>
              <a:gdLst/>
              <a:ahLst/>
              <a:cxnLst/>
              <a:rect l="l" t="t" r="r" b="b"/>
              <a:pathLst>
                <a:path w="4413250" h="64770">
                  <a:moveTo>
                    <a:pt x="4413250" y="0"/>
                  </a:moveTo>
                  <a:lnTo>
                    <a:pt x="4409440" y="0"/>
                  </a:lnTo>
                  <a:lnTo>
                    <a:pt x="4409440" y="3810"/>
                  </a:lnTo>
                  <a:lnTo>
                    <a:pt x="4409440" y="60960"/>
                  </a:lnTo>
                  <a:lnTo>
                    <a:pt x="3810" y="60960"/>
                  </a:lnTo>
                  <a:lnTo>
                    <a:pt x="3810" y="3810"/>
                  </a:lnTo>
                  <a:lnTo>
                    <a:pt x="4409440" y="3810"/>
                  </a:lnTo>
                  <a:lnTo>
                    <a:pt x="44094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0960"/>
                  </a:lnTo>
                  <a:lnTo>
                    <a:pt x="0" y="64770"/>
                  </a:lnTo>
                  <a:lnTo>
                    <a:pt x="4413250" y="64770"/>
                  </a:lnTo>
                  <a:lnTo>
                    <a:pt x="4413250" y="60960"/>
                  </a:lnTo>
                  <a:lnTo>
                    <a:pt x="4413250" y="381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C9C9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112260" y="5675629"/>
              <a:ext cx="4405630" cy="57150"/>
            </a:xfrm>
            <a:custGeom>
              <a:avLst/>
              <a:gdLst/>
              <a:ahLst/>
              <a:cxnLst/>
              <a:rect l="l" t="t" r="r" b="b"/>
              <a:pathLst>
                <a:path w="4405630" h="57150">
                  <a:moveTo>
                    <a:pt x="4405630" y="0"/>
                  </a:moveTo>
                  <a:lnTo>
                    <a:pt x="4401820" y="0"/>
                  </a:lnTo>
                  <a:lnTo>
                    <a:pt x="4401820" y="3810"/>
                  </a:lnTo>
                  <a:lnTo>
                    <a:pt x="4401820" y="53340"/>
                  </a:lnTo>
                  <a:lnTo>
                    <a:pt x="3810" y="53340"/>
                  </a:lnTo>
                  <a:lnTo>
                    <a:pt x="3810" y="3810"/>
                  </a:lnTo>
                  <a:lnTo>
                    <a:pt x="4401820" y="3810"/>
                  </a:lnTo>
                  <a:lnTo>
                    <a:pt x="440182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3340"/>
                  </a:lnTo>
                  <a:lnTo>
                    <a:pt x="0" y="57150"/>
                  </a:lnTo>
                  <a:lnTo>
                    <a:pt x="4405630" y="57150"/>
                  </a:lnTo>
                  <a:lnTo>
                    <a:pt x="4405630" y="53340"/>
                  </a:lnTo>
                  <a:lnTo>
                    <a:pt x="4405630" y="3810"/>
                  </a:lnTo>
                  <a:lnTo>
                    <a:pt x="4405630" y="0"/>
                  </a:lnTo>
                  <a:close/>
                </a:path>
              </a:pathLst>
            </a:custGeom>
            <a:solidFill>
              <a:srgbClr val="CFCF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116070" y="5679439"/>
              <a:ext cx="4398010" cy="49530"/>
            </a:xfrm>
            <a:custGeom>
              <a:avLst/>
              <a:gdLst/>
              <a:ahLst/>
              <a:cxnLst/>
              <a:rect l="l" t="t" r="r" b="b"/>
              <a:pathLst>
                <a:path w="4398009" h="49529">
                  <a:moveTo>
                    <a:pt x="4398010" y="0"/>
                  </a:moveTo>
                  <a:lnTo>
                    <a:pt x="4394200" y="0"/>
                  </a:lnTo>
                  <a:lnTo>
                    <a:pt x="4394200" y="2540"/>
                  </a:lnTo>
                  <a:lnTo>
                    <a:pt x="4394200" y="46990"/>
                  </a:lnTo>
                  <a:lnTo>
                    <a:pt x="3810" y="46990"/>
                  </a:lnTo>
                  <a:lnTo>
                    <a:pt x="3810" y="2540"/>
                  </a:lnTo>
                  <a:lnTo>
                    <a:pt x="4394200" y="2540"/>
                  </a:lnTo>
                  <a:lnTo>
                    <a:pt x="439420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46990"/>
                  </a:lnTo>
                  <a:lnTo>
                    <a:pt x="0" y="49530"/>
                  </a:lnTo>
                  <a:lnTo>
                    <a:pt x="4398010" y="49530"/>
                  </a:lnTo>
                  <a:lnTo>
                    <a:pt x="4398010" y="46990"/>
                  </a:lnTo>
                  <a:lnTo>
                    <a:pt x="4398010" y="2540"/>
                  </a:lnTo>
                  <a:lnTo>
                    <a:pt x="4398010" y="0"/>
                  </a:lnTo>
                  <a:close/>
                </a:path>
              </a:pathLst>
            </a:custGeom>
            <a:solidFill>
              <a:srgbClr val="D5D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119880" y="5681979"/>
              <a:ext cx="4390390" cy="44450"/>
            </a:xfrm>
            <a:custGeom>
              <a:avLst/>
              <a:gdLst/>
              <a:ahLst/>
              <a:cxnLst/>
              <a:rect l="l" t="t" r="r" b="b"/>
              <a:pathLst>
                <a:path w="4390390" h="44450">
                  <a:moveTo>
                    <a:pt x="4390390" y="0"/>
                  </a:moveTo>
                  <a:lnTo>
                    <a:pt x="4386580" y="0"/>
                  </a:lnTo>
                  <a:lnTo>
                    <a:pt x="4386580" y="3810"/>
                  </a:lnTo>
                  <a:lnTo>
                    <a:pt x="4386580" y="40640"/>
                  </a:lnTo>
                  <a:lnTo>
                    <a:pt x="3810" y="40640"/>
                  </a:lnTo>
                  <a:lnTo>
                    <a:pt x="3810" y="3810"/>
                  </a:lnTo>
                  <a:lnTo>
                    <a:pt x="4386580" y="3810"/>
                  </a:lnTo>
                  <a:lnTo>
                    <a:pt x="43865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40640"/>
                  </a:lnTo>
                  <a:lnTo>
                    <a:pt x="0" y="44450"/>
                  </a:lnTo>
                  <a:lnTo>
                    <a:pt x="4390390" y="44450"/>
                  </a:lnTo>
                  <a:lnTo>
                    <a:pt x="4390390" y="40640"/>
                  </a:lnTo>
                  <a:lnTo>
                    <a:pt x="4390390" y="3810"/>
                  </a:lnTo>
                  <a:lnTo>
                    <a:pt x="4390390" y="0"/>
                  </a:lnTo>
                  <a:close/>
                </a:path>
              </a:pathLst>
            </a:custGeom>
            <a:solidFill>
              <a:srgbClr val="DBDB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123690" y="5685789"/>
              <a:ext cx="4382770" cy="36830"/>
            </a:xfrm>
            <a:custGeom>
              <a:avLst/>
              <a:gdLst/>
              <a:ahLst/>
              <a:cxnLst/>
              <a:rect l="l" t="t" r="r" b="b"/>
              <a:pathLst>
                <a:path w="4382770" h="36829">
                  <a:moveTo>
                    <a:pt x="4382770" y="0"/>
                  </a:moveTo>
                  <a:lnTo>
                    <a:pt x="4378960" y="0"/>
                  </a:lnTo>
                  <a:lnTo>
                    <a:pt x="4378960" y="3810"/>
                  </a:lnTo>
                  <a:lnTo>
                    <a:pt x="4378960" y="33020"/>
                  </a:lnTo>
                  <a:lnTo>
                    <a:pt x="2540" y="33020"/>
                  </a:lnTo>
                  <a:lnTo>
                    <a:pt x="2540" y="3810"/>
                  </a:lnTo>
                  <a:lnTo>
                    <a:pt x="4378960" y="3810"/>
                  </a:lnTo>
                  <a:lnTo>
                    <a:pt x="43789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33020"/>
                  </a:lnTo>
                  <a:lnTo>
                    <a:pt x="0" y="36830"/>
                  </a:lnTo>
                  <a:lnTo>
                    <a:pt x="4382770" y="36830"/>
                  </a:lnTo>
                  <a:lnTo>
                    <a:pt x="4382770" y="33020"/>
                  </a:lnTo>
                  <a:lnTo>
                    <a:pt x="4382770" y="3810"/>
                  </a:lnTo>
                  <a:lnTo>
                    <a:pt x="4382770" y="0"/>
                  </a:lnTo>
                  <a:close/>
                </a:path>
              </a:pathLst>
            </a:custGeom>
            <a:solidFill>
              <a:srgbClr val="E1E1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126230" y="5689600"/>
              <a:ext cx="4376420" cy="29209"/>
            </a:xfrm>
            <a:custGeom>
              <a:avLst/>
              <a:gdLst/>
              <a:ahLst/>
              <a:cxnLst/>
              <a:rect l="l" t="t" r="r" b="b"/>
              <a:pathLst>
                <a:path w="4376420" h="29210">
                  <a:moveTo>
                    <a:pt x="4376420" y="0"/>
                  </a:moveTo>
                  <a:lnTo>
                    <a:pt x="4373880" y="0"/>
                  </a:lnTo>
                  <a:lnTo>
                    <a:pt x="4373880" y="3810"/>
                  </a:lnTo>
                  <a:lnTo>
                    <a:pt x="4373880" y="25400"/>
                  </a:lnTo>
                  <a:lnTo>
                    <a:pt x="3810" y="25400"/>
                  </a:lnTo>
                  <a:lnTo>
                    <a:pt x="3810" y="3810"/>
                  </a:lnTo>
                  <a:lnTo>
                    <a:pt x="4373880" y="3810"/>
                  </a:lnTo>
                  <a:lnTo>
                    <a:pt x="43738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25400"/>
                  </a:lnTo>
                  <a:lnTo>
                    <a:pt x="0" y="29210"/>
                  </a:lnTo>
                  <a:lnTo>
                    <a:pt x="4376420" y="29210"/>
                  </a:lnTo>
                  <a:lnTo>
                    <a:pt x="4376420" y="25400"/>
                  </a:lnTo>
                  <a:lnTo>
                    <a:pt x="4376420" y="3810"/>
                  </a:lnTo>
                  <a:lnTo>
                    <a:pt x="4376420" y="0"/>
                  </a:lnTo>
                  <a:close/>
                </a:path>
              </a:pathLst>
            </a:custGeom>
            <a:solidFill>
              <a:srgbClr val="E6E6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130040" y="5693409"/>
              <a:ext cx="4370070" cy="21590"/>
            </a:xfrm>
            <a:custGeom>
              <a:avLst/>
              <a:gdLst/>
              <a:ahLst/>
              <a:cxnLst/>
              <a:rect l="l" t="t" r="r" b="b"/>
              <a:pathLst>
                <a:path w="4370070" h="21589">
                  <a:moveTo>
                    <a:pt x="4370070" y="0"/>
                  </a:moveTo>
                  <a:lnTo>
                    <a:pt x="4366260" y="0"/>
                  </a:lnTo>
                  <a:lnTo>
                    <a:pt x="4366260" y="3810"/>
                  </a:lnTo>
                  <a:lnTo>
                    <a:pt x="4366260" y="17780"/>
                  </a:lnTo>
                  <a:lnTo>
                    <a:pt x="3810" y="17780"/>
                  </a:lnTo>
                  <a:lnTo>
                    <a:pt x="3810" y="3810"/>
                  </a:lnTo>
                  <a:lnTo>
                    <a:pt x="4366260" y="3810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7780"/>
                  </a:lnTo>
                  <a:lnTo>
                    <a:pt x="0" y="21590"/>
                  </a:lnTo>
                  <a:lnTo>
                    <a:pt x="4370070" y="21590"/>
                  </a:lnTo>
                  <a:lnTo>
                    <a:pt x="4370070" y="17780"/>
                  </a:lnTo>
                  <a:lnTo>
                    <a:pt x="4370070" y="3810"/>
                  </a:lnTo>
                  <a:lnTo>
                    <a:pt x="4370070" y="0"/>
                  </a:lnTo>
                  <a:close/>
                </a:path>
              </a:pathLst>
            </a:custGeom>
            <a:solidFill>
              <a:srgbClr val="ECEC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133850" y="5697220"/>
              <a:ext cx="4362450" cy="13970"/>
            </a:xfrm>
            <a:custGeom>
              <a:avLst/>
              <a:gdLst/>
              <a:ahLst/>
              <a:cxnLst/>
              <a:rect l="l" t="t" r="r" b="b"/>
              <a:pathLst>
                <a:path w="4362450" h="13970">
                  <a:moveTo>
                    <a:pt x="4362450" y="0"/>
                  </a:moveTo>
                  <a:lnTo>
                    <a:pt x="4358640" y="0"/>
                  </a:lnTo>
                  <a:lnTo>
                    <a:pt x="4358640" y="3810"/>
                  </a:lnTo>
                  <a:lnTo>
                    <a:pt x="4358640" y="10160"/>
                  </a:lnTo>
                  <a:lnTo>
                    <a:pt x="3810" y="10160"/>
                  </a:lnTo>
                  <a:lnTo>
                    <a:pt x="3810" y="3810"/>
                  </a:lnTo>
                  <a:lnTo>
                    <a:pt x="4358640" y="3810"/>
                  </a:lnTo>
                  <a:lnTo>
                    <a:pt x="43586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13970"/>
                  </a:lnTo>
                  <a:lnTo>
                    <a:pt x="4362450" y="13970"/>
                  </a:lnTo>
                  <a:lnTo>
                    <a:pt x="4362450" y="10160"/>
                  </a:lnTo>
                  <a:lnTo>
                    <a:pt x="4362450" y="3810"/>
                  </a:lnTo>
                  <a:lnTo>
                    <a:pt x="4362450" y="0"/>
                  </a:lnTo>
                  <a:close/>
                </a:path>
              </a:pathLst>
            </a:custGeom>
            <a:solidFill>
              <a:srgbClr val="F2F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137659" y="5701029"/>
              <a:ext cx="4354830" cy="6350"/>
            </a:xfrm>
            <a:custGeom>
              <a:avLst/>
              <a:gdLst/>
              <a:ahLst/>
              <a:cxnLst/>
              <a:rect l="l" t="t" r="r" b="b"/>
              <a:pathLst>
                <a:path w="4354830" h="6350">
                  <a:moveTo>
                    <a:pt x="435483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4354830" y="6350"/>
                  </a:lnTo>
                  <a:lnTo>
                    <a:pt x="4354830" y="0"/>
                  </a:lnTo>
                  <a:close/>
                </a:path>
              </a:pathLst>
            </a:custGeom>
            <a:solidFill>
              <a:srgbClr val="FFFFF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910329" y="2204719"/>
              <a:ext cx="4888230" cy="101600"/>
            </a:xfrm>
            <a:custGeom>
              <a:avLst/>
              <a:gdLst/>
              <a:ahLst/>
              <a:cxnLst/>
              <a:rect l="l" t="t" r="r" b="b"/>
              <a:pathLst>
                <a:path w="4888230" h="101600">
                  <a:moveTo>
                    <a:pt x="4888230" y="31750"/>
                  </a:moveTo>
                  <a:lnTo>
                    <a:pt x="4886960" y="31750"/>
                  </a:lnTo>
                  <a:lnTo>
                    <a:pt x="4886960" y="0"/>
                  </a:lnTo>
                  <a:lnTo>
                    <a:pt x="1270" y="0"/>
                  </a:lnTo>
                  <a:lnTo>
                    <a:pt x="1270" y="31750"/>
                  </a:lnTo>
                  <a:lnTo>
                    <a:pt x="0" y="31750"/>
                  </a:lnTo>
                  <a:lnTo>
                    <a:pt x="0" y="64770"/>
                  </a:lnTo>
                  <a:lnTo>
                    <a:pt x="0" y="68580"/>
                  </a:lnTo>
                  <a:lnTo>
                    <a:pt x="0" y="101600"/>
                  </a:lnTo>
                  <a:lnTo>
                    <a:pt x="4888230" y="101600"/>
                  </a:lnTo>
                  <a:lnTo>
                    <a:pt x="4888230" y="68580"/>
                  </a:lnTo>
                  <a:lnTo>
                    <a:pt x="4888230" y="64770"/>
                  </a:lnTo>
                  <a:lnTo>
                    <a:pt x="488823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910329" y="230378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910329" y="23368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001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910329" y="23710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00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910329" y="240538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00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910329" y="24384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10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910329" y="24726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10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910329" y="25057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10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910329" y="25400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20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910329" y="257301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2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910329" y="26073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20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910329" y="264033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308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910329" y="267461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30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910329" y="27089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30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910329" y="274193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40A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910329" y="277621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40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910329" y="28092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40C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910329" y="284353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50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910329" y="287655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50D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910329" y="29108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50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910329" y="294513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60F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910329" y="29781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60F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910329" y="30124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61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910329" y="304546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7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910329" y="30797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71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910329" y="311277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7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910329" y="314706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8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910329" y="31813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30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81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910329" y="32143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8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910329" y="324866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915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910329" y="3281679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916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910329" y="33159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9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910329" y="3348989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91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910329" y="33832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A1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910329" y="34175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A1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910329" y="34505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A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910329" y="34848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B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910329" y="35179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B1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910329" y="35521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B1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910329" y="35864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C1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910329" y="36195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C1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910329" y="36537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C1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910329" y="36868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D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910329" y="37211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D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910329" y="37541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D2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910329" y="37884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E2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910329" y="38227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E2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910329" y="38557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E23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910329" y="389001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F23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910329" y="39230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F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910329" y="39573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0F2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910329" y="39903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02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910329" y="40246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02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910329" y="405765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02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910329" y="40919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1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910329" y="41262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1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910329" y="41592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1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910329" y="419353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22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910329" y="422656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22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910329" y="42608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22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910329" y="429387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4888230" y="3809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32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910329" y="432816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32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910329" y="43624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32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910329" y="43954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42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910329" y="442976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42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910329" y="44627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43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910329" y="44970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4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910329" y="4530089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531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910329" y="45643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53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910329" y="459867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53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910329" y="46316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910329" y="466597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63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910329" y="4699000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63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910329" y="473328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73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910329" y="4766309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73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910329" y="48006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73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910329" y="483489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838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910329" y="486790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83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910329" y="490220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83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910329" y="49352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93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910329" y="496950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93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910329" y="5002529"/>
              <a:ext cx="4888230" cy="38100"/>
            </a:xfrm>
            <a:custGeom>
              <a:avLst/>
              <a:gdLst/>
              <a:ahLst/>
              <a:cxnLst/>
              <a:rect l="l" t="t" r="r" b="b"/>
              <a:pathLst>
                <a:path w="4888230" h="38100">
                  <a:moveTo>
                    <a:pt x="488823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88230" y="3810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93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910329" y="50368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A3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910329" y="507110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A3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910329" y="51041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A3E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910329" y="513842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B3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910329" y="517144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B3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910329" y="52057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B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910329" y="5240020"/>
              <a:ext cx="4888230" cy="35560"/>
            </a:xfrm>
            <a:custGeom>
              <a:avLst/>
              <a:gdLst/>
              <a:ahLst/>
              <a:cxnLst/>
              <a:rect l="l" t="t" r="r" b="b"/>
              <a:pathLst>
                <a:path w="4888230" h="35560">
                  <a:moveTo>
                    <a:pt x="4888230" y="0"/>
                  </a:moveTo>
                  <a:lnTo>
                    <a:pt x="0" y="0"/>
                  </a:lnTo>
                  <a:lnTo>
                    <a:pt x="0" y="35559"/>
                  </a:lnTo>
                  <a:lnTo>
                    <a:pt x="4888230" y="3555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C4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910329" y="527304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C4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910329" y="530732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C4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910329" y="53403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D43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910329" y="537464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D44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910329" y="5407659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4888230" y="36829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D45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910329" y="5441950"/>
              <a:ext cx="4888230" cy="36830"/>
            </a:xfrm>
            <a:custGeom>
              <a:avLst/>
              <a:gdLst/>
              <a:ahLst/>
              <a:cxnLst/>
              <a:rect l="l" t="t" r="r" b="b"/>
              <a:pathLst>
                <a:path w="4888230" h="36829">
                  <a:moveTo>
                    <a:pt x="488823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888230" y="36830"/>
                  </a:lnTo>
                  <a:lnTo>
                    <a:pt x="4888230" y="0"/>
                  </a:lnTo>
                  <a:close/>
                </a:path>
              </a:pathLst>
            </a:custGeom>
            <a:solidFill>
              <a:srgbClr val="1E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911600" y="5474970"/>
              <a:ext cx="4885690" cy="34290"/>
            </a:xfrm>
            <a:custGeom>
              <a:avLst/>
              <a:gdLst/>
              <a:ahLst/>
              <a:cxnLst/>
              <a:rect l="l" t="t" r="r" b="b"/>
              <a:pathLst>
                <a:path w="4885690" h="34289">
                  <a:moveTo>
                    <a:pt x="0" y="34289"/>
                  </a:moveTo>
                  <a:lnTo>
                    <a:pt x="0" y="0"/>
                  </a:lnTo>
                  <a:lnTo>
                    <a:pt x="4885690" y="0"/>
                  </a:lnTo>
                  <a:lnTo>
                    <a:pt x="4885690" y="34289"/>
                  </a:lnTo>
                  <a:lnTo>
                    <a:pt x="0" y="34289"/>
                  </a:lnTo>
                  <a:close/>
                </a:path>
              </a:pathLst>
            </a:custGeom>
            <a:solidFill>
              <a:srgbClr val="1E4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7" name="object 427"/>
          <p:cNvSpPr txBox="1"/>
          <p:nvPr/>
        </p:nvSpPr>
        <p:spPr>
          <a:xfrm>
            <a:off x="4592320" y="6721640"/>
            <a:ext cx="3097530" cy="10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85"/>
              </a:lnSpc>
              <a:tabLst>
                <a:tab pos="2610485" algn="l"/>
              </a:tabLst>
            </a:pP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2009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Systems,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Inc. 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All</a:t>
            </a:r>
            <a:r>
              <a:rPr sz="700" spc="2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rights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reserved.	Cisco</a:t>
            </a:r>
            <a:r>
              <a:rPr sz="700" spc="-8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428" name="object 4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29" name="object 429"/>
          <p:cNvSpPr txBox="1"/>
          <p:nvPr/>
        </p:nvSpPr>
        <p:spPr>
          <a:xfrm>
            <a:off x="262890" y="6708940"/>
            <a:ext cx="66865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CCNA</a:t>
            </a:r>
            <a:r>
              <a:rPr sz="700" spc="-6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Overview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A1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2164</Words>
  <Application>Microsoft Office PowerPoint</Application>
  <PresentationFormat>On-screen Show (4:3)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Georgia</vt:lpstr>
      <vt:lpstr>UnDotum</vt:lpstr>
      <vt:lpstr>Verdana</vt:lpstr>
      <vt:lpstr>Office Theme</vt:lpstr>
      <vt:lpstr>PowerPoint Presentation</vt:lpstr>
      <vt:lpstr>Agenda</vt:lpstr>
      <vt:lpstr>Packet Tracer  Overview</vt:lpstr>
      <vt:lpstr>What is Cisco Packet Tracer?</vt:lpstr>
      <vt:lpstr>Packet Tracer Simulation-Based Learning</vt:lpstr>
      <vt:lpstr>Benefits of Simulation-Based Learning</vt:lpstr>
      <vt:lpstr>Packet Tracer  Key Features</vt:lpstr>
      <vt:lpstr>Simulation, Visualization, Collaboration</vt:lpstr>
      <vt:lpstr>Supports Homework and Pre-Lab Prep</vt:lpstr>
      <vt:lpstr>Packet Tracer Activity Wizard</vt:lpstr>
      <vt:lpstr>Activity Wizard for Editing PT Activities</vt:lpstr>
      <vt:lpstr>Packet Tracer Multiuser Functionality</vt:lpstr>
      <vt:lpstr>Example Multiuser Scenarios</vt:lpstr>
      <vt:lpstr>Multiuser Games for Social Learning</vt:lpstr>
      <vt:lpstr>Packet Tracer Features</vt:lpstr>
      <vt:lpstr>Key E-Learning Component</vt:lpstr>
      <vt:lpstr>Supports Networking Academy Curricula</vt:lpstr>
      <vt:lpstr>Packet Tracer  Version 5.3</vt:lpstr>
      <vt:lpstr>What’s New in Packet Tracer 5.3</vt:lpstr>
      <vt:lpstr>PT 5.3 and CCNA and CCNP Curricula</vt:lpstr>
      <vt:lpstr>Packet Tracer 5.3 Protocol Support</vt:lpstr>
      <vt:lpstr>Packet Tracer  Key Benefits</vt:lpstr>
      <vt:lpstr>Packet Tracer Benefits</vt:lpstr>
      <vt:lpstr>Key Instructor Benefits</vt:lpstr>
      <vt:lpstr>Benefits for Students</vt:lpstr>
      <vt:lpstr>Summary</vt:lpstr>
      <vt:lpstr>Packet Tracer Key Take Aways</vt:lpstr>
      <vt:lpstr>Packet Tracer Availability</vt:lpstr>
      <vt:lpstr>Resources on Academy Connection</vt:lpstr>
      <vt:lpstr>Packet Tracer Trivia</vt:lpstr>
      <vt:lpstr>Packet Tracer Discussion Forum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Anmol Sharma</cp:lastModifiedBy>
  <cp:revision>1</cp:revision>
  <dcterms:created xsi:type="dcterms:W3CDTF">2022-01-31T09:30:00Z</dcterms:created>
  <dcterms:modified xsi:type="dcterms:W3CDTF">2022-01-31T10:20:08Z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2022-01-31T00:00:00Z</vt:filetime>
  </property>
</Properties>
</file>