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35EA-A9FB-4269-B3AE-9D8B6845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8D359-5FDB-4755-B980-BCBF198F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C3A91-4729-44B4-B12C-1C7400CC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2B6E-363E-4A93-98B2-0114EC2C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3188B-E864-421C-8986-E783D3A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0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A229-4B66-4016-8D1E-D04DB914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2E233-97AC-4A35-B7EC-4C7502996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D8AA-A875-448A-9D42-DAAFC9E0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C9CE-7A8C-4875-B899-12131BB3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2AC9-3868-4A7E-BA99-BB6F0870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7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3F366-4267-43EA-8800-D9DCAA9D2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7F35F-CD44-40CD-81EF-63D1797CD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6BF2-60D5-49C3-8AD7-B6636E35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6E49-DADD-4B52-B212-8D87BC79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0CA7-4E08-41D6-8358-93096768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7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2E0-9DD8-40F1-ADBE-94C89460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E663-375C-411C-BFAF-A95BCBF6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FEE0-91C7-45C6-9EA0-6D5A568E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B008-712E-49E0-B89C-EACB60E1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7CE1F-3671-46D4-9B20-D819EB86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F4A1-A149-4C3F-8EBA-DA76A3D0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7A53-B6E8-4E1F-B1EB-75407613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BDE4-072A-4E3B-A565-A02AD605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77A6-BE8C-4C32-BE7E-1FAF5E1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9245-0F13-4989-938E-60FD9B8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7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8967-AEAB-4038-B67A-A83E547F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B839-EAC1-4203-B02A-A2D536EC6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D01DA-BEBE-4E7A-B426-AECA4B73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2F990-3ACD-4D15-A087-B4527E74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F2AE-A8C0-4521-B4B6-67D6ADE5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D1E-82A7-4FC6-A519-112E530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ABEE-38CE-4CF7-BEA2-1E59E733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6A22-6F26-4658-9745-A9D06CC5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CF5A6-A55A-4040-9500-BB39C639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6DF18-6272-4CCC-8F3B-6DED77F63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41A60-C30F-4F6F-8A8F-16819C934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9B425-4D93-4984-B494-38D54925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EDA80-5B17-42F3-B620-FF8223AC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AD7CB-B406-4776-A0A5-5783C534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8D9E-712C-4ECD-ADE7-E9E60974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BB9C7-0552-4D6A-BB50-EA485F21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D61A-1A47-487F-88CE-15081005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7599-CA8D-490C-B6FC-D6423397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00AC8-E580-4060-8E2D-7207C3DA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FAE7-2C2E-4C16-85B0-4DCFB8F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8BF87-8567-4AE0-8BA6-1D57B4AF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1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4EA3-854F-4835-864B-5665CA83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EA1F-1A2B-4401-B423-9D1F81622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B3556-5490-4C66-B91B-F24F632F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17BB7-B7BA-4DCB-BF3A-1E4D1D1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6E2C-3509-4B82-AA46-E3D203CA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BA20-9484-42DE-A77E-D9C7BED9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C7C8-A40E-45AF-A8C2-C185C69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D695A-7BF5-414C-ABFE-77F3F137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6FBC-6891-4489-A000-566955DCB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890E-FCE6-46AE-A578-652B1E22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C76B-ADA8-4548-AC9E-966086AA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E4A8-8D36-444E-8906-88C37F4F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2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A71E6-EC33-4DAD-925A-A670A4F8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9771-6E40-4C99-B193-FC6F5F55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7588-5D73-4047-8865-F04BF017B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AAE5-AA2E-4A4D-9618-44CEF5818CAD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359A-1F0E-4B50-9F1B-AFCD8B024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ED11-AAE3-4E61-877A-72DDC299C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E8D-9B03-42A8-80B2-2BF86A1AAE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AA1E-827D-455C-B003-7B18419B3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Console to Clicks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A7879-C283-48ED-A0D2-A42A0830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1655762"/>
          </a:xfrm>
        </p:spPr>
        <p:txBody>
          <a:bodyPr/>
          <a:lstStyle/>
          <a:p>
            <a:r>
              <a:rPr lang="en-IN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Learn how to convert your python programs to GUI programs using </a:t>
            </a:r>
            <a:r>
              <a:rPr lang="en-IN" sz="32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E0702-E87E-4DC0-AA8B-E3F0ADAB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35" y="4761184"/>
            <a:ext cx="559655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58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2939-2A4C-492B-A0D8-959ABB35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What is </a:t>
            </a:r>
            <a:r>
              <a:rPr lang="en-IN" dirty="0" err="1">
                <a:latin typeface="Arial Rounded MT Bold" panose="020F0704030504030204" pitchFamily="34" charset="0"/>
              </a:rPr>
              <a:t>Tkinter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FFF2-60D5-4C11-99C1-6CE06D18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 useful tool for creating a wide variety of graphical user interfaces, including windows, dialog boxes, and custom widgets. It is particularly well-suited for building desktop applications and adding a GUI to command-line programs.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Full Form of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The name “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comes from “Tk interface“, referring to the Tk GUI toolkit that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Tkinter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based on.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74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E00CA-DE10-4DDE-8480-6C28364B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2AFA7D-9737-4257-A57C-CDAAD7DC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7937-2532-4451-97DF-366B61EB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Overview of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F7AA0-CC2E-4BAD-96A8-BF8CC67B2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Console Based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B21E3D-8D7C-4A9C-BCE4-FA5B5D8023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3" y="2505075"/>
            <a:ext cx="3964616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84FFA-4235-4743-8D1E-26E636BA1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GUI Based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D2D9E5-6862-42E2-9E28-BDB06BD543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67" y="2505075"/>
            <a:ext cx="3006853" cy="3684588"/>
          </a:xfrm>
        </p:spPr>
      </p:pic>
    </p:spTree>
    <p:extLst>
      <p:ext uri="{BB962C8B-B14F-4D97-AF65-F5344CB8AC3E}">
        <p14:creationId xmlns:p14="http://schemas.microsoft.com/office/powerpoint/2010/main" val="40519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Arial Rounded MT Bold</vt:lpstr>
      <vt:lpstr>Calibri</vt:lpstr>
      <vt:lpstr>Calibri Light</vt:lpstr>
      <vt:lpstr>Office Theme</vt:lpstr>
      <vt:lpstr>Console to Clicks</vt:lpstr>
      <vt:lpstr>What is Tkinter</vt:lpstr>
      <vt:lpstr>PowerPoint Presentation</vt:lpstr>
      <vt:lpstr>Overview of Conversion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to Clicks</dc:title>
  <dc:creator>Kowshic Shankar R</dc:creator>
  <cp:lastModifiedBy>Kowshic Shankar R</cp:lastModifiedBy>
  <cp:revision>3</cp:revision>
  <dcterms:created xsi:type="dcterms:W3CDTF">2024-05-17T13:10:02Z</dcterms:created>
  <dcterms:modified xsi:type="dcterms:W3CDTF">2024-05-17T13:33:49Z</dcterms:modified>
</cp:coreProperties>
</file>