
<file path=[Content_Types].xml><?xml version="1.0" encoding="utf-8"?>
<Types xmlns="http://schemas.openxmlformats.org/package/2006/content-types">
  <Default Extension="bin"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3.bin" ContentType="image/png"/>
  <Override PartName="/ppt/media/image4.bin"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6.bin" ContentType="image/pn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ink/ink2.xml" ContentType="application/inkml+xml"/>
  <Override PartName="/ppt/media/image13.bin" ContentType="image/png"/>
  <Override PartName="/ppt/ink/ink3.xml" ContentType="application/inkml+xml"/>
  <Override PartName="/ppt/ink/ink4.xml" ContentType="application/inkml+xml"/>
  <Override PartName="/ppt/ink/ink5.xml" ContentType="application/inkml+xml"/>
  <Override PartName="/ppt/media/image16.bin" ContentType="image/png"/>
  <Override PartName="/ppt/media/image17.bin" ContentType="image/png"/>
  <Override PartName="/ppt/media/image18.bin" ContentType="image/png"/>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ppt/media/image11.bin" ContentType="image/png"/>
  <Override PartName="/ppt/media/image15.bin"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8EF"/>
    <a:srgbClr val="F4EDD1"/>
    <a:srgbClr val="BCC2C4"/>
    <a:srgbClr val="D7DBDC"/>
    <a:srgbClr val="37474F"/>
    <a:srgbClr val="0A7A04"/>
    <a:srgbClr val="074D03"/>
    <a:srgbClr val="0A8604"/>
    <a:srgbClr val="57C55A"/>
    <a:srgbClr val="0C99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3555" autoAdjust="0"/>
  </p:normalViewPr>
  <p:slideViewPr>
    <p:cSldViewPr snapToGrid="0">
      <p:cViewPr varScale="1">
        <p:scale>
          <a:sx n="91" d="100"/>
          <a:sy n="91" d="100"/>
        </p:scale>
        <p:origin x="720" y="48"/>
      </p:cViewPr>
      <p:guideLst>
        <p:guide orient="horz" pos="2160"/>
        <p:guide/>
      </p:guideLst>
    </p:cSldViewPr>
  </p:slideViewPr>
  <p:notesTextViewPr>
    <p:cViewPr>
      <p:scale>
        <a:sx n="150" d="100"/>
        <a:sy n="15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06.304"/>
    </inkml:context>
    <inkml:brush xml:id="br0">
      <inkml:brushProperty name="width" value="0.2" units="cm"/>
      <inkml:brushProperty name="height" value="0.2" units="cm"/>
      <inkml:brushProperty name="color" value="#EAEAEA"/>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17.304"/>
    </inkml:context>
    <inkml:brush xml:id="br0">
      <inkml:brushProperty name="width" value="0.2" units="cm"/>
      <inkml:brushProperty name="height" value="0.2" units="cm"/>
      <inkml:brushProperty name="color" value="#EAEAEA"/>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03.741"/>
    </inkml:context>
    <inkml:brush xml:id="br0">
      <inkml:brushProperty name="width" value="0.2" units="cm"/>
      <inkml:brushProperty name="height" value="0.2" units="cm"/>
      <inkml:brushProperty name="color" value="#EAEAEA"/>
    </inkml:brush>
  </inkml:definitions>
  <inkml:trace contextRef="#ctx0" brushRef="#br0">1 1 24575,'5255'0'-1365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06.304"/>
    </inkml:context>
    <inkml:brush xml:id="br0">
      <inkml:brushProperty name="width" value="0.2" units="cm"/>
      <inkml:brushProperty name="height" value="0.2" units="cm"/>
      <inkml:brushProperty name="color" value="#EAEAEA"/>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17.304"/>
    </inkml:context>
    <inkml:brush xml:id="br0">
      <inkml:brushProperty name="width" value="0.2" units="cm"/>
      <inkml:brushProperty name="height" value="0.2" units="cm"/>
      <inkml:brushProperty name="color" value="#EAEAEA"/>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7:37.338"/>
    </inkml:context>
    <inkml:brush xml:id="br0">
      <inkml:brushProperty name="width" value="0.2" units="cm"/>
      <inkml:brushProperty name="height" value="0.2" units="cm"/>
      <inkml:brushProperty name="color" value="#EAEAEA"/>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8:18.339"/>
    </inkml:context>
    <inkml:brush xml:id="br0">
      <inkml:brushProperty name="width" value="0.2" units="cm"/>
      <inkml:brushProperty name="height" value="0.2" units="cm"/>
      <inkml:brushProperty name="color" value="#EAEAEA"/>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02:48:18.772"/>
    </inkml:context>
    <inkml:brush xml:id="br0">
      <inkml:brushProperty name="width" value="0.2" units="cm"/>
      <inkml:brushProperty name="height" value="0.2" units="cm"/>
      <inkml:brushProperty name="color" value="#EAEAEA"/>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8DF0A77-2099-4ED7-BBD0-DB514028A61B}" type="datetimeFigureOut">
              <a:rPr lang="zh-CN" altLang="en-US"/>
              <a:pPr>
                <a:defRPr/>
              </a:pPr>
              <a:t>2023/11/8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B9ACD5-4993-490D-9F63-8857A175D726}" type="slidenum">
              <a:rPr lang="zh-CN" altLang="en-US"/>
              <a:pPr/>
              <a:t>‹#›</a:t>
            </a:fld>
            <a:endParaRPr lang="zh-CN" altLang="en-US"/>
          </a:p>
        </p:txBody>
      </p:sp>
    </p:spTree>
    <p:extLst>
      <p:ext uri="{BB962C8B-B14F-4D97-AF65-F5344CB8AC3E}">
        <p14:creationId xmlns:p14="http://schemas.microsoft.com/office/powerpoint/2010/main" val="23835285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a:pPr/>
              <a:t>1</a:t>
            </a:fld>
            <a:endParaRPr lang="zh-CN" altLang="en-US"/>
          </a:p>
        </p:txBody>
      </p:sp>
    </p:spTree>
    <p:extLst>
      <p:ext uri="{BB962C8B-B14F-4D97-AF65-F5344CB8AC3E}">
        <p14:creationId xmlns:p14="http://schemas.microsoft.com/office/powerpoint/2010/main" val="290681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10</a:t>
            </a:fld>
            <a:endParaRPr lang="zh-CN" altLang="en-US"/>
          </a:p>
        </p:txBody>
      </p:sp>
    </p:spTree>
    <p:extLst>
      <p:ext uri="{BB962C8B-B14F-4D97-AF65-F5344CB8AC3E}">
        <p14:creationId xmlns:p14="http://schemas.microsoft.com/office/powerpoint/2010/main" val="2005411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11</a:t>
            </a:fld>
            <a:endParaRPr lang="zh-CN" altLang="en-US"/>
          </a:p>
        </p:txBody>
      </p:sp>
    </p:spTree>
    <p:extLst>
      <p:ext uri="{BB962C8B-B14F-4D97-AF65-F5344CB8AC3E}">
        <p14:creationId xmlns:p14="http://schemas.microsoft.com/office/powerpoint/2010/main" val="7935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12</a:t>
            </a:fld>
            <a:endParaRPr lang="zh-CN" altLang="en-US"/>
          </a:p>
        </p:txBody>
      </p:sp>
    </p:spTree>
    <p:extLst>
      <p:ext uri="{BB962C8B-B14F-4D97-AF65-F5344CB8AC3E}">
        <p14:creationId xmlns:p14="http://schemas.microsoft.com/office/powerpoint/2010/main" val="1725864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13</a:t>
            </a:fld>
            <a:endParaRPr lang="zh-CN" altLang="en-US"/>
          </a:p>
        </p:txBody>
      </p:sp>
    </p:spTree>
    <p:extLst>
      <p:ext uri="{BB962C8B-B14F-4D97-AF65-F5344CB8AC3E}">
        <p14:creationId xmlns:p14="http://schemas.microsoft.com/office/powerpoint/2010/main" val="595882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14</a:t>
            </a:fld>
            <a:endParaRPr lang="zh-CN" altLang="en-US"/>
          </a:p>
        </p:txBody>
      </p:sp>
    </p:spTree>
    <p:extLst>
      <p:ext uri="{BB962C8B-B14F-4D97-AF65-F5344CB8AC3E}">
        <p14:creationId xmlns:p14="http://schemas.microsoft.com/office/powerpoint/2010/main" val="46852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15</a:t>
            </a:fld>
            <a:endParaRPr lang="zh-CN" altLang="en-US"/>
          </a:p>
        </p:txBody>
      </p:sp>
    </p:spTree>
    <p:extLst>
      <p:ext uri="{BB962C8B-B14F-4D97-AF65-F5344CB8AC3E}">
        <p14:creationId xmlns:p14="http://schemas.microsoft.com/office/powerpoint/2010/main" val="219837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16</a:t>
            </a:fld>
            <a:endParaRPr lang="zh-CN" altLang="en-US"/>
          </a:p>
        </p:txBody>
      </p:sp>
    </p:spTree>
    <p:extLst>
      <p:ext uri="{BB962C8B-B14F-4D97-AF65-F5344CB8AC3E}">
        <p14:creationId xmlns:p14="http://schemas.microsoft.com/office/powerpoint/2010/main" val="268000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a:pPr/>
              <a:t>17</a:t>
            </a:fld>
            <a:endParaRPr lang="zh-CN" altLang="en-US"/>
          </a:p>
        </p:txBody>
      </p:sp>
    </p:spTree>
    <p:extLst>
      <p:ext uri="{BB962C8B-B14F-4D97-AF65-F5344CB8AC3E}">
        <p14:creationId xmlns:p14="http://schemas.microsoft.com/office/powerpoint/2010/main" val="2920291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18</a:t>
            </a:fld>
            <a:endParaRPr lang="zh-CN" altLang="en-US"/>
          </a:p>
        </p:txBody>
      </p:sp>
    </p:spTree>
    <p:extLst>
      <p:ext uri="{BB962C8B-B14F-4D97-AF65-F5344CB8AC3E}">
        <p14:creationId xmlns:p14="http://schemas.microsoft.com/office/powerpoint/2010/main" val="3476320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19</a:t>
            </a:fld>
            <a:endParaRPr lang="zh-CN" altLang="en-US"/>
          </a:p>
        </p:txBody>
      </p:sp>
    </p:spTree>
    <p:extLst>
      <p:ext uri="{BB962C8B-B14F-4D97-AF65-F5344CB8AC3E}">
        <p14:creationId xmlns:p14="http://schemas.microsoft.com/office/powerpoint/2010/main" val="382168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a:pPr/>
              <a:t>2</a:t>
            </a:fld>
            <a:endParaRPr lang="zh-CN" altLang="en-US"/>
          </a:p>
        </p:txBody>
      </p:sp>
    </p:spTree>
    <p:extLst>
      <p:ext uri="{BB962C8B-B14F-4D97-AF65-F5344CB8AC3E}">
        <p14:creationId xmlns:p14="http://schemas.microsoft.com/office/powerpoint/2010/main" val="93934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20</a:t>
            </a:fld>
            <a:endParaRPr lang="zh-CN" altLang="en-US"/>
          </a:p>
        </p:txBody>
      </p:sp>
    </p:spTree>
    <p:extLst>
      <p:ext uri="{BB962C8B-B14F-4D97-AF65-F5344CB8AC3E}">
        <p14:creationId xmlns:p14="http://schemas.microsoft.com/office/powerpoint/2010/main" val="2330931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21</a:t>
            </a:fld>
            <a:endParaRPr lang="zh-CN" altLang="en-US"/>
          </a:p>
        </p:txBody>
      </p:sp>
    </p:spTree>
    <p:extLst>
      <p:ext uri="{BB962C8B-B14F-4D97-AF65-F5344CB8AC3E}">
        <p14:creationId xmlns:p14="http://schemas.microsoft.com/office/powerpoint/2010/main" val="311621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22</a:t>
            </a:fld>
            <a:endParaRPr lang="zh-CN" altLang="en-US"/>
          </a:p>
        </p:txBody>
      </p:sp>
    </p:spTree>
    <p:extLst>
      <p:ext uri="{BB962C8B-B14F-4D97-AF65-F5344CB8AC3E}">
        <p14:creationId xmlns:p14="http://schemas.microsoft.com/office/powerpoint/2010/main" val="1928608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a:pPr/>
              <a:t>23</a:t>
            </a:fld>
            <a:endParaRPr lang="zh-CN" altLang="en-US"/>
          </a:p>
        </p:txBody>
      </p:sp>
    </p:spTree>
    <p:extLst>
      <p:ext uri="{BB962C8B-B14F-4D97-AF65-F5344CB8AC3E}">
        <p14:creationId xmlns:p14="http://schemas.microsoft.com/office/powerpoint/2010/main" val="331692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a:pPr/>
              <a:t>3</a:t>
            </a:fld>
            <a:endParaRPr lang="zh-CN" altLang="en-US"/>
          </a:p>
        </p:txBody>
      </p:sp>
    </p:spTree>
    <p:extLst>
      <p:ext uri="{BB962C8B-B14F-4D97-AF65-F5344CB8AC3E}">
        <p14:creationId xmlns:p14="http://schemas.microsoft.com/office/powerpoint/2010/main" val="1527542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4</a:t>
            </a:fld>
            <a:endParaRPr lang="zh-CN" altLang="en-US"/>
          </a:p>
        </p:txBody>
      </p:sp>
    </p:spTree>
    <p:extLst>
      <p:ext uri="{BB962C8B-B14F-4D97-AF65-F5344CB8AC3E}">
        <p14:creationId xmlns:p14="http://schemas.microsoft.com/office/powerpoint/2010/main" val="3003193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5</a:t>
            </a:fld>
            <a:endParaRPr lang="zh-CN" altLang="en-US"/>
          </a:p>
        </p:txBody>
      </p:sp>
    </p:spTree>
    <p:extLst>
      <p:ext uri="{BB962C8B-B14F-4D97-AF65-F5344CB8AC3E}">
        <p14:creationId xmlns:p14="http://schemas.microsoft.com/office/powerpoint/2010/main" val="693413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6</a:t>
            </a:fld>
            <a:endParaRPr lang="zh-CN" altLang="en-US"/>
          </a:p>
        </p:txBody>
      </p:sp>
    </p:spTree>
    <p:extLst>
      <p:ext uri="{BB962C8B-B14F-4D97-AF65-F5344CB8AC3E}">
        <p14:creationId xmlns:p14="http://schemas.microsoft.com/office/powerpoint/2010/main" val="2819987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a:pPr/>
              <a:t>7</a:t>
            </a:fld>
            <a:endParaRPr lang="zh-CN" altLang="en-US"/>
          </a:p>
        </p:txBody>
      </p:sp>
    </p:spTree>
    <p:extLst>
      <p:ext uri="{BB962C8B-B14F-4D97-AF65-F5344CB8AC3E}">
        <p14:creationId xmlns:p14="http://schemas.microsoft.com/office/powerpoint/2010/main" val="62612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8</a:t>
            </a:fld>
            <a:endParaRPr lang="zh-CN" altLang="en-US"/>
          </a:p>
        </p:txBody>
      </p:sp>
    </p:spTree>
    <p:extLst>
      <p:ext uri="{BB962C8B-B14F-4D97-AF65-F5344CB8AC3E}">
        <p14:creationId xmlns:p14="http://schemas.microsoft.com/office/powerpoint/2010/main" val="415973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a:pPr/>
              <a:t>9</a:t>
            </a:fld>
            <a:endParaRPr lang="zh-CN" altLang="en-US"/>
          </a:p>
        </p:txBody>
      </p:sp>
    </p:spTree>
    <p:extLst>
      <p:ext uri="{BB962C8B-B14F-4D97-AF65-F5344CB8AC3E}">
        <p14:creationId xmlns:p14="http://schemas.microsoft.com/office/powerpoint/2010/main" val="320077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a:pPr>
                <a:defRPr/>
              </a:pPr>
              <a:t>2023/11/8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a:pPr/>
              <a:t>‹#›</a:t>
            </a:fld>
            <a:endParaRPr lang="zh-CN" altLang="en-US"/>
          </a:p>
        </p:txBody>
      </p:sp>
    </p:spTree>
    <p:extLst>
      <p:ext uri="{BB962C8B-B14F-4D97-AF65-F5344CB8AC3E}">
        <p14:creationId xmlns:p14="http://schemas.microsoft.com/office/powerpoint/2010/main" val="36049728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a:pPr>
                <a:defRPr/>
              </a:pPr>
              <a:t>2023/11/8</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a:pPr/>
              <a:t>‹#›</a:t>
            </a:fld>
            <a:endParaRPr lang="zh-CN" altLang="en-US"/>
          </a:p>
        </p:txBody>
      </p:sp>
      <p:sp>
        <p:nvSpPr>
          <p:cNvPr id="9" name="矩形 8"/>
          <p:cNvSpPr/>
          <p:nvPr userDrawn="1"/>
        </p:nvSpPr>
        <p:spPr>
          <a:xfrm>
            <a:off x="0" y="0"/>
            <a:ext cx="12192000" cy="6858000"/>
          </a:xfrm>
          <a:prstGeom prst="rect">
            <a:avLst/>
          </a:prstGeom>
          <a:solidFill>
            <a:srgbClr val="FBF8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275772" y="305217"/>
            <a:ext cx="635644" cy="635644"/>
            <a:chOff x="4241219" y="1574800"/>
            <a:chExt cx="3594100" cy="3594100"/>
          </a:xfrm>
        </p:grpSpPr>
        <p:sp>
          <p:nvSpPr>
            <p:cNvPr id="11" name="椭圆 10"/>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177336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1E3A6A11-58F9-4723-A92D-E929B83CFDD8}" type="datetimeFigureOut">
              <a:rPr lang="zh-CN" altLang="en-US"/>
              <a:pPr>
                <a:defRPr/>
              </a:pPr>
              <a:t>2023/11/8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9BA8B21C-8687-4765-8BDB-C52167D1EB6E}" type="slidenum">
              <a:rPr lang="zh-CN" altLang="en-US"/>
              <a:pPr/>
              <a:t>‹#›</a:t>
            </a:fld>
            <a:endParaRPr lang="zh-CN" altLang="en-US"/>
          </a:p>
        </p:txBody>
      </p:sp>
    </p:spTree>
    <p:extLst>
      <p:ext uri="{BB962C8B-B14F-4D97-AF65-F5344CB8AC3E}">
        <p14:creationId xmlns:p14="http://schemas.microsoft.com/office/powerpoint/2010/main" val="33091394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58C3543-12E8-41E8-B792-3FC4AAAD13C1}" type="datetimeFigureOut">
              <a:rPr lang="zh-CN" altLang="en-US"/>
              <a:pPr>
                <a:defRPr/>
              </a:pPr>
              <a:t>2023/11/8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84FEE633-5D98-42A7-B8B5-38C075D1D5E5}" type="slidenum">
              <a:rPr lang="zh-CN" altLang="en-US"/>
              <a:pPr/>
              <a:t>‹#›</a:t>
            </a:fld>
            <a:endParaRPr lang="zh-CN" altLang="en-US"/>
          </a:p>
        </p:txBody>
      </p:sp>
    </p:spTree>
    <p:extLst>
      <p:ext uri="{BB962C8B-B14F-4D97-AF65-F5344CB8AC3E}">
        <p14:creationId xmlns:p14="http://schemas.microsoft.com/office/powerpoint/2010/main" val="24565763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D7D2D28-E8A0-40C3-9E07-86C241896AFB}" type="datetimeFigureOut">
              <a:rPr lang="zh-CN" altLang="en-US"/>
              <a:pPr>
                <a:defRPr/>
              </a:pPr>
              <a:t>2023/11/8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DC3F693-9EE4-4A67-A7FA-E73A2989A70D}" type="slidenum">
              <a:rPr lang="zh-CN" altLang="en-US"/>
              <a:pPr/>
              <a:t>‹#›</a:t>
            </a:fld>
            <a:endParaRPr lang="zh-CN" altLang="en-US"/>
          </a:p>
        </p:txBody>
      </p:sp>
    </p:spTree>
    <p:extLst>
      <p:ext uri="{BB962C8B-B14F-4D97-AF65-F5344CB8AC3E}">
        <p14:creationId xmlns:p14="http://schemas.microsoft.com/office/powerpoint/2010/main" val="21579083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9E4C08EF-9433-4D3E-B912-B49B7CC531BF}" type="datetimeFigureOut">
              <a:rPr lang="zh-CN" altLang="en-US"/>
              <a:pPr>
                <a:defRPr/>
              </a:pPr>
              <a:t>2023/11/8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3EDF288-10FE-4776-8760-57E7F945E01D}" type="slidenum">
              <a:rPr lang="zh-CN" altLang="en-US"/>
              <a:pPr/>
              <a:t>‹#›</a:t>
            </a:fld>
            <a:endParaRPr lang="zh-CN" altLang="en-US"/>
          </a:p>
        </p:txBody>
      </p:sp>
    </p:spTree>
    <p:extLst>
      <p:ext uri="{BB962C8B-B14F-4D97-AF65-F5344CB8AC3E}">
        <p14:creationId xmlns:p14="http://schemas.microsoft.com/office/powerpoint/2010/main" val="26346808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a:pPr>
                <a:defRPr/>
              </a:pPr>
              <a:t>2023/11/8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a:pPr/>
              <a:t>‹#›</a:t>
            </a:fld>
            <a:endParaRPr lang="zh-CN" altLang="en-US"/>
          </a:p>
        </p:txBody>
      </p:sp>
    </p:spTree>
    <p:extLst>
      <p:ext uri="{BB962C8B-B14F-4D97-AF65-F5344CB8AC3E}">
        <p14:creationId xmlns:p14="http://schemas.microsoft.com/office/powerpoint/2010/main" val="7388018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CF9B9AB7-2EB6-4185-9DCB-4AF6356386BC}" type="datetimeFigureOut">
              <a:rPr lang="zh-CN" altLang="en-US"/>
              <a:pPr>
                <a:defRPr/>
              </a:pPr>
              <a:t>2023/11/8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0222633-1CFC-4744-B27B-E89ADF5F76A3}" type="slidenum">
              <a:rPr lang="zh-CN" altLang="en-US"/>
              <a:pPr/>
              <a:t>‹#›</a:t>
            </a:fld>
            <a:endParaRPr lang="zh-CN" altLang="en-US"/>
          </a:p>
        </p:txBody>
      </p:sp>
    </p:spTree>
    <p:extLst>
      <p:ext uri="{BB962C8B-B14F-4D97-AF65-F5344CB8AC3E}">
        <p14:creationId xmlns:p14="http://schemas.microsoft.com/office/powerpoint/2010/main" val="40530019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D2FD1BE6-F418-4461-8AC3-D256C0A710B1}" type="datetimeFigureOut">
              <a:rPr lang="zh-CN" altLang="en-US"/>
              <a:pPr>
                <a:defRPr/>
              </a:pPr>
              <a:t>2023/11/8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B63FA0-0751-4FD1-AA0A-BCFF0CDB5DE5}" type="slidenum">
              <a:rPr lang="zh-CN" altLang="en-US"/>
              <a:pPr/>
              <a:t>‹#›</a:t>
            </a:fld>
            <a:endParaRPr lang="zh-CN" altLang="en-US"/>
          </a:p>
        </p:txBody>
      </p:sp>
    </p:spTree>
    <p:extLst>
      <p:ext uri="{BB962C8B-B14F-4D97-AF65-F5344CB8AC3E}">
        <p14:creationId xmlns:p14="http://schemas.microsoft.com/office/powerpoint/2010/main" val="38693694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920E11D0-1426-4C51-B810-275B779BA932}" type="datetimeFigureOut">
              <a:rPr lang="zh-CN" altLang="en-US"/>
              <a:pPr>
                <a:defRPr/>
              </a:pPr>
              <a:t>2023/11/8</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838110D-3347-4AFC-839B-CCA40FE78440}" type="slidenum">
              <a:rPr lang="zh-CN" altLang="en-US"/>
              <a:pPr/>
              <a:t>‹#›</a:t>
            </a:fld>
            <a:endParaRPr lang="zh-CN" altLang="en-US"/>
          </a:p>
        </p:txBody>
      </p:sp>
    </p:spTree>
    <p:extLst>
      <p:ext uri="{BB962C8B-B14F-4D97-AF65-F5344CB8AC3E}">
        <p14:creationId xmlns:p14="http://schemas.microsoft.com/office/powerpoint/2010/main" val="10835323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71A050A5-43DA-4A5C-A304-60D2304D70DE}" type="datetimeFigureOut">
              <a:rPr lang="zh-CN" altLang="en-US"/>
              <a:pPr>
                <a:defRPr/>
              </a:pPr>
              <a:t>2023/11/8</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B59F8795-4A45-4CF6-A2F1-3F6184487FB8}" type="slidenum">
              <a:rPr lang="zh-CN" altLang="en-US"/>
              <a:pPr/>
              <a:t>‹#›</a:t>
            </a:fld>
            <a:endParaRPr lang="zh-CN" altLang="en-US"/>
          </a:p>
        </p:txBody>
      </p:sp>
    </p:spTree>
    <p:extLst>
      <p:ext uri="{BB962C8B-B14F-4D97-AF65-F5344CB8AC3E}">
        <p14:creationId xmlns:p14="http://schemas.microsoft.com/office/powerpoint/2010/main" val="14751734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a:pPr>
                <a:defRPr/>
              </a:pPr>
              <a:t>2023/11/8</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a:pPr/>
              <a:t>‹#›</a:t>
            </a:fld>
            <a:endParaRPr lang="zh-CN" altLang="en-US"/>
          </a:p>
        </p:txBody>
      </p:sp>
    </p:spTree>
    <p:extLst>
      <p:ext uri="{BB962C8B-B14F-4D97-AF65-F5344CB8AC3E}">
        <p14:creationId xmlns:p14="http://schemas.microsoft.com/office/powerpoint/2010/main" val="225558339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a:pPr>
                <a:defRPr/>
              </a:pPr>
              <a:t>2023/11/8</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a:pPr/>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286029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a:pPr>
                <a:defRPr/>
              </a:pPr>
              <a:t>2023/11/8</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a:pPr/>
              <a:t>‹#›</a:t>
            </a:fld>
            <a:endParaRPr lang="zh-CN" altLang="en-US"/>
          </a:p>
        </p:txBody>
      </p:sp>
      <p:sp>
        <p:nvSpPr>
          <p:cNvPr id="6" name="矩形 5"/>
          <p:cNvSpPr/>
          <p:nvPr userDrawn="1"/>
        </p:nvSpPr>
        <p:spPr>
          <a:xfrm>
            <a:off x="0" y="0"/>
            <a:ext cx="12192000" cy="6858000"/>
          </a:xfrm>
          <a:prstGeom prst="rect">
            <a:avLst/>
          </a:prstGeom>
          <a:solidFill>
            <a:srgbClr val="FBF8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504018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春秋视觉工作室</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6D045BB-3887-4E3F-A272-E5247811F888}" type="datetimeFigureOut">
              <a:rPr lang="zh-CN" altLang="en-US"/>
              <a:pPr>
                <a:defRPr/>
              </a:pPr>
              <a:t>2023/11/8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9E6EE-4033-4F3F-A866-667792DA3606}" type="slidenum">
              <a:rPr lang="zh-CN" altLang="en-US"/>
              <a:pPr/>
              <a:t>‹#›</a:t>
            </a:fld>
            <a:endParaRPr lang="zh-CN" altLang="en-US"/>
          </a:p>
        </p:txBody>
      </p:sp>
    </p:spTree>
    <p:extLst>
      <p:ext uri="{BB962C8B-B14F-4D97-AF65-F5344CB8AC3E}">
        <p14:creationId xmlns:p14="http://schemas.microsoft.com/office/powerpoint/2010/main" val="3259164137"/>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51" r:id="rId3"/>
    <p:sldLayoutId id="2147483660" r:id="rId4"/>
    <p:sldLayoutId id="2147483658" r:id="rId5"/>
    <p:sldLayoutId id="2147483656" r:id="rId6"/>
    <p:sldLayoutId id="2147483652" r:id="rId7"/>
    <p:sldLayoutId id="2147483649" r:id="rId8"/>
    <p:sldLayoutId id="2147483661" r:id="rId9"/>
    <p:sldLayoutId id="2147483659" r:id="rId10"/>
    <p:sldLayoutId id="2147483657" r:id="rId11"/>
    <p:sldLayoutId id="2147483653" r:id="rId12"/>
    <p:sldLayoutId id="2147483650" r:id="rId13"/>
    <p:sldLayoutId id="2147483662" r:id="rId1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bin"/><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customXml" Target="../ink/ink1.xml"/><Relationship Id="rId1" Type="http://schemas.openxmlformats.org/officeDocument/2006/relationships/slideLayout" Target="../slideLayouts/slideLayout2.xml"/><Relationship Id="R7b20a7b4996a4c7c" Type="http://schemas.openxmlformats.org/officeDocument/2006/relationships/image" Target="../media/image11.bin"/><Relationship Id="rId4" Type="http://schemas.openxmlformats.org/officeDocument/2006/relationships/image" Target="../media/image10.bin"/></Relationships>
</file>

<file path=ppt/slides/_rels/slide25.xml.rels><?xml version="1.0" encoding="UTF-8" standalone="yes"?>
<Relationships xmlns="http://schemas.openxmlformats.org/package/2006/relationships"><Relationship Id="rId8" Type="http://schemas.openxmlformats.org/officeDocument/2006/relationships/image" Target="../media/image16.bin"/><Relationship Id="rId3" Type="http://schemas.openxmlformats.org/officeDocument/2006/relationships/image" Target="../media/image13.bin"/><Relationship Id="R21f7257b884b415e" Type="http://schemas.openxmlformats.org/officeDocument/2006/relationships/image" Target="../media/image11.bin"/><Relationship Id="Rc030058dfaaf4fe5" Type="http://schemas.openxmlformats.org/officeDocument/2006/relationships/image" Target="../media/image15.bin"/><Relationship Id="rId7" Type="http://schemas.openxmlformats.org/officeDocument/2006/relationships/image" Target="../media/image14.bin"/><Relationship Id="rId2" Type="http://schemas.openxmlformats.org/officeDocument/2006/relationships/image" Target="../media/image12.bin"/><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customXml" Target="../ink/ink3.xml"/><Relationship Id="rId9" Type="http://schemas.openxmlformats.org/officeDocument/2006/relationships/hyperlink" Target="https://pptsupermarket.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bin"/><Relationship Id="R9ab8c9dea69a4e7f" Type="http://schemas.openxmlformats.org/officeDocument/2006/relationships/image" Target="../media/image11.bin"/><Relationship Id="rId7" Type="http://schemas.openxmlformats.org/officeDocument/2006/relationships/customXml" Target="../ink/ink8.xml"/><Relationship Id="rId2" Type="http://schemas.openxmlformats.org/officeDocument/2006/relationships/image" Target="../media/image17.bin"/><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image" Target="../media/image14.bin"/></Relationships>
</file>

<file path=ppt/slides/_rels/slide27.xml.rels><?xml version="1.0" encoding="UTF-8" standalone="yes"?>
<Relationships xmlns="http://schemas.openxmlformats.org/package/2006/relationships"><Relationship Id="rId3" Type="http://schemas.openxmlformats.org/officeDocument/2006/relationships/hyperlink" Target="https://storyset.com/" TargetMode="External"/><Relationship Id="rId2" Type="http://schemas.openxmlformats.org/officeDocument/2006/relationships/hyperlink" Target="https://www.100font.com/thread-118.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a:xfrm>
            <a:off x="8025196" y="1145612"/>
            <a:ext cx="3105404" cy="3105404"/>
            <a:chOff x="4241219" y="1574800"/>
            <a:chExt cx="3594100" cy="3594100"/>
          </a:xfrm>
        </p:grpSpPr>
        <p:sp>
          <p:nvSpPr>
            <p:cNvPr id="72" name="椭圆 71"/>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49" y="3210869"/>
            <a:ext cx="2530553" cy="2530553"/>
            <a:chOff x="4241219" y="1574800"/>
            <a:chExt cx="3594100" cy="3594100"/>
          </a:xfrm>
        </p:grpSpPr>
        <p:sp>
          <p:nvSpPr>
            <p:cNvPr id="42" name="椭圆 41"/>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2169323" y="2936095"/>
            <a:ext cx="1452080" cy="1452080"/>
            <a:chOff x="4241219" y="1574800"/>
            <a:chExt cx="3594100" cy="3594100"/>
          </a:xfrm>
        </p:grpSpPr>
        <p:sp>
          <p:nvSpPr>
            <p:cNvPr id="27" name="椭圆 26"/>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2175416" y="3778722"/>
            <a:ext cx="1866392" cy="1866392"/>
            <a:chOff x="4241219" y="1574800"/>
            <a:chExt cx="3594100" cy="3594100"/>
          </a:xfrm>
        </p:grpSpPr>
        <p:sp>
          <p:nvSpPr>
            <p:cNvPr id="57" name="椭圆 56"/>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3305493" y="638497"/>
            <a:ext cx="5581014" cy="5581006"/>
          </a:xfrm>
          <a:prstGeom prst="ellipse">
            <a:avLst/>
          </a:prstGeom>
          <a:solidFill>
            <a:srgbClr val="FBF8EF"/>
          </a:solidFill>
          <a:ln>
            <a:solidFill>
              <a:schemeClr val="bg1">
                <a:lumMod val="65000"/>
              </a:schemeClr>
            </a:solidFill>
          </a:ln>
          <a:effectLst>
            <a:outerShdw blurRad="8128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102100" y="1130300"/>
            <a:ext cx="330200" cy="330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343900" y="4699000"/>
            <a:ext cx="330200" cy="330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10569599" y="2270517"/>
            <a:ext cx="1708011" cy="1708011"/>
            <a:chOff x="4241219" y="1574800"/>
            <a:chExt cx="3594100" cy="3594100"/>
          </a:xfrm>
        </p:grpSpPr>
        <p:sp>
          <p:nvSpPr>
            <p:cNvPr id="87" name="椭圆 86"/>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文本框 101"/>
          <p:cNvSpPr txBox="1"/>
          <p:nvPr/>
        </p:nvSpPr>
        <p:spPr>
          <a:xfrm rot="16200000">
            <a:off x="6525027" y="2295817"/>
            <a:ext cx="923330" cy="2213269"/>
          </a:xfrm>
          <a:prstGeom prst="rect">
            <a:avLst/>
          </a:prstGeom>
          <a:noFill/>
          <a:effectLst/>
        </p:spPr>
        <p:txBody>
          <a:bodyPr vert="eaVert" wrap="square" rtlCol="0">
            <a:spAutoFit/>
          </a:bodyPr>
          <a:lstStyle/>
          <a:p>
            <a:pPr algn="ctr"/>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  </a:t>
            </a:r>
            <a:r>
              <a:rPr lang="en-US" altLang="zh-CN"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Lab1</a:t>
            </a:r>
            <a:endPar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endParaRPr>
          </a:p>
        </p:txBody>
      </p:sp>
      <p:sp>
        <p:nvSpPr>
          <p:cNvPr id="104" name="TextBox 64"/>
          <p:cNvSpPr>
            <a:spLocks noChangeArrowheads="1"/>
          </p:cNvSpPr>
          <p:nvPr/>
        </p:nvSpPr>
        <p:spPr bwMode="auto">
          <a:xfrm>
            <a:off x="5720292" y="1409701"/>
            <a:ext cx="615553" cy="4223644"/>
          </a:xfrm>
          <a:prstGeom prst="rect">
            <a:avLst/>
          </a:prstGeom>
          <a:noFill/>
          <a:ln w="9525">
            <a:noFill/>
            <a:miter lim="800000"/>
            <a:headEnd/>
            <a:tailEnd/>
          </a:ln>
        </p:spPr>
        <p:txBody>
          <a:bodyPr vert="eaVert" wrap="square" lIns="91440" tIns="45720" rIns="91440" bIns="45720">
            <a:spAutoFit/>
          </a:bodyPr>
          <a:lstStyle/>
          <a:p>
            <a:pPr algn="dist"/>
            <a:r>
              <a:rPr lang="zh-CN" altLang="en-US" sz="2800" dirty="0">
                <a:solidFill>
                  <a:schemeClr val="tx1">
                    <a:lumMod val="65000"/>
                    <a:lumOff val="35000"/>
                  </a:schemeClr>
                </a:solidFill>
                <a:latin typeface="思源黑体 CN ExtraLight" panose="020B0200000000000000" pitchFamily="34" charset="-122"/>
                <a:ea typeface="思源黑体 CN ExtraLight" panose="020B0200000000000000" pitchFamily="34" charset="-122"/>
                <a:cs typeface="+mn-ea"/>
                <a:sym typeface="+mn-lt"/>
              </a:rPr>
              <a:t>第八组汇报总结</a:t>
            </a:r>
          </a:p>
        </p:txBody>
      </p:sp>
      <p:sp>
        <p:nvSpPr>
          <p:cNvPr id="105" name="文本框 56"/>
          <p:cNvSpPr txBox="1">
            <a:spLocks noChangeArrowheads="1"/>
          </p:cNvSpPr>
          <p:nvPr/>
        </p:nvSpPr>
        <p:spPr bwMode="auto">
          <a:xfrm rot="16200000">
            <a:off x="7154131" y="3035990"/>
            <a:ext cx="367921" cy="237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900" dirty="0">
                <a:solidFill>
                  <a:schemeClr val="bg1">
                    <a:lumMod val="50000"/>
                  </a:schemeClr>
                </a:solidFill>
                <a:latin typeface="+mn-ea"/>
                <a:ea typeface="+mn-ea"/>
                <a:cs typeface="Times New Roman" panose="02020603050405020304" pitchFamily="18" charset="0"/>
              </a:rPr>
              <a:t>汇报人：袁 子 诚</a:t>
            </a:r>
            <a:r>
              <a:rPr lang="en-US" altLang="zh-CN" sz="900" dirty="0">
                <a:solidFill>
                  <a:schemeClr val="bg1">
                    <a:lumMod val="50000"/>
                  </a:schemeClr>
                </a:solidFill>
                <a:latin typeface="+mn-ea"/>
                <a:ea typeface="+mn-ea"/>
                <a:cs typeface="Times New Roman" panose="02020603050405020304" pitchFamily="18" charset="0"/>
              </a:rPr>
              <a:t>    </a:t>
            </a:r>
            <a:r>
              <a:rPr lang="zh-CN" altLang="en-US" sz="900" dirty="0">
                <a:solidFill>
                  <a:schemeClr val="bg1">
                    <a:lumMod val="50000"/>
                  </a:schemeClr>
                </a:solidFill>
                <a:latin typeface="+mn-ea"/>
                <a:ea typeface="+mn-ea"/>
                <a:cs typeface="Times New Roman" panose="02020603050405020304" pitchFamily="18" charset="0"/>
              </a:rPr>
              <a:t>日期 </a:t>
            </a:r>
            <a:r>
              <a:rPr lang="en-US" altLang="zh-CN" sz="900" dirty="0">
                <a:solidFill>
                  <a:schemeClr val="bg1">
                    <a:lumMod val="50000"/>
                  </a:schemeClr>
                </a:solidFill>
                <a:latin typeface="+mn-ea"/>
                <a:ea typeface="+mn-ea"/>
                <a:cs typeface="Times New Roman" panose="02020603050405020304" pitchFamily="18" charset="0"/>
              </a:rPr>
              <a:t>2023.11.10</a:t>
            </a:r>
          </a:p>
        </p:txBody>
      </p:sp>
      <p:cxnSp>
        <p:nvCxnSpPr>
          <p:cNvPr id="107" name="直接连接符 106"/>
          <p:cNvCxnSpPr/>
          <p:nvPr/>
        </p:nvCxnSpPr>
        <p:spPr>
          <a:xfrm>
            <a:off x="6443316" y="2967442"/>
            <a:ext cx="0" cy="83682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30AA8A3-A22A-F354-165E-1CDC300082D2}"/>
              </a:ext>
            </a:extLst>
          </p:cNvPr>
          <p:cNvSpPr txBox="1"/>
          <p:nvPr/>
        </p:nvSpPr>
        <p:spPr>
          <a:xfrm>
            <a:off x="4131252" y="2838605"/>
            <a:ext cx="1758635" cy="2002792"/>
          </a:xfrm>
          <a:prstGeom prst="rect">
            <a:avLst/>
          </a:prstGeom>
          <a:noFill/>
        </p:spPr>
        <p:txBody>
          <a:bodyPr wrap="square" rtlCol="0">
            <a:spAutoFit/>
          </a:bodyPr>
          <a:lstStyle/>
          <a:p>
            <a:pPr>
              <a:lnSpc>
                <a:spcPct val="150000"/>
              </a:lnSpc>
            </a:pPr>
            <a:r>
              <a:rPr lang="zh-CN" altLang="en-US" sz="1050" dirty="0">
                <a:solidFill>
                  <a:schemeClr val="bg1">
                    <a:lumMod val="50000"/>
                  </a:schemeClr>
                </a:solidFill>
                <a:latin typeface="+mn-ea"/>
                <a:ea typeface="+mn-ea"/>
                <a:cs typeface="Times New Roman" panose="02020603050405020304" pitchFamily="18" charset="0"/>
              </a:rPr>
              <a:t>组长：</a:t>
            </a:r>
            <a:br>
              <a:rPr lang="en-US" altLang="zh-CN" sz="1050" dirty="0">
                <a:solidFill>
                  <a:schemeClr val="bg1">
                    <a:lumMod val="50000"/>
                  </a:schemeClr>
                </a:solidFill>
                <a:latin typeface="+mn-ea"/>
                <a:ea typeface="+mn-ea"/>
                <a:cs typeface="Times New Roman" panose="02020603050405020304" pitchFamily="18" charset="0"/>
              </a:rPr>
            </a:br>
            <a:r>
              <a:rPr lang="zh-CN" altLang="en-US" sz="1050" dirty="0">
                <a:solidFill>
                  <a:schemeClr val="bg1">
                    <a:lumMod val="50000"/>
                  </a:schemeClr>
                </a:solidFill>
                <a:latin typeface="+mn-ea"/>
                <a:ea typeface="+mn-ea"/>
                <a:cs typeface="Times New Roman" panose="02020603050405020304" pitchFamily="18" charset="0"/>
              </a:rPr>
              <a:t>袁子诚</a:t>
            </a:r>
            <a:r>
              <a:rPr lang="en-US" altLang="zh-CN" sz="1050" dirty="0">
                <a:solidFill>
                  <a:schemeClr val="bg1">
                    <a:lumMod val="50000"/>
                  </a:schemeClr>
                </a:solidFill>
                <a:latin typeface="+mn-ea"/>
                <a:ea typeface="+mn-ea"/>
                <a:cs typeface="Times New Roman" panose="02020603050405020304" pitchFamily="18" charset="0"/>
              </a:rPr>
              <a:t>21302010020</a:t>
            </a:r>
          </a:p>
          <a:p>
            <a:pPr>
              <a:lnSpc>
                <a:spcPct val="150000"/>
              </a:lnSpc>
            </a:pPr>
            <a:r>
              <a:rPr lang="zh-CN" altLang="en-US" sz="1050" dirty="0">
                <a:solidFill>
                  <a:schemeClr val="bg1">
                    <a:lumMod val="50000"/>
                  </a:schemeClr>
                </a:solidFill>
                <a:latin typeface="+mn-ea"/>
                <a:ea typeface="+mn-ea"/>
                <a:cs typeface="Times New Roman" panose="02020603050405020304" pitchFamily="18" charset="0"/>
              </a:rPr>
              <a:t>组员：</a:t>
            </a:r>
            <a:endParaRPr lang="en-US" altLang="zh-CN" sz="1050" dirty="0">
              <a:solidFill>
                <a:schemeClr val="bg1">
                  <a:lumMod val="50000"/>
                </a:schemeClr>
              </a:solidFill>
              <a:latin typeface="+mn-ea"/>
              <a:ea typeface="+mn-ea"/>
              <a:cs typeface="Times New Roman" panose="02020603050405020304" pitchFamily="18" charset="0"/>
            </a:endParaRPr>
          </a:p>
          <a:p>
            <a:pPr>
              <a:lnSpc>
                <a:spcPct val="150000"/>
              </a:lnSpc>
            </a:pPr>
            <a:r>
              <a:rPr lang="zh-CN" altLang="en-US" sz="1050" dirty="0">
                <a:solidFill>
                  <a:schemeClr val="bg1">
                    <a:lumMod val="50000"/>
                  </a:schemeClr>
                </a:solidFill>
                <a:latin typeface="+mn-ea"/>
                <a:ea typeface="+mn-ea"/>
                <a:cs typeface="Times New Roman" panose="02020603050405020304" pitchFamily="18" charset="0"/>
              </a:rPr>
              <a:t>毕云天</a:t>
            </a:r>
            <a:r>
              <a:rPr lang="en-US" altLang="zh-CN" sz="1050" dirty="0">
                <a:solidFill>
                  <a:schemeClr val="bg1">
                    <a:lumMod val="50000"/>
                  </a:schemeClr>
                </a:solidFill>
                <a:latin typeface="+mn-ea"/>
                <a:ea typeface="+mn-ea"/>
                <a:cs typeface="Times New Roman" panose="02020603050405020304" pitchFamily="18" charset="0"/>
              </a:rPr>
              <a:t>21302010002</a:t>
            </a:r>
          </a:p>
          <a:p>
            <a:pPr>
              <a:lnSpc>
                <a:spcPct val="150000"/>
              </a:lnSpc>
            </a:pPr>
            <a:r>
              <a:rPr lang="zh-CN" altLang="en-US" sz="1050" dirty="0">
                <a:solidFill>
                  <a:schemeClr val="bg1">
                    <a:lumMod val="50000"/>
                  </a:schemeClr>
                </a:solidFill>
                <a:latin typeface="+mn-ea"/>
                <a:ea typeface="+mn-ea"/>
                <a:cs typeface="Times New Roman" panose="02020603050405020304" pitchFamily="18" charset="0"/>
              </a:rPr>
              <a:t>章云天</a:t>
            </a:r>
            <a:r>
              <a:rPr lang="en-US" altLang="zh-CN" sz="1050" dirty="0">
                <a:solidFill>
                  <a:schemeClr val="bg1">
                    <a:lumMod val="50000"/>
                  </a:schemeClr>
                </a:solidFill>
                <a:latin typeface="+mn-ea"/>
                <a:ea typeface="+mn-ea"/>
                <a:cs typeface="Times New Roman" panose="02020603050405020304" pitchFamily="18" charset="0"/>
              </a:rPr>
              <a:t>21302010023</a:t>
            </a:r>
          </a:p>
          <a:p>
            <a:pPr>
              <a:lnSpc>
                <a:spcPct val="150000"/>
              </a:lnSpc>
            </a:pPr>
            <a:r>
              <a:rPr lang="zh-CN" altLang="en-US" sz="1050" dirty="0">
                <a:solidFill>
                  <a:schemeClr val="bg1">
                    <a:lumMod val="50000"/>
                  </a:schemeClr>
                </a:solidFill>
                <a:latin typeface="+mn-ea"/>
                <a:ea typeface="+mn-ea"/>
                <a:cs typeface="Times New Roman" panose="02020603050405020304" pitchFamily="18" charset="0"/>
              </a:rPr>
              <a:t>陈雅南</a:t>
            </a:r>
            <a:r>
              <a:rPr lang="en-US" altLang="zh-CN" sz="1050" dirty="0">
                <a:solidFill>
                  <a:schemeClr val="bg1">
                    <a:lumMod val="50000"/>
                  </a:schemeClr>
                </a:solidFill>
                <a:latin typeface="+mn-ea"/>
                <a:ea typeface="+mn-ea"/>
                <a:cs typeface="Times New Roman" panose="02020603050405020304" pitchFamily="18" charset="0"/>
              </a:rPr>
              <a:t>21302010034</a:t>
            </a:r>
            <a:br>
              <a:rPr lang="en-US" altLang="zh-CN" sz="1050" dirty="0">
                <a:solidFill>
                  <a:schemeClr val="bg1">
                    <a:lumMod val="50000"/>
                  </a:schemeClr>
                </a:solidFill>
                <a:latin typeface="+mn-ea"/>
                <a:ea typeface="+mn-ea"/>
                <a:cs typeface="Times New Roman" panose="02020603050405020304" pitchFamily="18" charset="0"/>
              </a:rPr>
            </a:br>
            <a:r>
              <a:rPr lang="zh-CN" altLang="en-US" sz="1050" dirty="0">
                <a:solidFill>
                  <a:schemeClr val="bg1">
                    <a:lumMod val="50000"/>
                  </a:schemeClr>
                </a:solidFill>
                <a:latin typeface="+mn-ea"/>
                <a:ea typeface="+mn-ea"/>
                <a:cs typeface="Times New Roman" panose="02020603050405020304" pitchFamily="18" charset="0"/>
              </a:rPr>
              <a:t>游年浩</a:t>
            </a:r>
            <a:r>
              <a:rPr lang="en-US" altLang="zh-CN" sz="1050" dirty="0">
                <a:solidFill>
                  <a:schemeClr val="bg1">
                    <a:lumMod val="50000"/>
                  </a:schemeClr>
                </a:solidFill>
                <a:latin typeface="+mn-ea"/>
                <a:ea typeface="+mn-ea"/>
                <a:cs typeface="Times New Roman" panose="02020603050405020304" pitchFamily="18" charset="0"/>
              </a:rPr>
              <a:t>21302010043</a:t>
            </a:r>
            <a:br>
              <a:rPr lang="en-US" altLang="zh-CN" sz="1050" dirty="0">
                <a:solidFill>
                  <a:schemeClr val="bg1">
                    <a:lumMod val="50000"/>
                  </a:schemeClr>
                </a:solidFill>
                <a:latin typeface="+mn-ea"/>
                <a:ea typeface="+mn-ea"/>
                <a:cs typeface="Times New Roman" panose="02020603050405020304" pitchFamily="18" charset="0"/>
              </a:rPr>
            </a:br>
            <a:r>
              <a:rPr lang="zh-CN" altLang="en-US" sz="1050" dirty="0">
                <a:solidFill>
                  <a:schemeClr val="bg1">
                    <a:lumMod val="50000"/>
                  </a:schemeClr>
                </a:solidFill>
                <a:latin typeface="+mn-ea"/>
                <a:ea typeface="+mn-ea"/>
                <a:cs typeface="Times New Roman" panose="02020603050405020304" pitchFamily="18" charset="0"/>
              </a:rPr>
              <a:t>黄子骕</a:t>
            </a:r>
            <a:r>
              <a:rPr lang="en-US" altLang="zh-CN" sz="1050" dirty="0">
                <a:solidFill>
                  <a:schemeClr val="bg1">
                    <a:lumMod val="50000"/>
                  </a:schemeClr>
                </a:solidFill>
                <a:latin typeface="+mn-ea"/>
                <a:ea typeface="+mn-ea"/>
                <a:cs typeface="Times New Roman" panose="02020603050405020304" pitchFamily="18" charset="0"/>
              </a:rPr>
              <a:t>21307130013</a:t>
            </a:r>
          </a:p>
        </p:txBody>
      </p:sp>
    </p:spTree>
    <p:extLst>
      <p:ext uri="{BB962C8B-B14F-4D97-AF65-F5344CB8AC3E}">
        <p14:creationId xmlns:p14="http://schemas.microsoft.com/office/powerpoint/2010/main" val="38913106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30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nodeType="withEffect">
                                      <p:stCondLst>
                                        <p:cond delay="100"/>
                                      </p:stCondLst>
                                      <p:childTnLst>
                                        <p:set>
                                          <p:cBhvr>
                                            <p:cTn id="18" dur="1" fill="hold">
                                              <p:stCondLst>
                                                <p:cond delay="0"/>
                                              </p:stCondLst>
                                            </p:cTn>
                                            <p:tgtEl>
                                              <p:spTgt spid="56"/>
                                            </p:tgtEl>
                                            <p:attrNameLst>
                                              <p:attrName>style.visibility</p:attrName>
                                            </p:attrNameLst>
                                          </p:cBhvr>
                                          <p:to>
                                            <p:strVal val="visible"/>
                                          </p:to>
                                        </p:set>
                                        <p:anim calcmode="lin" valueType="num">
                                          <p:cBhvr>
                                            <p:cTn id="19" dur="1000" fill="hold"/>
                                            <p:tgtEl>
                                              <p:spTgt spid="56"/>
                                            </p:tgtEl>
                                            <p:attrNameLst>
                                              <p:attrName>ppt_w</p:attrName>
                                            </p:attrNameLst>
                                          </p:cBhvr>
                                          <p:tavLst>
                                            <p:tav tm="0">
                                              <p:val>
                                                <p:fltVal val="0"/>
                                              </p:val>
                                            </p:tav>
                                            <p:tav tm="100000">
                                              <p:val>
                                                <p:strVal val="#ppt_w"/>
                                              </p:val>
                                            </p:tav>
                                          </p:tavLst>
                                        </p:anim>
                                        <p:anim calcmode="lin" valueType="num">
                                          <p:cBhvr>
                                            <p:cTn id="20" dur="1000" fill="hold"/>
                                            <p:tgtEl>
                                              <p:spTgt spid="56"/>
                                            </p:tgtEl>
                                            <p:attrNameLst>
                                              <p:attrName>ppt_h</p:attrName>
                                            </p:attrNameLst>
                                          </p:cBhvr>
                                          <p:tavLst>
                                            <p:tav tm="0">
                                              <p:val>
                                                <p:fltVal val="0"/>
                                              </p:val>
                                            </p:tav>
                                            <p:tav tm="100000">
                                              <p:val>
                                                <p:strVal val="#ppt_h"/>
                                              </p:val>
                                            </p:tav>
                                          </p:tavLst>
                                        </p:anim>
                                        <p:anim calcmode="lin" valueType="num">
                                          <p:cBhvr>
                                            <p:cTn id="21" dur="1000" fill="hold"/>
                                            <p:tgtEl>
                                              <p:spTgt spid="56"/>
                                            </p:tgtEl>
                                            <p:attrNameLst>
                                              <p:attrName>style.rotation</p:attrName>
                                            </p:attrNameLst>
                                          </p:cBhvr>
                                          <p:tavLst>
                                            <p:tav tm="0">
                                              <p:val>
                                                <p:fltVal val="90"/>
                                              </p:val>
                                            </p:tav>
                                            <p:tav tm="100000">
                                              <p:val>
                                                <p:fltVal val="0"/>
                                              </p:val>
                                            </p:tav>
                                          </p:tavLst>
                                        </p:anim>
                                        <p:animEffect transition="in" filter="fade">
                                          <p:cBhvr>
                                            <p:cTn id="22" dur="1000"/>
                                            <p:tgtEl>
                                              <p:spTgt spid="56"/>
                                            </p:tgtEl>
                                          </p:cBhvr>
                                        </p:animEffect>
                                      </p:childTnLst>
                                    </p:cTn>
                                  </p:par>
                                  <p:par>
                                    <p:cTn id="23" presetID="31" presetClass="entr" presetSubtype="0" fill="hold" nodeType="withEffect">
                                      <p:stCondLst>
                                        <p:cond delay="200"/>
                                      </p:stCondLst>
                                      <p:childTnLst>
                                        <p:set>
                                          <p:cBhvr>
                                            <p:cTn id="24" dur="1" fill="hold">
                                              <p:stCondLst>
                                                <p:cond delay="0"/>
                                              </p:stCondLst>
                                            </p:cTn>
                                            <p:tgtEl>
                                              <p:spTgt spid="41"/>
                                            </p:tgtEl>
                                            <p:attrNameLst>
                                              <p:attrName>style.visibility</p:attrName>
                                            </p:attrNameLst>
                                          </p:cBhvr>
                                          <p:to>
                                            <p:strVal val="visible"/>
                                          </p:to>
                                        </p:set>
                                        <p:anim calcmode="lin" valueType="num">
                                          <p:cBhvr>
                                            <p:cTn id="25" dur="1000" fill="hold"/>
                                            <p:tgtEl>
                                              <p:spTgt spid="41"/>
                                            </p:tgtEl>
                                            <p:attrNameLst>
                                              <p:attrName>ppt_w</p:attrName>
                                            </p:attrNameLst>
                                          </p:cBhvr>
                                          <p:tavLst>
                                            <p:tav tm="0">
                                              <p:val>
                                                <p:fltVal val="0"/>
                                              </p:val>
                                            </p:tav>
                                            <p:tav tm="100000">
                                              <p:val>
                                                <p:strVal val="#ppt_w"/>
                                              </p:val>
                                            </p:tav>
                                          </p:tavLst>
                                        </p:anim>
                                        <p:anim calcmode="lin" valueType="num">
                                          <p:cBhvr>
                                            <p:cTn id="26" dur="1000" fill="hold"/>
                                            <p:tgtEl>
                                              <p:spTgt spid="41"/>
                                            </p:tgtEl>
                                            <p:attrNameLst>
                                              <p:attrName>ppt_h</p:attrName>
                                            </p:attrNameLst>
                                          </p:cBhvr>
                                          <p:tavLst>
                                            <p:tav tm="0">
                                              <p:val>
                                                <p:fltVal val="0"/>
                                              </p:val>
                                            </p:tav>
                                            <p:tav tm="100000">
                                              <p:val>
                                                <p:strVal val="#ppt_h"/>
                                              </p:val>
                                            </p:tav>
                                          </p:tavLst>
                                        </p:anim>
                                        <p:anim calcmode="lin" valueType="num">
                                          <p:cBhvr>
                                            <p:cTn id="27" dur="1000" fill="hold"/>
                                            <p:tgtEl>
                                              <p:spTgt spid="41"/>
                                            </p:tgtEl>
                                            <p:attrNameLst>
                                              <p:attrName>style.rotation</p:attrName>
                                            </p:attrNameLst>
                                          </p:cBhvr>
                                          <p:tavLst>
                                            <p:tav tm="0">
                                              <p:val>
                                                <p:fltVal val="90"/>
                                              </p:val>
                                            </p:tav>
                                            <p:tav tm="100000">
                                              <p:val>
                                                <p:fltVal val="0"/>
                                              </p:val>
                                            </p:tav>
                                          </p:tavLst>
                                        </p:anim>
                                        <p:animEffect transition="in" filter="fade">
                                          <p:cBhvr>
                                            <p:cTn id="28" dur="1000"/>
                                            <p:tgtEl>
                                              <p:spTgt spid="41"/>
                                            </p:tgtEl>
                                          </p:cBhvr>
                                        </p:animEffect>
                                      </p:childTnLst>
                                    </p:cTn>
                                  </p:par>
                                  <p:par>
                                    <p:cTn id="29" presetID="31" presetClass="entr" presetSubtype="0" fill="hold" nodeType="withEffect">
                                      <p:stCondLst>
                                        <p:cond delay="300"/>
                                      </p:stCondLst>
                                      <p:childTnLst>
                                        <p:set>
                                          <p:cBhvr>
                                            <p:cTn id="30" dur="1" fill="hold">
                                              <p:stCondLst>
                                                <p:cond delay="0"/>
                                              </p:stCondLst>
                                            </p:cTn>
                                            <p:tgtEl>
                                              <p:spTgt spid="71"/>
                                            </p:tgtEl>
                                            <p:attrNameLst>
                                              <p:attrName>style.visibility</p:attrName>
                                            </p:attrNameLst>
                                          </p:cBhvr>
                                          <p:to>
                                            <p:strVal val="visible"/>
                                          </p:to>
                                        </p:set>
                                        <p:anim calcmode="lin" valueType="num">
                                          <p:cBhvr>
                                            <p:cTn id="31" dur="1000" fill="hold"/>
                                            <p:tgtEl>
                                              <p:spTgt spid="71"/>
                                            </p:tgtEl>
                                            <p:attrNameLst>
                                              <p:attrName>ppt_w</p:attrName>
                                            </p:attrNameLst>
                                          </p:cBhvr>
                                          <p:tavLst>
                                            <p:tav tm="0">
                                              <p:val>
                                                <p:fltVal val="0"/>
                                              </p:val>
                                            </p:tav>
                                            <p:tav tm="100000">
                                              <p:val>
                                                <p:strVal val="#ppt_w"/>
                                              </p:val>
                                            </p:tav>
                                          </p:tavLst>
                                        </p:anim>
                                        <p:anim calcmode="lin" valueType="num">
                                          <p:cBhvr>
                                            <p:cTn id="32" dur="1000" fill="hold"/>
                                            <p:tgtEl>
                                              <p:spTgt spid="71"/>
                                            </p:tgtEl>
                                            <p:attrNameLst>
                                              <p:attrName>ppt_h</p:attrName>
                                            </p:attrNameLst>
                                          </p:cBhvr>
                                          <p:tavLst>
                                            <p:tav tm="0">
                                              <p:val>
                                                <p:fltVal val="0"/>
                                              </p:val>
                                            </p:tav>
                                            <p:tav tm="100000">
                                              <p:val>
                                                <p:strVal val="#ppt_h"/>
                                              </p:val>
                                            </p:tav>
                                          </p:tavLst>
                                        </p:anim>
                                        <p:anim calcmode="lin" valueType="num">
                                          <p:cBhvr>
                                            <p:cTn id="33" dur="1000" fill="hold"/>
                                            <p:tgtEl>
                                              <p:spTgt spid="71"/>
                                            </p:tgtEl>
                                            <p:attrNameLst>
                                              <p:attrName>style.rotation</p:attrName>
                                            </p:attrNameLst>
                                          </p:cBhvr>
                                          <p:tavLst>
                                            <p:tav tm="0">
                                              <p:val>
                                                <p:fltVal val="90"/>
                                              </p:val>
                                            </p:tav>
                                            <p:tav tm="100000">
                                              <p:val>
                                                <p:fltVal val="0"/>
                                              </p:val>
                                            </p:tav>
                                          </p:tavLst>
                                        </p:anim>
                                        <p:animEffect transition="in" filter="fade">
                                          <p:cBhvr>
                                            <p:cTn id="34" dur="1000"/>
                                            <p:tgtEl>
                                              <p:spTgt spid="71"/>
                                            </p:tgtEl>
                                          </p:cBhvr>
                                        </p:animEffect>
                                      </p:childTnLst>
                                    </p:cTn>
                                  </p:par>
                                  <p:par>
                                    <p:cTn id="35" presetID="31" presetClass="entr" presetSubtype="0" fill="hold" nodeType="withEffect">
                                      <p:stCondLst>
                                        <p:cond delay="100"/>
                                      </p:stCondLst>
                                      <p:childTnLst>
                                        <p:set>
                                          <p:cBhvr>
                                            <p:cTn id="36" dur="1" fill="hold">
                                              <p:stCondLst>
                                                <p:cond delay="0"/>
                                              </p:stCondLst>
                                            </p:cTn>
                                            <p:tgtEl>
                                              <p:spTgt spid="86"/>
                                            </p:tgtEl>
                                            <p:attrNameLst>
                                              <p:attrName>style.visibility</p:attrName>
                                            </p:attrNameLst>
                                          </p:cBhvr>
                                          <p:to>
                                            <p:strVal val="visible"/>
                                          </p:to>
                                        </p:set>
                                        <p:anim calcmode="lin" valueType="num">
                                          <p:cBhvr>
                                            <p:cTn id="37" dur="1000" fill="hold"/>
                                            <p:tgtEl>
                                              <p:spTgt spid="86"/>
                                            </p:tgtEl>
                                            <p:attrNameLst>
                                              <p:attrName>ppt_w</p:attrName>
                                            </p:attrNameLst>
                                          </p:cBhvr>
                                          <p:tavLst>
                                            <p:tav tm="0">
                                              <p:val>
                                                <p:fltVal val="0"/>
                                              </p:val>
                                            </p:tav>
                                            <p:tav tm="100000">
                                              <p:val>
                                                <p:strVal val="#ppt_w"/>
                                              </p:val>
                                            </p:tav>
                                          </p:tavLst>
                                        </p:anim>
                                        <p:anim calcmode="lin" valueType="num">
                                          <p:cBhvr>
                                            <p:cTn id="38" dur="1000" fill="hold"/>
                                            <p:tgtEl>
                                              <p:spTgt spid="86"/>
                                            </p:tgtEl>
                                            <p:attrNameLst>
                                              <p:attrName>ppt_h</p:attrName>
                                            </p:attrNameLst>
                                          </p:cBhvr>
                                          <p:tavLst>
                                            <p:tav tm="0">
                                              <p:val>
                                                <p:fltVal val="0"/>
                                              </p:val>
                                            </p:tav>
                                            <p:tav tm="100000">
                                              <p:val>
                                                <p:strVal val="#ppt_h"/>
                                              </p:val>
                                            </p:tav>
                                          </p:tavLst>
                                        </p:anim>
                                        <p:anim calcmode="lin" valueType="num">
                                          <p:cBhvr>
                                            <p:cTn id="39" dur="1000" fill="hold"/>
                                            <p:tgtEl>
                                              <p:spTgt spid="86"/>
                                            </p:tgtEl>
                                            <p:attrNameLst>
                                              <p:attrName>style.rotation</p:attrName>
                                            </p:attrNameLst>
                                          </p:cBhvr>
                                          <p:tavLst>
                                            <p:tav tm="0">
                                              <p:val>
                                                <p:fltVal val="90"/>
                                              </p:val>
                                            </p:tav>
                                            <p:tav tm="100000">
                                              <p:val>
                                                <p:fltVal val="0"/>
                                              </p:val>
                                            </p:tav>
                                          </p:tavLst>
                                        </p:anim>
                                        <p:animEffect transition="in" filter="fade">
                                          <p:cBhvr>
                                            <p:cTn id="40" dur="1000"/>
                                            <p:tgtEl>
                                              <p:spTgt spid="86"/>
                                            </p:tgtEl>
                                          </p:cBhvr>
                                        </p:animEffect>
                                      </p:childTnLst>
                                    </p:cTn>
                                  </p:par>
                                </p:childTnLst>
                              </p:cTn>
                            </p:par>
                            <p:par>
                              <p:cTn id="41" fill="hold">
                                <p:stCondLst>
                                  <p:cond delay="13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102"/>
                                            </p:tgtEl>
                                            <p:attrNameLst>
                                              <p:attrName>style.visibility</p:attrName>
                                            </p:attrNameLst>
                                          </p:cBhvr>
                                          <p:to>
                                            <p:strVal val="visible"/>
                                          </p:to>
                                        </p:set>
                                        <p:anim by="(-#ppt_w*2)" calcmode="lin" valueType="num">
                                          <p:cBhvr rctx="PPT">
                                            <p:cTn id="44" dur="500" autoRev="1" fill="hold">
                                              <p:stCondLst>
                                                <p:cond delay="0"/>
                                              </p:stCondLst>
                                            </p:cTn>
                                            <p:tgtEl>
                                              <p:spTgt spid="102"/>
                                            </p:tgtEl>
                                            <p:attrNameLst>
                                              <p:attrName>ppt_w</p:attrName>
                                            </p:attrNameLst>
                                          </p:cBhvr>
                                        </p:anim>
                                        <p:anim by="(#ppt_w*0.50)" calcmode="lin" valueType="num">
                                          <p:cBhvr>
                                            <p:cTn id="45" dur="500" decel="50000" autoRev="1" fill="hold">
                                              <p:stCondLst>
                                                <p:cond delay="0"/>
                                              </p:stCondLst>
                                            </p:cTn>
                                            <p:tgtEl>
                                              <p:spTgt spid="102"/>
                                            </p:tgtEl>
                                            <p:attrNameLst>
                                              <p:attrName>ppt_x</p:attrName>
                                            </p:attrNameLst>
                                          </p:cBhvr>
                                        </p:anim>
                                        <p:anim from="(-#ppt_h/2)" to="(#ppt_y)" calcmode="lin" valueType="num">
                                          <p:cBhvr>
                                            <p:cTn id="46" dur="1000" fill="hold">
                                              <p:stCondLst>
                                                <p:cond delay="0"/>
                                              </p:stCondLst>
                                            </p:cTn>
                                            <p:tgtEl>
                                              <p:spTgt spid="102"/>
                                            </p:tgtEl>
                                            <p:attrNameLst>
                                              <p:attrName>ppt_y</p:attrName>
                                            </p:attrNameLst>
                                          </p:cBhvr>
                                        </p:anim>
                                        <p:animRot by="21600000">
                                          <p:cBhvr>
                                            <p:cTn id="47" dur="1000" fill="hold">
                                              <p:stCondLst>
                                                <p:cond delay="0"/>
                                              </p:stCondLst>
                                            </p:cTn>
                                            <p:tgtEl>
                                              <p:spTgt spid="102"/>
                                            </p:tgtEl>
                                            <p:attrNameLst>
                                              <p:attrName>r</p:attrName>
                                            </p:attrNameLst>
                                          </p:cBhvr>
                                        </p:animRot>
                                      </p:childTnLst>
                                    </p:cTn>
                                  </p:par>
                                  <p:par>
                                    <p:cTn id="48" presetID="31"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1000" fill="hold"/>
                                            <p:tgtEl>
                                              <p:spTgt spid="10"/>
                                            </p:tgtEl>
                                            <p:attrNameLst>
                                              <p:attrName>ppt_w</p:attrName>
                                            </p:attrNameLst>
                                          </p:cBhvr>
                                          <p:tavLst>
                                            <p:tav tm="0">
                                              <p:val>
                                                <p:fltVal val="0"/>
                                              </p:val>
                                            </p:tav>
                                            <p:tav tm="100000">
                                              <p:val>
                                                <p:strVal val="#ppt_w"/>
                                              </p:val>
                                            </p:tav>
                                          </p:tavLst>
                                        </p:anim>
                                        <p:anim calcmode="lin" valueType="num">
                                          <p:cBhvr>
                                            <p:cTn id="51" dur="1000" fill="hold"/>
                                            <p:tgtEl>
                                              <p:spTgt spid="10"/>
                                            </p:tgtEl>
                                            <p:attrNameLst>
                                              <p:attrName>ppt_h</p:attrName>
                                            </p:attrNameLst>
                                          </p:cBhvr>
                                          <p:tavLst>
                                            <p:tav tm="0">
                                              <p:val>
                                                <p:fltVal val="0"/>
                                              </p:val>
                                            </p:tav>
                                            <p:tav tm="100000">
                                              <p:val>
                                                <p:strVal val="#ppt_h"/>
                                              </p:val>
                                            </p:tav>
                                          </p:tavLst>
                                        </p:anim>
                                        <p:anim calcmode="lin" valueType="num">
                                          <p:cBhvr>
                                            <p:cTn id="52" dur="1000" fill="hold"/>
                                            <p:tgtEl>
                                              <p:spTgt spid="10"/>
                                            </p:tgtEl>
                                            <p:attrNameLst>
                                              <p:attrName>style.rotation</p:attrName>
                                            </p:attrNameLst>
                                          </p:cBhvr>
                                          <p:tavLst>
                                            <p:tav tm="0">
                                              <p:val>
                                                <p:fltVal val="90"/>
                                              </p:val>
                                            </p:tav>
                                            <p:tav tm="100000">
                                              <p:val>
                                                <p:fltVal val="0"/>
                                              </p:val>
                                            </p:tav>
                                          </p:tavLst>
                                        </p:anim>
                                        <p:animEffect transition="in" filter="fade">
                                          <p:cBhvr>
                                            <p:cTn id="53" dur="1000"/>
                                            <p:tgtEl>
                                              <p:spTgt spid="10"/>
                                            </p:tgtEl>
                                          </p:cBhvr>
                                        </p:animEffect>
                                      </p:childTnLst>
                                    </p:cTn>
                                  </p:par>
                                  <p:par>
                                    <p:cTn id="54" presetID="31" presetClass="entr" presetSubtype="0" fill="hold" grpId="0" nodeType="withEffect">
                                      <p:stCondLst>
                                        <p:cond delay="1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fltVal val="0"/>
                                              </p:val>
                                            </p:tav>
                                            <p:tav tm="100000">
                                              <p:val>
                                                <p:strVal val="#ppt_w"/>
                                              </p:val>
                                            </p:tav>
                                          </p:tavLst>
                                        </p:anim>
                                        <p:anim calcmode="lin" valueType="num">
                                          <p:cBhvr>
                                            <p:cTn id="57" dur="1000" fill="hold"/>
                                            <p:tgtEl>
                                              <p:spTgt spid="11"/>
                                            </p:tgtEl>
                                            <p:attrNameLst>
                                              <p:attrName>ppt_h</p:attrName>
                                            </p:attrNameLst>
                                          </p:cBhvr>
                                          <p:tavLst>
                                            <p:tav tm="0">
                                              <p:val>
                                                <p:fltVal val="0"/>
                                              </p:val>
                                            </p:tav>
                                            <p:tav tm="100000">
                                              <p:val>
                                                <p:strVal val="#ppt_h"/>
                                              </p:val>
                                            </p:tav>
                                          </p:tavLst>
                                        </p:anim>
                                        <p:anim calcmode="lin" valueType="num">
                                          <p:cBhvr>
                                            <p:cTn id="58" dur="1000" fill="hold"/>
                                            <p:tgtEl>
                                              <p:spTgt spid="11"/>
                                            </p:tgtEl>
                                            <p:attrNameLst>
                                              <p:attrName>style.rotation</p:attrName>
                                            </p:attrNameLst>
                                          </p:cBhvr>
                                          <p:tavLst>
                                            <p:tav tm="0">
                                              <p:val>
                                                <p:fltVal val="90"/>
                                              </p:val>
                                            </p:tav>
                                            <p:tav tm="100000">
                                              <p:val>
                                                <p:fltVal val="0"/>
                                              </p:val>
                                            </p:tav>
                                          </p:tavLst>
                                        </p:anim>
                                        <p:animEffect transition="in" filter="fade">
                                          <p:cBhvr>
                                            <p:cTn id="59" dur="1000"/>
                                            <p:tgtEl>
                                              <p:spTgt spid="11"/>
                                            </p:tgtEl>
                                          </p:cBhvr>
                                        </p:animEffect>
                                      </p:childTnLst>
                                    </p:cTn>
                                  </p:par>
                                </p:childTnLst>
                              </p:cTn>
                            </p:par>
                            <p:par>
                              <p:cTn id="60" fill="hold">
                                <p:stCondLst>
                                  <p:cond delay="2600"/>
                                </p:stCondLst>
                                <p:childTnLst>
                                  <p:par>
                                    <p:cTn id="61" presetID="2" presetClass="entr" presetSubtype="12" accel="38000" fill="hold" grpId="0" nodeType="afterEffect" p14:presetBounceEnd="64000">
                                      <p:stCondLst>
                                        <p:cond delay="0"/>
                                      </p:stCondLst>
                                      <p:iterate type="lt">
                                        <p:tmPct val="10000"/>
                                      </p:iterate>
                                      <p:childTnLst>
                                        <p:set>
                                          <p:cBhvr>
                                            <p:cTn id="62" dur="1" fill="hold">
                                              <p:stCondLst>
                                                <p:cond delay="0"/>
                                              </p:stCondLst>
                                            </p:cTn>
                                            <p:tgtEl>
                                              <p:spTgt spid="104"/>
                                            </p:tgtEl>
                                            <p:attrNameLst>
                                              <p:attrName>style.visibility</p:attrName>
                                            </p:attrNameLst>
                                          </p:cBhvr>
                                          <p:to>
                                            <p:strVal val="visible"/>
                                          </p:to>
                                        </p:set>
                                        <p:anim calcmode="lin" valueType="num" p14:bounceEnd="64000">
                                          <p:cBhvr additive="base">
                                            <p:cTn id="63" dur="750" fill="hold"/>
                                            <p:tgtEl>
                                              <p:spTgt spid="104"/>
                                            </p:tgtEl>
                                            <p:attrNameLst>
                                              <p:attrName>ppt_x</p:attrName>
                                            </p:attrNameLst>
                                          </p:cBhvr>
                                          <p:tavLst>
                                            <p:tav tm="0">
                                              <p:val>
                                                <p:strVal val="0-#ppt_w/2"/>
                                              </p:val>
                                            </p:tav>
                                            <p:tav tm="100000">
                                              <p:val>
                                                <p:strVal val="#ppt_x"/>
                                              </p:val>
                                            </p:tav>
                                          </p:tavLst>
                                        </p:anim>
                                        <p:anim calcmode="lin" valueType="num" p14:bounceEnd="64000">
                                          <p:cBhvr additive="base">
                                            <p:cTn id="64" dur="750" fill="hold"/>
                                            <p:tgtEl>
                                              <p:spTgt spid="104"/>
                                            </p:tgtEl>
                                            <p:attrNameLst>
                                              <p:attrName>ppt_y</p:attrName>
                                            </p:attrNameLst>
                                          </p:cBhvr>
                                          <p:tavLst>
                                            <p:tav tm="0">
                                              <p:val>
                                                <p:strVal val="1+#ppt_h/2"/>
                                              </p:val>
                                            </p:tav>
                                            <p:tav tm="100000">
                                              <p:val>
                                                <p:strVal val="#ppt_y"/>
                                              </p:val>
                                            </p:tav>
                                          </p:tavLst>
                                        </p:anim>
                                      </p:childTnLst>
                                    </p:cTn>
                                  </p:par>
                                </p:childTnLst>
                              </p:cTn>
                            </p:par>
                            <p:par>
                              <p:cTn id="65" fill="hold">
                                <p:stCondLst>
                                  <p:cond delay="3800"/>
                                </p:stCondLst>
                                <p:childTnLst>
                                  <p:par>
                                    <p:cTn id="66" presetID="22" presetClass="entr" presetSubtype="1" fill="hold" grpId="0" nodeType="after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wipe(up)">
                                          <p:cBhvr>
                                            <p:cTn id="68" dur="500"/>
                                            <p:tgtEl>
                                              <p:spTgt spid="105"/>
                                            </p:tgtEl>
                                          </p:cBhvr>
                                        </p:animEffect>
                                      </p:childTnLst>
                                    </p:cTn>
                                  </p:par>
                                </p:childTnLst>
                              </p:cTn>
                            </p:par>
                            <p:par>
                              <p:cTn id="69" fill="hold">
                                <p:stCondLst>
                                  <p:cond delay="4300"/>
                                </p:stCondLst>
                                <p:childTnLst>
                                  <p:par>
                                    <p:cTn id="70" presetID="42" presetClass="entr" presetSubtype="0" fill="hold" nodeType="after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1000"/>
                                            <p:tgtEl>
                                              <p:spTgt spid="107"/>
                                            </p:tgtEl>
                                          </p:cBhvr>
                                        </p:animEffect>
                                        <p:anim calcmode="lin" valueType="num">
                                          <p:cBhvr>
                                            <p:cTn id="73" dur="1000" fill="hold"/>
                                            <p:tgtEl>
                                              <p:spTgt spid="107"/>
                                            </p:tgtEl>
                                            <p:attrNameLst>
                                              <p:attrName>ppt_x</p:attrName>
                                            </p:attrNameLst>
                                          </p:cBhvr>
                                          <p:tavLst>
                                            <p:tav tm="0">
                                              <p:val>
                                                <p:strVal val="#ppt_x"/>
                                              </p:val>
                                            </p:tav>
                                            <p:tav tm="100000">
                                              <p:val>
                                                <p:strVal val="#ppt_x"/>
                                              </p:val>
                                            </p:tav>
                                          </p:tavLst>
                                        </p:anim>
                                        <p:anim calcmode="lin" valueType="num">
                                          <p:cBhvr>
                                            <p:cTn id="74"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02" grpId="0"/>
          <p:bldP spid="104" grpId="0"/>
          <p:bldP spid="10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0"/>
                                            </p:tgtEl>
                                          </p:cBhvr>
                                        </p:cmd>
                                      </p:childTnLst>
                                    </p:cTn>
                                  </p:par>
                                  <p:par>
                                    <p:cTn id="7" presetID="3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p:cTn id="9" dur="1000" fill="hold"/>
                                            <p:tgtEl>
                                              <p:spTgt spid="9"/>
                                            </p:tgtEl>
                                            <p:attrNameLst>
                                              <p:attrName>ppt_w</p:attrName>
                                            </p:attrNameLst>
                                          </p:cBhvr>
                                          <p:tavLst>
                                            <p:tav tm="0">
                                              <p:val>
                                                <p:fltVal val="0"/>
                                              </p:val>
                                            </p:tav>
                                            <p:tav tm="100000">
                                              <p:val>
                                                <p:strVal val="#ppt_w"/>
                                              </p:val>
                                            </p:tav>
                                          </p:tavLst>
                                        </p:anim>
                                        <p:anim calcmode="lin" valueType="num">
                                          <p:cBhvr>
                                            <p:cTn id="10" dur="1000" fill="hold"/>
                                            <p:tgtEl>
                                              <p:spTgt spid="9"/>
                                            </p:tgtEl>
                                            <p:attrNameLst>
                                              <p:attrName>ppt_h</p:attrName>
                                            </p:attrNameLst>
                                          </p:cBhvr>
                                          <p:tavLst>
                                            <p:tav tm="0">
                                              <p:val>
                                                <p:fltVal val="0"/>
                                              </p:val>
                                            </p:tav>
                                            <p:tav tm="100000">
                                              <p:val>
                                                <p:strVal val="#ppt_h"/>
                                              </p:val>
                                            </p:tav>
                                          </p:tavLst>
                                        </p:anim>
                                        <p:anim calcmode="lin" valueType="num">
                                          <p:cBhvr>
                                            <p:cTn id="11" dur="1000" fill="hold"/>
                                            <p:tgtEl>
                                              <p:spTgt spid="9"/>
                                            </p:tgtEl>
                                            <p:attrNameLst>
                                              <p:attrName>style.rotation</p:attrName>
                                            </p:attrNameLst>
                                          </p:cBhvr>
                                          <p:tavLst>
                                            <p:tav tm="0">
                                              <p:val>
                                                <p:fltVal val="90"/>
                                              </p:val>
                                            </p:tav>
                                            <p:tav tm="100000">
                                              <p:val>
                                                <p:fltVal val="0"/>
                                              </p:val>
                                            </p:tav>
                                          </p:tavLst>
                                        </p:anim>
                                        <p:animEffect transition="in" filter="fade">
                                          <p:cBhvr>
                                            <p:cTn id="12" dur="1000"/>
                                            <p:tgtEl>
                                              <p:spTgt spid="9"/>
                                            </p:tgtEl>
                                          </p:cBhvr>
                                        </p:animEffect>
                                      </p:childTnLst>
                                    </p:cTn>
                                  </p:par>
                                  <p:par>
                                    <p:cTn id="13" presetID="31" presetClass="entr" presetSubtype="0" fill="hold" nodeType="withEffect">
                                      <p:stCondLst>
                                        <p:cond delay="300"/>
                                      </p:stCondLst>
                                      <p:childTnLst>
                                        <p:set>
                                          <p:cBhvr>
                                            <p:cTn id="14" dur="1" fill="hold">
                                              <p:stCondLst>
                                                <p:cond delay="0"/>
                                              </p:stCondLst>
                                            </p:cTn>
                                            <p:tgtEl>
                                              <p:spTgt spid="26"/>
                                            </p:tgtEl>
                                            <p:attrNameLst>
                                              <p:attrName>style.visibility</p:attrName>
                                            </p:attrNameLst>
                                          </p:cBhvr>
                                          <p:to>
                                            <p:strVal val="visible"/>
                                          </p:to>
                                        </p:set>
                                        <p:anim calcmode="lin" valueType="num">
                                          <p:cBhvr>
                                            <p:cTn id="15" dur="1000" fill="hold"/>
                                            <p:tgtEl>
                                              <p:spTgt spid="26"/>
                                            </p:tgtEl>
                                            <p:attrNameLst>
                                              <p:attrName>ppt_w</p:attrName>
                                            </p:attrNameLst>
                                          </p:cBhvr>
                                          <p:tavLst>
                                            <p:tav tm="0">
                                              <p:val>
                                                <p:fltVal val="0"/>
                                              </p:val>
                                            </p:tav>
                                            <p:tav tm="100000">
                                              <p:val>
                                                <p:strVal val="#ppt_w"/>
                                              </p:val>
                                            </p:tav>
                                          </p:tavLst>
                                        </p:anim>
                                        <p:anim calcmode="lin" valueType="num">
                                          <p:cBhvr>
                                            <p:cTn id="16" dur="1000" fill="hold"/>
                                            <p:tgtEl>
                                              <p:spTgt spid="26"/>
                                            </p:tgtEl>
                                            <p:attrNameLst>
                                              <p:attrName>ppt_h</p:attrName>
                                            </p:attrNameLst>
                                          </p:cBhvr>
                                          <p:tavLst>
                                            <p:tav tm="0">
                                              <p:val>
                                                <p:fltVal val="0"/>
                                              </p:val>
                                            </p:tav>
                                            <p:tav tm="100000">
                                              <p:val>
                                                <p:strVal val="#ppt_h"/>
                                              </p:val>
                                            </p:tav>
                                          </p:tavLst>
                                        </p:anim>
                                        <p:anim calcmode="lin" valueType="num">
                                          <p:cBhvr>
                                            <p:cTn id="17" dur="1000" fill="hold"/>
                                            <p:tgtEl>
                                              <p:spTgt spid="26"/>
                                            </p:tgtEl>
                                            <p:attrNameLst>
                                              <p:attrName>style.rotation</p:attrName>
                                            </p:attrNameLst>
                                          </p:cBhvr>
                                          <p:tavLst>
                                            <p:tav tm="0">
                                              <p:val>
                                                <p:fltVal val="90"/>
                                              </p:val>
                                            </p:tav>
                                            <p:tav tm="100000">
                                              <p:val>
                                                <p:fltVal val="0"/>
                                              </p:val>
                                            </p:tav>
                                          </p:tavLst>
                                        </p:anim>
                                        <p:animEffect transition="in" filter="fade">
                                          <p:cBhvr>
                                            <p:cTn id="18" dur="1000"/>
                                            <p:tgtEl>
                                              <p:spTgt spid="26"/>
                                            </p:tgtEl>
                                          </p:cBhvr>
                                        </p:animEffect>
                                      </p:childTnLst>
                                    </p:cTn>
                                  </p:par>
                                  <p:par>
                                    <p:cTn id="19" presetID="31" presetClass="entr" presetSubtype="0" fill="hold" nodeType="withEffect">
                                      <p:stCondLst>
                                        <p:cond delay="1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1000" fill="hold"/>
                                            <p:tgtEl>
                                              <p:spTgt spid="56"/>
                                            </p:tgtEl>
                                            <p:attrNameLst>
                                              <p:attrName>ppt_w</p:attrName>
                                            </p:attrNameLst>
                                          </p:cBhvr>
                                          <p:tavLst>
                                            <p:tav tm="0">
                                              <p:val>
                                                <p:fltVal val="0"/>
                                              </p:val>
                                            </p:tav>
                                            <p:tav tm="100000">
                                              <p:val>
                                                <p:strVal val="#ppt_w"/>
                                              </p:val>
                                            </p:tav>
                                          </p:tavLst>
                                        </p:anim>
                                        <p:anim calcmode="lin" valueType="num">
                                          <p:cBhvr>
                                            <p:cTn id="22" dur="1000" fill="hold"/>
                                            <p:tgtEl>
                                              <p:spTgt spid="56"/>
                                            </p:tgtEl>
                                            <p:attrNameLst>
                                              <p:attrName>ppt_h</p:attrName>
                                            </p:attrNameLst>
                                          </p:cBhvr>
                                          <p:tavLst>
                                            <p:tav tm="0">
                                              <p:val>
                                                <p:fltVal val="0"/>
                                              </p:val>
                                            </p:tav>
                                            <p:tav tm="100000">
                                              <p:val>
                                                <p:strVal val="#ppt_h"/>
                                              </p:val>
                                            </p:tav>
                                          </p:tavLst>
                                        </p:anim>
                                        <p:anim calcmode="lin" valueType="num">
                                          <p:cBhvr>
                                            <p:cTn id="23" dur="1000" fill="hold"/>
                                            <p:tgtEl>
                                              <p:spTgt spid="56"/>
                                            </p:tgtEl>
                                            <p:attrNameLst>
                                              <p:attrName>style.rotation</p:attrName>
                                            </p:attrNameLst>
                                          </p:cBhvr>
                                          <p:tavLst>
                                            <p:tav tm="0">
                                              <p:val>
                                                <p:fltVal val="90"/>
                                              </p:val>
                                            </p:tav>
                                            <p:tav tm="100000">
                                              <p:val>
                                                <p:fltVal val="0"/>
                                              </p:val>
                                            </p:tav>
                                          </p:tavLst>
                                        </p:anim>
                                        <p:animEffect transition="in" filter="fade">
                                          <p:cBhvr>
                                            <p:cTn id="24" dur="1000"/>
                                            <p:tgtEl>
                                              <p:spTgt spid="56"/>
                                            </p:tgtEl>
                                          </p:cBhvr>
                                        </p:animEffect>
                                      </p:childTnLst>
                                    </p:cTn>
                                  </p:par>
                                  <p:par>
                                    <p:cTn id="25" presetID="31" presetClass="entr" presetSubtype="0" fill="hold" nodeType="withEffect">
                                      <p:stCondLst>
                                        <p:cond delay="2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1000" fill="hold"/>
                                            <p:tgtEl>
                                              <p:spTgt spid="41"/>
                                            </p:tgtEl>
                                            <p:attrNameLst>
                                              <p:attrName>ppt_w</p:attrName>
                                            </p:attrNameLst>
                                          </p:cBhvr>
                                          <p:tavLst>
                                            <p:tav tm="0">
                                              <p:val>
                                                <p:fltVal val="0"/>
                                              </p:val>
                                            </p:tav>
                                            <p:tav tm="100000">
                                              <p:val>
                                                <p:strVal val="#ppt_w"/>
                                              </p:val>
                                            </p:tav>
                                          </p:tavLst>
                                        </p:anim>
                                        <p:anim calcmode="lin" valueType="num">
                                          <p:cBhvr>
                                            <p:cTn id="28" dur="1000" fill="hold"/>
                                            <p:tgtEl>
                                              <p:spTgt spid="41"/>
                                            </p:tgtEl>
                                            <p:attrNameLst>
                                              <p:attrName>ppt_h</p:attrName>
                                            </p:attrNameLst>
                                          </p:cBhvr>
                                          <p:tavLst>
                                            <p:tav tm="0">
                                              <p:val>
                                                <p:fltVal val="0"/>
                                              </p:val>
                                            </p:tav>
                                            <p:tav tm="100000">
                                              <p:val>
                                                <p:strVal val="#ppt_h"/>
                                              </p:val>
                                            </p:tav>
                                          </p:tavLst>
                                        </p:anim>
                                        <p:anim calcmode="lin" valueType="num">
                                          <p:cBhvr>
                                            <p:cTn id="29" dur="1000" fill="hold"/>
                                            <p:tgtEl>
                                              <p:spTgt spid="41"/>
                                            </p:tgtEl>
                                            <p:attrNameLst>
                                              <p:attrName>style.rotation</p:attrName>
                                            </p:attrNameLst>
                                          </p:cBhvr>
                                          <p:tavLst>
                                            <p:tav tm="0">
                                              <p:val>
                                                <p:fltVal val="90"/>
                                              </p:val>
                                            </p:tav>
                                            <p:tav tm="100000">
                                              <p:val>
                                                <p:fltVal val="0"/>
                                              </p:val>
                                            </p:tav>
                                          </p:tavLst>
                                        </p:anim>
                                        <p:animEffect transition="in" filter="fade">
                                          <p:cBhvr>
                                            <p:cTn id="30" dur="1000"/>
                                            <p:tgtEl>
                                              <p:spTgt spid="41"/>
                                            </p:tgtEl>
                                          </p:cBhvr>
                                        </p:animEffect>
                                      </p:childTnLst>
                                    </p:cTn>
                                  </p:par>
                                  <p:par>
                                    <p:cTn id="31" presetID="31" presetClass="entr" presetSubtype="0" fill="hold" nodeType="withEffect">
                                      <p:stCondLst>
                                        <p:cond delay="300"/>
                                      </p:stCondLst>
                                      <p:childTnLst>
                                        <p:set>
                                          <p:cBhvr>
                                            <p:cTn id="32" dur="1" fill="hold">
                                              <p:stCondLst>
                                                <p:cond delay="0"/>
                                              </p:stCondLst>
                                            </p:cTn>
                                            <p:tgtEl>
                                              <p:spTgt spid="71"/>
                                            </p:tgtEl>
                                            <p:attrNameLst>
                                              <p:attrName>style.visibility</p:attrName>
                                            </p:attrNameLst>
                                          </p:cBhvr>
                                          <p:to>
                                            <p:strVal val="visible"/>
                                          </p:to>
                                        </p:set>
                                        <p:anim calcmode="lin" valueType="num">
                                          <p:cBhvr>
                                            <p:cTn id="33" dur="1000" fill="hold"/>
                                            <p:tgtEl>
                                              <p:spTgt spid="71"/>
                                            </p:tgtEl>
                                            <p:attrNameLst>
                                              <p:attrName>ppt_w</p:attrName>
                                            </p:attrNameLst>
                                          </p:cBhvr>
                                          <p:tavLst>
                                            <p:tav tm="0">
                                              <p:val>
                                                <p:fltVal val="0"/>
                                              </p:val>
                                            </p:tav>
                                            <p:tav tm="100000">
                                              <p:val>
                                                <p:strVal val="#ppt_w"/>
                                              </p:val>
                                            </p:tav>
                                          </p:tavLst>
                                        </p:anim>
                                        <p:anim calcmode="lin" valueType="num">
                                          <p:cBhvr>
                                            <p:cTn id="34" dur="1000" fill="hold"/>
                                            <p:tgtEl>
                                              <p:spTgt spid="71"/>
                                            </p:tgtEl>
                                            <p:attrNameLst>
                                              <p:attrName>ppt_h</p:attrName>
                                            </p:attrNameLst>
                                          </p:cBhvr>
                                          <p:tavLst>
                                            <p:tav tm="0">
                                              <p:val>
                                                <p:fltVal val="0"/>
                                              </p:val>
                                            </p:tav>
                                            <p:tav tm="100000">
                                              <p:val>
                                                <p:strVal val="#ppt_h"/>
                                              </p:val>
                                            </p:tav>
                                          </p:tavLst>
                                        </p:anim>
                                        <p:anim calcmode="lin" valueType="num">
                                          <p:cBhvr>
                                            <p:cTn id="35" dur="1000" fill="hold"/>
                                            <p:tgtEl>
                                              <p:spTgt spid="71"/>
                                            </p:tgtEl>
                                            <p:attrNameLst>
                                              <p:attrName>style.rotation</p:attrName>
                                            </p:attrNameLst>
                                          </p:cBhvr>
                                          <p:tavLst>
                                            <p:tav tm="0">
                                              <p:val>
                                                <p:fltVal val="90"/>
                                              </p:val>
                                            </p:tav>
                                            <p:tav tm="100000">
                                              <p:val>
                                                <p:fltVal val="0"/>
                                              </p:val>
                                            </p:tav>
                                          </p:tavLst>
                                        </p:anim>
                                        <p:animEffect transition="in" filter="fade">
                                          <p:cBhvr>
                                            <p:cTn id="36" dur="1000"/>
                                            <p:tgtEl>
                                              <p:spTgt spid="71"/>
                                            </p:tgtEl>
                                          </p:cBhvr>
                                        </p:animEffect>
                                      </p:childTnLst>
                                    </p:cTn>
                                  </p:par>
                                  <p:par>
                                    <p:cTn id="37" presetID="31" presetClass="entr" presetSubtype="0" fill="hold" nodeType="withEffect">
                                      <p:stCondLst>
                                        <p:cond delay="100"/>
                                      </p:stCondLst>
                                      <p:childTnLst>
                                        <p:set>
                                          <p:cBhvr>
                                            <p:cTn id="38" dur="1" fill="hold">
                                              <p:stCondLst>
                                                <p:cond delay="0"/>
                                              </p:stCondLst>
                                            </p:cTn>
                                            <p:tgtEl>
                                              <p:spTgt spid="86"/>
                                            </p:tgtEl>
                                            <p:attrNameLst>
                                              <p:attrName>style.visibility</p:attrName>
                                            </p:attrNameLst>
                                          </p:cBhvr>
                                          <p:to>
                                            <p:strVal val="visible"/>
                                          </p:to>
                                        </p:set>
                                        <p:anim calcmode="lin" valueType="num">
                                          <p:cBhvr>
                                            <p:cTn id="39" dur="1000" fill="hold"/>
                                            <p:tgtEl>
                                              <p:spTgt spid="86"/>
                                            </p:tgtEl>
                                            <p:attrNameLst>
                                              <p:attrName>ppt_w</p:attrName>
                                            </p:attrNameLst>
                                          </p:cBhvr>
                                          <p:tavLst>
                                            <p:tav tm="0">
                                              <p:val>
                                                <p:fltVal val="0"/>
                                              </p:val>
                                            </p:tav>
                                            <p:tav tm="100000">
                                              <p:val>
                                                <p:strVal val="#ppt_w"/>
                                              </p:val>
                                            </p:tav>
                                          </p:tavLst>
                                        </p:anim>
                                        <p:anim calcmode="lin" valueType="num">
                                          <p:cBhvr>
                                            <p:cTn id="40" dur="1000" fill="hold"/>
                                            <p:tgtEl>
                                              <p:spTgt spid="86"/>
                                            </p:tgtEl>
                                            <p:attrNameLst>
                                              <p:attrName>ppt_h</p:attrName>
                                            </p:attrNameLst>
                                          </p:cBhvr>
                                          <p:tavLst>
                                            <p:tav tm="0">
                                              <p:val>
                                                <p:fltVal val="0"/>
                                              </p:val>
                                            </p:tav>
                                            <p:tav tm="100000">
                                              <p:val>
                                                <p:strVal val="#ppt_h"/>
                                              </p:val>
                                            </p:tav>
                                          </p:tavLst>
                                        </p:anim>
                                        <p:anim calcmode="lin" valueType="num">
                                          <p:cBhvr>
                                            <p:cTn id="41" dur="1000" fill="hold"/>
                                            <p:tgtEl>
                                              <p:spTgt spid="86"/>
                                            </p:tgtEl>
                                            <p:attrNameLst>
                                              <p:attrName>style.rotation</p:attrName>
                                            </p:attrNameLst>
                                          </p:cBhvr>
                                          <p:tavLst>
                                            <p:tav tm="0">
                                              <p:val>
                                                <p:fltVal val="90"/>
                                              </p:val>
                                            </p:tav>
                                            <p:tav tm="100000">
                                              <p:val>
                                                <p:fltVal val="0"/>
                                              </p:val>
                                            </p:tav>
                                          </p:tavLst>
                                        </p:anim>
                                        <p:animEffect transition="in" filter="fade">
                                          <p:cBhvr>
                                            <p:cTn id="42" dur="1000"/>
                                            <p:tgtEl>
                                              <p:spTgt spid="86"/>
                                            </p:tgtEl>
                                          </p:cBhvr>
                                        </p:animEffect>
                                      </p:childTnLst>
                                    </p:cTn>
                                  </p:par>
                                </p:childTnLst>
                              </p:cTn>
                            </p:par>
                            <p:par>
                              <p:cTn id="43" fill="hold">
                                <p:stCondLst>
                                  <p:cond delay="1300"/>
                                </p:stCondLst>
                                <p:childTnLst>
                                  <p:par>
                                    <p:cTn id="44" presetID="56" presetClass="entr" presetSubtype="0" fill="hold" grpId="0" nodeType="afterEffect">
                                      <p:stCondLst>
                                        <p:cond delay="0"/>
                                      </p:stCondLst>
                                      <p:iterate type="lt">
                                        <p:tmPct val="10000"/>
                                      </p:iterate>
                                      <p:childTnLst>
                                        <p:set>
                                          <p:cBhvr>
                                            <p:cTn id="45" dur="1" fill="hold">
                                              <p:stCondLst>
                                                <p:cond delay="0"/>
                                              </p:stCondLst>
                                            </p:cTn>
                                            <p:tgtEl>
                                              <p:spTgt spid="102"/>
                                            </p:tgtEl>
                                            <p:attrNameLst>
                                              <p:attrName>style.visibility</p:attrName>
                                            </p:attrNameLst>
                                          </p:cBhvr>
                                          <p:to>
                                            <p:strVal val="visible"/>
                                          </p:to>
                                        </p:set>
                                        <p:anim by="(-#ppt_w*2)" calcmode="lin" valueType="num">
                                          <p:cBhvr rctx="PPT">
                                            <p:cTn id="46" dur="500" autoRev="1" fill="hold">
                                              <p:stCondLst>
                                                <p:cond delay="0"/>
                                              </p:stCondLst>
                                            </p:cTn>
                                            <p:tgtEl>
                                              <p:spTgt spid="102"/>
                                            </p:tgtEl>
                                            <p:attrNameLst>
                                              <p:attrName>ppt_w</p:attrName>
                                            </p:attrNameLst>
                                          </p:cBhvr>
                                        </p:anim>
                                        <p:anim by="(#ppt_w*0.50)" calcmode="lin" valueType="num">
                                          <p:cBhvr>
                                            <p:cTn id="47" dur="500" decel="50000" autoRev="1" fill="hold">
                                              <p:stCondLst>
                                                <p:cond delay="0"/>
                                              </p:stCondLst>
                                            </p:cTn>
                                            <p:tgtEl>
                                              <p:spTgt spid="102"/>
                                            </p:tgtEl>
                                            <p:attrNameLst>
                                              <p:attrName>ppt_x</p:attrName>
                                            </p:attrNameLst>
                                          </p:cBhvr>
                                        </p:anim>
                                        <p:anim from="(-#ppt_h/2)" to="(#ppt_y)" calcmode="lin" valueType="num">
                                          <p:cBhvr>
                                            <p:cTn id="48" dur="1000" fill="hold">
                                              <p:stCondLst>
                                                <p:cond delay="0"/>
                                              </p:stCondLst>
                                            </p:cTn>
                                            <p:tgtEl>
                                              <p:spTgt spid="102"/>
                                            </p:tgtEl>
                                            <p:attrNameLst>
                                              <p:attrName>ppt_y</p:attrName>
                                            </p:attrNameLst>
                                          </p:cBhvr>
                                        </p:anim>
                                        <p:animRot by="21600000">
                                          <p:cBhvr>
                                            <p:cTn id="49" dur="1000" fill="hold">
                                              <p:stCondLst>
                                                <p:cond delay="0"/>
                                              </p:stCondLst>
                                            </p:cTn>
                                            <p:tgtEl>
                                              <p:spTgt spid="102"/>
                                            </p:tgtEl>
                                            <p:attrNameLst>
                                              <p:attrName>r</p:attrName>
                                            </p:attrNameLst>
                                          </p:cBhvr>
                                        </p:animRot>
                                      </p:childTnLst>
                                    </p:cTn>
                                  </p:par>
                                  <p:par>
                                    <p:cTn id="50" presetID="31"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1000" fill="hold"/>
                                            <p:tgtEl>
                                              <p:spTgt spid="10"/>
                                            </p:tgtEl>
                                            <p:attrNameLst>
                                              <p:attrName>ppt_w</p:attrName>
                                            </p:attrNameLst>
                                          </p:cBhvr>
                                          <p:tavLst>
                                            <p:tav tm="0">
                                              <p:val>
                                                <p:fltVal val="0"/>
                                              </p:val>
                                            </p:tav>
                                            <p:tav tm="100000">
                                              <p:val>
                                                <p:strVal val="#ppt_w"/>
                                              </p:val>
                                            </p:tav>
                                          </p:tavLst>
                                        </p:anim>
                                        <p:anim calcmode="lin" valueType="num">
                                          <p:cBhvr>
                                            <p:cTn id="53" dur="1000" fill="hold"/>
                                            <p:tgtEl>
                                              <p:spTgt spid="10"/>
                                            </p:tgtEl>
                                            <p:attrNameLst>
                                              <p:attrName>ppt_h</p:attrName>
                                            </p:attrNameLst>
                                          </p:cBhvr>
                                          <p:tavLst>
                                            <p:tav tm="0">
                                              <p:val>
                                                <p:fltVal val="0"/>
                                              </p:val>
                                            </p:tav>
                                            <p:tav tm="100000">
                                              <p:val>
                                                <p:strVal val="#ppt_h"/>
                                              </p:val>
                                            </p:tav>
                                          </p:tavLst>
                                        </p:anim>
                                        <p:anim calcmode="lin" valueType="num">
                                          <p:cBhvr>
                                            <p:cTn id="54" dur="1000" fill="hold"/>
                                            <p:tgtEl>
                                              <p:spTgt spid="10"/>
                                            </p:tgtEl>
                                            <p:attrNameLst>
                                              <p:attrName>style.rotation</p:attrName>
                                            </p:attrNameLst>
                                          </p:cBhvr>
                                          <p:tavLst>
                                            <p:tav tm="0">
                                              <p:val>
                                                <p:fltVal val="90"/>
                                              </p:val>
                                            </p:tav>
                                            <p:tav tm="100000">
                                              <p:val>
                                                <p:fltVal val="0"/>
                                              </p:val>
                                            </p:tav>
                                          </p:tavLst>
                                        </p:anim>
                                        <p:animEffect transition="in" filter="fade">
                                          <p:cBhvr>
                                            <p:cTn id="55" dur="1000"/>
                                            <p:tgtEl>
                                              <p:spTgt spid="10"/>
                                            </p:tgtEl>
                                          </p:cBhvr>
                                        </p:animEffect>
                                      </p:childTnLst>
                                    </p:cTn>
                                  </p:par>
                                  <p:par>
                                    <p:cTn id="56" presetID="31" presetClass="entr" presetSubtype="0" fill="hold" grpId="0" nodeType="withEffect">
                                      <p:stCondLst>
                                        <p:cond delay="100"/>
                                      </p:stCondLst>
                                      <p:childTnLst>
                                        <p:set>
                                          <p:cBhvr>
                                            <p:cTn id="57" dur="1" fill="hold">
                                              <p:stCondLst>
                                                <p:cond delay="0"/>
                                              </p:stCondLst>
                                            </p:cTn>
                                            <p:tgtEl>
                                              <p:spTgt spid="11"/>
                                            </p:tgtEl>
                                            <p:attrNameLst>
                                              <p:attrName>style.visibility</p:attrName>
                                            </p:attrNameLst>
                                          </p:cBhvr>
                                          <p:to>
                                            <p:strVal val="visible"/>
                                          </p:to>
                                        </p:set>
                                        <p:anim calcmode="lin" valueType="num">
                                          <p:cBhvr>
                                            <p:cTn id="58" dur="1000" fill="hold"/>
                                            <p:tgtEl>
                                              <p:spTgt spid="11"/>
                                            </p:tgtEl>
                                            <p:attrNameLst>
                                              <p:attrName>ppt_w</p:attrName>
                                            </p:attrNameLst>
                                          </p:cBhvr>
                                          <p:tavLst>
                                            <p:tav tm="0">
                                              <p:val>
                                                <p:fltVal val="0"/>
                                              </p:val>
                                            </p:tav>
                                            <p:tav tm="100000">
                                              <p:val>
                                                <p:strVal val="#ppt_w"/>
                                              </p:val>
                                            </p:tav>
                                          </p:tavLst>
                                        </p:anim>
                                        <p:anim calcmode="lin" valueType="num">
                                          <p:cBhvr>
                                            <p:cTn id="59" dur="1000" fill="hold"/>
                                            <p:tgtEl>
                                              <p:spTgt spid="11"/>
                                            </p:tgtEl>
                                            <p:attrNameLst>
                                              <p:attrName>ppt_h</p:attrName>
                                            </p:attrNameLst>
                                          </p:cBhvr>
                                          <p:tavLst>
                                            <p:tav tm="0">
                                              <p:val>
                                                <p:fltVal val="0"/>
                                              </p:val>
                                            </p:tav>
                                            <p:tav tm="100000">
                                              <p:val>
                                                <p:strVal val="#ppt_h"/>
                                              </p:val>
                                            </p:tav>
                                          </p:tavLst>
                                        </p:anim>
                                        <p:anim calcmode="lin" valueType="num">
                                          <p:cBhvr>
                                            <p:cTn id="60" dur="1000" fill="hold"/>
                                            <p:tgtEl>
                                              <p:spTgt spid="11"/>
                                            </p:tgtEl>
                                            <p:attrNameLst>
                                              <p:attrName>style.rotation</p:attrName>
                                            </p:attrNameLst>
                                          </p:cBhvr>
                                          <p:tavLst>
                                            <p:tav tm="0">
                                              <p:val>
                                                <p:fltVal val="90"/>
                                              </p:val>
                                            </p:tav>
                                            <p:tav tm="100000">
                                              <p:val>
                                                <p:fltVal val="0"/>
                                              </p:val>
                                            </p:tav>
                                          </p:tavLst>
                                        </p:anim>
                                        <p:animEffect transition="in" filter="fade">
                                          <p:cBhvr>
                                            <p:cTn id="61" dur="1000"/>
                                            <p:tgtEl>
                                              <p:spTgt spid="11"/>
                                            </p:tgtEl>
                                          </p:cBhvr>
                                        </p:animEffect>
                                      </p:childTnLst>
                                    </p:cTn>
                                  </p:par>
                                </p:childTnLst>
                              </p:cTn>
                            </p:par>
                            <p:par>
                              <p:cTn id="62" fill="hold">
                                <p:stCondLst>
                                  <p:cond delay="2600"/>
                                </p:stCondLst>
                                <p:childTnLst>
                                  <p:par>
                                    <p:cTn id="63" presetID="2" presetClass="entr" presetSubtype="12" accel="38000" fill="hold" grpId="0" nodeType="afterEffect">
                                      <p:stCondLst>
                                        <p:cond delay="0"/>
                                      </p:stCondLst>
                                      <p:iterate type="lt">
                                        <p:tmPct val="10000"/>
                                      </p:iterate>
                                      <p:childTnLst>
                                        <p:set>
                                          <p:cBhvr>
                                            <p:cTn id="64" dur="1" fill="hold">
                                              <p:stCondLst>
                                                <p:cond delay="0"/>
                                              </p:stCondLst>
                                            </p:cTn>
                                            <p:tgtEl>
                                              <p:spTgt spid="104"/>
                                            </p:tgtEl>
                                            <p:attrNameLst>
                                              <p:attrName>style.visibility</p:attrName>
                                            </p:attrNameLst>
                                          </p:cBhvr>
                                          <p:to>
                                            <p:strVal val="visible"/>
                                          </p:to>
                                        </p:set>
                                        <p:anim calcmode="lin" valueType="num">
                                          <p:cBhvr additive="base">
                                            <p:cTn id="65" dur="750" fill="hold"/>
                                            <p:tgtEl>
                                              <p:spTgt spid="104"/>
                                            </p:tgtEl>
                                            <p:attrNameLst>
                                              <p:attrName>ppt_x</p:attrName>
                                            </p:attrNameLst>
                                          </p:cBhvr>
                                          <p:tavLst>
                                            <p:tav tm="0">
                                              <p:val>
                                                <p:strVal val="0-#ppt_w/2"/>
                                              </p:val>
                                            </p:tav>
                                            <p:tav tm="100000">
                                              <p:val>
                                                <p:strVal val="#ppt_x"/>
                                              </p:val>
                                            </p:tav>
                                          </p:tavLst>
                                        </p:anim>
                                        <p:anim calcmode="lin" valueType="num">
                                          <p:cBhvr additive="base">
                                            <p:cTn id="66" dur="750" fill="hold"/>
                                            <p:tgtEl>
                                              <p:spTgt spid="104"/>
                                            </p:tgtEl>
                                            <p:attrNameLst>
                                              <p:attrName>ppt_y</p:attrName>
                                            </p:attrNameLst>
                                          </p:cBhvr>
                                          <p:tavLst>
                                            <p:tav tm="0">
                                              <p:val>
                                                <p:strVal val="1+#ppt_h/2"/>
                                              </p:val>
                                            </p:tav>
                                            <p:tav tm="100000">
                                              <p:val>
                                                <p:strVal val="#ppt_y"/>
                                              </p:val>
                                            </p:tav>
                                          </p:tavLst>
                                        </p:anim>
                                      </p:childTnLst>
                                    </p:cTn>
                                  </p:par>
                                </p:childTnLst>
                              </p:cTn>
                            </p:par>
                            <p:par>
                              <p:cTn id="67" fill="hold">
                                <p:stCondLst>
                                  <p:cond delay="3800"/>
                                </p:stCondLst>
                                <p:childTnLst>
                                  <p:par>
                                    <p:cTn id="68" presetID="22" presetClass="entr" presetSubtype="1" fill="hold" grpId="0" nodeType="afterEffect">
                                      <p:stCondLst>
                                        <p:cond delay="0"/>
                                      </p:stCondLst>
                                      <p:childTnLst>
                                        <p:set>
                                          <p:cBhvr>
                                            <p:cTn id="69" dur="1" fill="hold">
                                              <p:stCondLst>
                                                <p:cond delay="0"/>
                                              </p:stCondLst>
                                            </p:cTn>
                                            <p:tgtEl>
                                              <p:spTgt spid="105"/>
                                            </p:tgtEl>
                                            <p:attrNameLst>
                                              <p:attrName>style.visibility</p:attrName>
                                            </p:attrNameLst>
                                          </p:cBhvr>
                                          <p:to>
                                            <p:strVal val="visible"/>
                                          </p:to>
                                        </p:set>
                                        <p:animEffect transition="in" filter="wipe(up)">
                                          <p:cBhvr>
                                            <p:cTn id="70" dur="500"/>
                                            <p:tgtEl>
                                              <p:spTgt spid="105"/>
                                            </p:tgtEl>
                                          </p:cBhvr>
                                        </p:animEffect>
                                      </p:childTnLst>
                                    </p:cTn>
                                  </p:par>
                                </p:childTnLst>
                              </p:cTn>
                            </p:par>
                            <p:par>
                              <p:cTn id="71" fill="hold">
                                <p:stCondLst>
                                  <p:cond delay="4300"/>
                                </p:stCondLst>
                                <p:childTnLst>
                                  <p:par>
                                    <p:cTn id="72" presetID="42" presetClass="entr" presetSubtype="0" fill="hold" nodeType="afterEffect">
                                      <p:stCondLst>
                                        <p:cond delay="0"/>
                                      </p:stCondLst>
                                      <p:childTnLst>
                                        <p:set>
                                          <p:cBhvr>
                                            <p:cTn id="73" dur="1" fill="hold">
                                              <p:stCondLst>
                                                <p:cond delay="0"/>
                                              </p:stCondLst>
                                            </p:cTn>
                                            <p:tgtEl>
                                              <p:spTgt spid="107"/>
                                            </p:tgtEl>
                                            <p:attrNameLst>
                                              <p:attrName>style.visibility</p:attrName>
                                            </p:attrNameLst>
                                          </p:cBhvr>
                                          <p:to>
                                            <p:strVal val="visible"/>
                                          </p:to>
                                        </p:set>
                                        <p:animEffect transition="in" filter="fade">
                                          <p:cBhvr>
                                            <p:cTn id="74" dur="1000"/>
                                            <p:tgtEl>
                                              <p:spTgt spid="107"/>
                                            </p:tgtEl>
                                          </p:cBhvr>
                                        </p:animEffect>
                                        <p:anim calcmode="lin" valueType="num">
                                          <p:cBhvr>
                                            <p:cTn id="75" dur="1000" fill="hold"/>
                                            <p:tgtEl>
                                              <p:spTgt spid="107"/>
                                            </p:tgtEl>
                                            <p:attrNameLst>
                                              <p:attrName>ppt_x</p:attrName>
                                            </p:attrNameLst>
                                          </p:cBhvr>
                                          <p:tavLst>
                                            <p:tav tm="0">
                                              <p:val>
                                                <p:strVal val="#ppt_x"/>
                                              </p:val>
                                            </p:tav>
                                            <p:tav tm="100000">
                                              <p:val>
                                                <p:strVal val="#ppt_x"/>
                                              </p:val>
                                            </p:tav>
                                          </p:tavLst>
                                        </p:anim>
                                        <p:anim calcmode="lin" valueType="num">
                                          <p:cBhvr>
                                            <p:cTn id="76"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7" repeatCount="indefinite" fill="remove" display="0">
                      <p:stCondLst>
                        <p:cond delay="indefinite"/>
                      </p:stCondLst>
                      <p:endCondLst>
                        <p:cond evt="onStopAudio" delay="0">
                          <p:tgtEl>
                            <p:sldTgt/>
                          </p:tgtEl>
                        </p:cond>
                      </p:endCondLst>
                    </p:cTn>
                    <p:tgtEl>
                      <p:spTgt spid="110"/>
                    </p:tgtEl>
                  </p:cMediaNode>
                </p:audio>
              </p:childTnLst>
            </p:cTn>
          </p:par>
        </p:tnLst>
        <p:bldLst>
          <p:bldP spid="9" grpId="0" animBg="1"/>
          <p:bldP spid="10" grpId="0" animBg="1"/>
          <p:bldP spid="11" grpId="0" animBg="1"/>
          <p:bldP spid="102" grpId="0"/>
          <p:bldP spid="104" grpId="0"/>
          <p:bldP spid="10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2993233" y="3244603"/>
            <a:ext cx="646110" cy="646110"/>
            <a:chOff x="2970213" y="3221583"/>
            <a:chExt cx="692150" cy="692150"/>
          </a:xfrm>
        </p:grpSpPr>
        <p:sp>
          <p:nvSpPr>
            <p:cNvPr id="24" name="椭圆 23"/>
            <p:cNvSpPr/>
            <p:nvPr/>
          </p:nvSpPr>
          <p:spPr>
            <a:xfrm>
              <a:off x="2970213" y="3221583"/>
              <a:ext cx="692150" cy="6921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sp>
          <p:nvSpPr>
            <p:cNvPr id="29" name="椭圆 28"/>
            <p:cNvSpPr/>
            <p:nvPr/>
          </p:nvSpPr>
          <p:spPr>
            <a:xfrm>
              <a:off x="3046414" y="3297784"/>
              <a:ext cx="539750" cy="5397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rPr>
                <a:t>1</a:t>
              </a: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grpSp>
      <p:sp>
        <p:nvSpPr>
          <p:cNvPr id="34" name="任意多边形 33"/>
          <p:cNvSpPr/>
          <p:nvPr/>
        </p:nvSpPr>
        <p:spPr>
          <a:xfrm flipH="1" flipV="1">
            <a:off x="3605213" y="3850233"/>
            <a:ext cx="334962"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36" name="任意多边形 35"/>
          <p:cNvSpPr/>
          <p:nvPr/>
        </p:nvSpPr>
        <p:spPr>
          <a:xfrm flipH="1" flipV="1">
            <a:off x="6564312" y="3850233"/>
            <a:ext cx="333375"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37" name="任意多边形 36"/>
          <p:cNvSpPr/>
          <p:nvPr/>
        </p:nvSpPr>
        <p:spPr>
          <a:xfrm flipH="1" flipV="1">
            <a:off x="9521825" y="3850233"/>
            <a:ext cx="334963"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38" name="任意多边形 37"/>
          <p:cNvSpPr/>
          <p:nvPr/>
        </p:nvSpPr>
        <p:spPr>
          <a:xfrm>
            <a:off x="4301506" y="1732508"/>
            <a:ext cx="333375"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39" name="任意多边形 38"/>
          <p:cNvSpPr/>
          <p:nvPr/>
        </p:nvSpPr>
        <p:spPr>
          <a:xfrm>
            <a:off x="7259018" y="1732508"/>
            <a:ext cx="333375"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grpSp>
        <p:nvGrpSpPr>
          <p:cNvPr id="45" name="组合 44"/>
          <p:cNvGrpSpPr/>
          <p:nvPr/>
        </p:nvGrpSpPr>
        <p:grpSpPr>
          <a:xfrm>
            <a:off x="4470997" y="3244603"/>
            <a:ext cx="646110" cy="646110"/>
            <a:chOff x="2970213" y="3221583"/>
            <a:chExt cx="692150" cy="692150"/>
          </a:xfrm>
        </p:grpSpPr>
        <p:sp>
          <p:nvSpPr>
            <p:cNvPr id="46" name="椭圆 45"/>
            <p:cNvSpPr/>
            <p:nvPr/>
          </p:nvSpPr>
          <p:spPr>
            <a:xfrm>
              <a:off x="2970213" y="3221583"/>
              <a:ext cx="692150" cy="6921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sp>
          <p:nvSpPr>
            <p:cNvPr id="47" name="椭圆 46"/>
            <p:cNvSpPr/>
            <p:nvPr/>
          </p:nvSpPr>
          <p:spPr>
            <a:xfrm>
              <a:off x="3046413" y="3297783"/>
              <a:ext cx="539750" cy="5397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rPr>
                <a:t>2</a:t>
              </a: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grpSp>
      <p:grpSp>
        <p:nvGrpSpPr>
          <p:cNvPr id="48" name="组合 47"/>
          <p:cNvGrpSpPr/>
          <p:nvPr/>
        </p:nvGrpSpPr>
        <p:grpSpPr>
          <a:xfrm>
            <a:off x="5948761" y="3244603"/>
            <a:ext cx="646110" cy="646110"/>
            <a:chOff x="2970213" y="3221583"/>
            <a:chExt cx="692150" cy="692150"/>
          </a:xfrm>
        </p:grpSpPr>
        <p:sp>
          <p:nvSpPr>
            <p:cNvPr id="49" name="椭圆 48"/>
            <p:cNvSpPr/>
            <p:nvPr/>
          </p:nvSpPr>
          <p:spPr>
            <a:xfrm>
              <a:off x="2970213" y="3221583"/>
              <a:ext cx="692150" cy="6921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sp>
          <p:nvSpPr>
            <p:cNvPr id="50" name="椭圆 49"/>
            <p:cNvSpPr/>
            <p:nvPr/>
          </p:nvSpPr>
          <p:spPr>
            <a:xfrm>
              <a:off x="3046413" y="3297783"/>
              <a:ext cx="539750" cy="5397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rPr>
                <a:t>3</a:t>
              </a: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grpSp>
      <p:grpSp>
        <p:nvGrpSpPr>
          <p:cNvPr id="51" name="组合 50"/>
          <p:cNvGrpSpPr/>
          <p:nvPr/>
        </p:nvGrpSpPr>
        <p:grpSpPr>
          <a:xfrm>
            <a:off x="7426525" y="3244603"/>
            <a:ext cx="646110" cy="646110"/>
            <a:chOff x="2970213" y="3221583"/>
            <a:chExt cx="692150" cy="692150"/>
          </a:xfrm>
        </p:grpSpPr>
        <p:sp>
          <p:nvSpPr>
            <p:cNvPr id="52" name="椭圆 51"/>
            <p:cNvSpPr/>
            <p:nvPr/>
          </p:nvSpPr>
          <p:spPr>
            <a:xfrm>
              <a:off x="2970213" y="3221583"/>
              <a:ext cx="692150" cy="6921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sp>
          <p:nvSpPr>
            <p:cNvPr id="53" name="椭圆 52"/>
            <p:cNvSpPr/>
            <p:nvPr/>
          </p:nvSpPr>
          <p:spPr>
            <a:xfrm>
              <a:off x="3046413" y="3297783"/>
              <a:ext cx="539750" cy="5397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rPr>
                <a:t>4</a:t>
              </a: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grpSp>
      <p:grpSp>
        <p:nvGrpSpPr>
          <p:cNvPr id="54" name="组合 53"/>
          <p:cNvGrpSpPr/>
          <p:nvPr/>
        </p:nvGrpSpPr>
        <p:grpSpPr>
          <a:xfrm>
            <a:off x="8904290" y="3244603"/>
            <a:ext cx="646110" cy="646110"/>
            <a:chOff x="2970213" y="3221583"/>
            <a:chExt cx="692150" cy="692150"/>
          </a:xfrm>
        </p:grpSpPr>
        <p:sp>
          <p:nvSpPr>
            <p:cNvPr id="55" name="椭圆 54"/>
            <p:cNvSpPr/>
            <p:nvPr/>
          </p:nvSpPr>
          <p:spPr>
            <a:xfrm>
              <a:off x="2970213" y="3221583"/>
              <a:ext cx="692150" cy="6921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sp>
          <p:nvSpPr>
            <p:cNvPr id="56" name="椭圆 55"/>
            <p:cNvSpPr/>
            <p:nvPr/>
          </p:nvSpPr>
          <p:spPr>
            <a:xfrm>
              <a:off x="3046413" y="3297783"/>
              <a:ext cx="539750" cy="539750"/>
            </a:xfrm>
            <a:prstGeom prst="ellipse">
              <a:avLst/>
            </a:prstGeom>
            <a:noFill/>
            <a:ln w="6350" cap="flat" cmpd="sng" algn="ctr">
              <a:solidFill>
                <a:schemeClr val="tx1">
                  <a:lumMod val="65000"/>
                  <a:lumOff val="3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rPr>
                <a:t>5</a:t>
              </a:r>
              <a:endParaRPr kumimoji="0" lang="zh-CN" altLang="en-US" sz="2400" b="0" i="0" u="none" strike="noStrike" kern="0" cap="none" spc="0" normalizeH="0" baseline="0" noProof="0" dirty="0">
                <a:ln>
                  <a:noFill/>
                </a:ln>
                <a:solidFill>
                  <a:schemeClr val="tx1">
                    <a:lumMod val="75000"/>
                    <a:lumOff val="25000"/>
                  </a:schemeClr>
                </a:solidFill>
                <a:effectLst/>
                <a:uLnTx/>
                <a:uFillTx/>
                <a:latin typeface="Calibri"/>
                <a:ea typeface="方正正黑简体"/>
                <a:cs typeface="+mn-ea"/>
                <a:sym typeface="+mn-lt"/>
              </a:endParaRPr>
            </a:p>
          </p:txBody>
        </p:sp>
      </p:grpSp>
      <p:cxnSp>
        <p:nvCxnSpPr>
          <p:cNvPr id="58" name="直接连接符 57"/>
          <p:cNvCxnSpPr/>
          <p:nvPr/>
        </p:nvCxnSpPr>
        <p:spPr>
          <a:xfrm>
            <a:off x="0" y="3567657"/>
            <a:ext cx="27902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798094" y="3567657"/>
            <a:ext cx="5034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283994" y="3567657"/>
            <a:ext cx="5034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757194" y="3567657"/>
            <a:ext cx="5034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179594" y="3567657"/>
            <a:ext cx="5034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703594" y="3567657"/>
            <a:ext cx="24884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4470996" y="1348988"/>
            <a:ext cx="2328900" cy="1522729"/>
            <a:chOff x="4470996" y="1348988"/>
            <a:chExt cx="2328900" cy="1522729"/>
          </a:xfrm>
        </p:grpSpPr>
        <p:sp>
          <p:nvSpPr>
            <p:cNvPr id="68" name="Rectangle 36"/>
            <p:cNvSpPr/>
            <p:nvPr/>
          </p:nvSpPr>
          <p:spPr bwMode="auto">
            <a:xfrm>
              <a:off x="4470996" y="1348988"/>
              <a:ext cx="2328900" cy="363754"/>
            </a:xfrm>
            <a:prstGeom prst="rect">
              <a:avLst/>
            </a:prstGeom>
          </p:spPr>
          <p:txBody>
            <a:bodyPr wrap="square">
              <a:spAutoFit/>
            </a:bodyPr>
            <a:lstStyle/>
            <a:p>
              <a:pPr defTabSz="323850">
                <a:lnSpc>
                  <a:spcPct val="120000"/>
                </a:lnSpc>
                <a:spcBef>
                  <a:spcPts val="850"/>
                </a:spcBef>
              </a:pPr>
              <a:r>
                <a:rPr lang="en-US" sz="16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69" name="Rectangle 37"/>
            <p:cNvSpPr/>
            <p:nvPr/>
          </p:nvSpPr>
          <p:spPr bwMode="auto">
            <a:xfrm>
              <a:off x="4470996" y="1671388"/>
              <a:ext cx="2328900"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grpSp>
        <p:nvGrpSpPr>
          <p:cNvPr id="71" name="组合 70"/>
          <p:cNvGrpSpPr/>
          <p:nvPr/>
        </p:nvGrpSpPr>
        <p:grpSpPr>
          <a:xfrm>
            <a:off x="7531696" y="1348988"/>
            <a:ext cx="2328900" cy="1522729"/>
            <a:chOff x="4470996" y="1348988"/>
            <a:chExt cx="2328900" cy="1522729"/>
          </a:xfrm>
        </p:grpSpPr>
        <p:sp>
          <p:nvSpPr>
            <p:cNvPr id="72" name="Rectangle 36"/>
            <p:cNvSpPr/>
            <p:nvPr/>
          </p:nvSpPr>
          <p:spPr bwMode="auto">
            <a:xfrm>
              <a:off x="4470996" y="1348988"/>
              <a:ext cx="2328900" cy="363754"/>
            </a:xfrm>
            <a:prstGeom prst="rect">
              <a:avLst/>
            </a:prstGeom>
          </p:spPr>
          <p:txBody>
            <a:bodyPr wrap="square">
              <a:spAutoFit/>
            </a:bodyPr>
            <a:lstStyle/>
            <a:p>
              <a:pPr defTabSz="323850">
                <a:lnSpc>
                  <a:spcPct val="120000"/>
                </a:lnSpc>
                <a:spcBef>
                  <a:spcPts val="850"/>
                </a:spcBef>
              </a:pPr>
              <a:r>
                <a:rPr lang="en-US" sz="16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73" name="Rectangle 37"/>
            <p:cNvSpPr/>
            <p:nvPr/>
          </p:nvSpPr>
          <p:spPr bwMode="auto">
            <a:xfrm>
              <a:off x="4470996" y="1671388"/>
              <a:ext cx="2328900"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grpSp>
        <p:nvGrpSpPr>
          <p:cNvPr id="74" name="组合 73"/>
          <p:cNvGrpSpPr/>
          <p:nvPr/>
        </p:nvGrpSpPr>
        <p:grpSpPr>
          <a:xfrm>
            <a:off x="1596627" y="4061054"/>
            <a:ext cx="2328900" cy="1522729"/>
            <a:chOff x="4470996" y="1348988"/>
            <a:chExt cx="2328900" cy="1522729"/>
          </a:xfrm>
        </p:grpSpPr>
        <p:sp>
          <p:nvSpPr>
            <p:cNvPr id="75" name="Rectangle 36"/>
            <p:cNvSpPr/>
            <p:nvPr/>
          </p:nvSpPr>
          <p:spPr bwMode="auto">
            <a:xfrm>
              <a:off x="4470996" y="1348988"/>
              <a:ext cx="2328900" cy="363754"/>
            </a:xfrm>
            <a:prstGeom prst="rect">
              <a:avLst/>
            </a:prstGeom>
          </p:spPr>
          <p:txBody>
            <a:bodyPr wrap="square">
              <a:spAutoFit/>
            </a:bodyPr>
            <a:lstStyle/>
            <a:p>
              <a:pPr defTabSz="323850">
                <a:lnSpc>
                  <a:spcPct val="120000"/>
                </a:lnSpc>
                <a:spcBef>
                  <a:spcPts val="850"/>
                </a:spcBef>
              </a:pPr>
              <a:r>
                <a:rPr lang="en-US" sz="16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76" name="Rectangle 37"/>
            <p:cNvSpPr/>
            <p:nvPr/>
          </p:nvSpPr>
          <p:spPr bwMode="auto">
            <a:xfrm>
              <a:off x="4470996" y="1671388"/>
              <a:ext cx="2328900"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grpSp>
        <p:nvGrpSpPr>
          <p:cNvPr id="77" name="组合 76"/>
          <p:cNvGrpSpPr/>
          <p:nvPr/>
        </p:nvGrpSpPr>
        <p:grpSpPr>
          <a:xfrm>
            <a:off x="4339827" y="4061054"/>
            <a:ext cx="2328900" cy="1522729"/>
            <a:chOff x="4470996" y="1348988"/>
            <a:chExt cx="2328900" cy="1522729"/>
          </a:xfrm>
        </p:grpSpPr>
        <p:sp>
          <p:nvSpPr>
            <p:cNvPr id="78" name="Rectangle 36"/>
            <p:cNvSpPr/>
            <p:nvPr/>
          </p:nvSpPr>
          <p:spPr bwMode="auto">
            <a:xfrm>
              <a:off x="4470996" y="1348988"/>
              <a:ext cx="2328900" cy="363754"/>
            </a:xfrm>
            <a:prstGeom prst="rect">
              <a:avLst/>
            </a:prstGeom>
          </p:spPr>
          <p:txBody>
            <a:bodyPr wrap="square">
              <a:spAutoFit/>
            </a:bodyPr>
            <a:lstStyle/>
            <a:p>
              <a:pPr defTabSz="323850">
                <a:lnSpc>
                  <a:spcPct val="120000"/>
                </a:lnSpc>
                <a:spcBef>
                  <a:spcPts val="850"/>
                </a:spcBef>
              </a:pPr>
              <a:r>
                <a:rPr lang="en-US" sz="16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79" name="Rectangle 37"/>
            <p:cNvSpPr/>
            <p:nvPr/>
          </p:nvSpPr>
          <p:spPr bwMode="auto">
            <a:xfrm>
              <a:off x="4470996" y="1671388"/>
              <a:ext cx="2328900"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grpSp>
        <p:nvGrpSpPr>
          <p:cNvPr id="80" name="组合 79"/>
          <p:cNvGrpSpPr/>
          <p:nvPr/>
        </p:nvGrpSpPr>
        <p:grpSpPr>
          <a:xfrm>
            <a:off x="7349727" y="4061054"/>
            <a:ext cx="2328900" cy="1522729"/>
            <a:chOff x="4470996" y="1348988"/>
            <a:chExt cx="2328900" cy="1522729"/>
          </a:xfrm>
        </p:grpSpPr>
        <p:sp>
          <p:nvSpPr>
            <p:cNvPr id="81" name="Rectangle 36"/>
            <p:cNvSpPr/>
            <p:nvPr/>
          </p:nvSpPr>
          <p:spPr bwMode="auto">
            <a:xfrm>
              <a:off x="4470996" y="1348988"/>
              <a:ext cx="2328900" cy="363754"/>
            </a:xfrm>
            <a:prstGeom prst="rect">
              <a:avLst/>
            </a:prstGeom>
          </p:spPr>
          <p:txBody>
            <a:bodyPr wrap="square">
              <a:spAutoFit/>
            </a:bodyPr>
            <a:lstStyle/>
            <a:p>
              <a:pPr defTabSz="323850">
                <a:lnSpc>
                  <a:spcPct val="120000"/>
                </a:lnSpc>
                <a:spcBef>
                  <a:spcPts val="850"/>
                </a:spcBef>
              </a:pPr>
              <a:r>
                <a:rPr lang="en-US" sz="16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82" name="Rectangle 37"/>
            <p:cNvSpPr/>
            <p:nvPr/>
          </p:nvSpPr>
          <p:spPr bwMode="auto">
            <a:xfrm>
              <a:off x="4470996" y="1671388"/>
              <a:ext cx="2328900"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sp>
        <p:nvSpPr>
          <p:cNvPr id="83"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290423431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76000" fill="hold" grpId="0" nodeType="afterEffect" p14:presetBounceEnd="34000">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14:bounceEnd="34000">
                                          <p:cBhvr additive="base">
                                            <p:cTn id="12" dur="750" fill="hold"/>
                                            <p:tgtEl>
                                              <p:spTgt spid="83"/>
                                            </p:tgtEl>
                                            <p:attrNameLst>
                                              <p:attrName>ppt_x</p:attrName>
                                            </p:attrNameLst>
                                          </p:cBhvr>
                                          <p:tavLst>
                                            <p:tav tm="0">
                                              <p:val>
                                                <p:strVal val="1+#ppt_w/2"/>
                                              </p:val>
                                            </p:tav>
                                            <p:tav tm="100000">
                                              <p:val>
                                                <p:strVal val="#ppt_x"/>
                                              </p:val>
                                            </p:tav>
                                          </p:tavLst>
                                        </p:anim>
                                        <p:anim calcmode="lin" valueType="num" p14:bounceEnd="34000">
                                          <p:cBhvr additive="base">
                                            <p:cTn id="13" dur="750" fill="hold"/>
                                            <p:tgtEl>
                                              <p:spTgt spid="8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 calcmode="lin" valueType="num">
                                          <p:cBhvr additive="base">
                                            <p:cTn id="16" dur="500" fill="hold"/>
                                            <p:tgtEl>
                                              <p:spTgt spid="59"/>
                                            </p:tgtEl>
                                            <p:attrNameLst>
                                              <p:attrName>ppt_x</p:attrName>
                                            </p:attrNameLst>
                                          </p:cBhvr>
                                          <p:tavLst>
                                            <p:tav tm="0">
                                              <p:val>
                                                <p:strVal val="0-#ppt_w/2"/>
                                              </p:val>
                                            </p:tav>
                                            <p:tav tm="100000">
                                              <p:val>
                                                <p:strVal val="#ppt_x"/>
                                              </p:val>
                                            </p:tav>
                                          </p:tavLst>
                                        </p:anim>
                                        <p:anim calcmode="lin" valueType="num">
                                          <p:cBhvr additive="base">
                                            <p:cTn id="17" dur="500" fill="hold"/>
                                            <p:tgtEl>
                                              <p:spTgt spid="59"/>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additive="base">
                                            <p:cTn id="20" dur="500" fill="hold"/>
                                            <p:tgtEl>
                                              <p:spTgt spid="62"/>
                                            </p:tgtEl>
                                            <p:attrNameLst>
                                              <p:attrName>ppt_x</p:attrName>
                                            </p:attrNameLst>
                                          </p:cBhvr>
                                          <p:tavLst>
                                            <p:tav tm="0">
                                              <p:val>
                                                <p:strVal val="0-#ppt_w/2"/>
                                              </p:val>
                                            </p:tav>
                                            <p:tav tm="100000">
                                              <p:val>
                                                <p:strVal val="#ppt_x"/>
                                              </p:val>
                                            </p:tav>
                                          </p:tavLst>
                                        </p:anim>
                                        <p:anim calcmode="lin" valueType="num">
                                          <p:cBhvr additive="base">
                                            <p:cTn id="21" dur="500" fill="hold"/>
                                            <p:tgtEl>
                                              <p:spTgt spid="62"/>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fill="hold"/>
                                            <p:tgtEl>
                                              <p:spTgt spid="63"/>
                                            </p:tgtEl>
                                            <p:attrNameLst>
                                              <p:attrName>ppt_x</p:attrName>
                                            </p:attrNameLst>
                                          </p:cBhvr>
                                          <p:tavLst>
                                            <p:tav tm="0">
                                              <p:val>
                                                <p:strVal val="0-#ppt_w/2"/>
                                              </p:val>
                                            </p:tav>
                                            <p:tav tm="100000">
                                              <p:val>
                                                <p:strVal val="#ppt_x"/>
                                              </p:val>
                                            </p:tav>
                                          </p:tavLst>
                                        </p:anim>
                                        <p:anim calcmode="lin" valueType="num">
                                          <p:cBhvr additive="base">
                                            <p:cTn id="25" dur="500" fill="hold"/>
                                            <p:tgtEl>
                                              <p:spTgt spid="63"/>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additive="base">
                                            <p:cTn id="28" dur="500" fill="hold"/>
                                            <p:tgtEl>
                                              <p:spTgt spid="64"/>
                                            </p:tgtEl>
                                            <p:attrNameLst>
                                              <p:attrName>ppt_x</p:attrName>
                                            </p:attrNameLst>
                                          </p:cBhvr>
                                          <p:tavLst>
                                            <p:tav tm="0">
                                              <p:val>
                                                <p:strVal val="0-#ppt_w/2"/>
                                              </p:val>
                                            </p:tav>
                                            <p:tav tm="100000">
                                              <p:val>
                                                <p:strVal val="#ppt_x"/>
                                              </p:val>
                                            </p:tav>
                                          </p:tavLst>
                                        </p:anim>
                                        <p:anim calcmode="lin" valueType="num">
                                          <p:cBhvr additive="base">
                                            <p:cTn id="29" dur="500" fill="hold"/>
                                            <p:tgtEl>
                                              <p:spTgt spid="64"/>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additive="base">
                                            <p:cTn id="32" dur="500" fill="hold"/>
                                            <p:tgtEl>
                                              <p:spTgt spid="65"/>
                                            </p:tgtEl>
                                            <p:attrNameLst>
                                              <p:attrName>ppt_x</p:attrName>
                                            </p:attrNameLst>
                                          </p:cBhvr>
                                          <p:tavLst>
                                            <p:tav tm="0">
                                              <p:val>
                                                <p:strVal val="0-#ppt_w/2"/>
                                              </p:val>
                                            </p:tav>
                                            <p:tav tm="100000">
                                              <p:val>
                                                <p:strVal val="#ppt_x"/>
                                              </p:val>
                                            </p:tav>
                                          </p:tavLst>
                                        </p:anim>
                                        <p:anim calcmode="lin" valueType="num">
                                          <p:cBhvr additive="base">
                                            <p:cTn id="33" dur="500" fill="hold"/>
                                            <p:tgtEl>
                                              <p:spTgt spid="65"/>
                                            </p:tgtEl>
                                            <p:attrNameLst>
                                              <p:attrName>ppt_y</p:attrName>
                                            </p:attrNameLst>
                                          </p:cBhvr>
                                          <p:tavLst>
                                            <p:tav tm="0">
                                              <p:val>
                                                <p:strVal val="#ppt_y"/>
                                              </p:val>
                                            </p:tav>
                                            <p:tav tm="100000">
                                              <p:val>
                                                <p:strVal val="#ppt_y"/>
                                              </p:val>
                                            </p:tav>
                                          </p:tavLst>
                                        </p:anim>
                                      </p:childTnLst>
                                    </p:cTn>
                                  </p:par>
                                </p:childTnLst>
                              </p:cTn>
                            </p:par>
                            <p:par>
                              <p:cTn id="34" fill="hold">
                                <p:stCondLst>
                                  <p:cond delay="1250"/>
                                </p:stCondLst>
                                <p:childTnLst>
                                  <p:par>
                                    <p:cTn id="35" presetID="53" presetClass="entr" presetSubtype="16"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Effect transition="in" filter="fade">
                                          <p:cBhvr>
                                            <p:cTn id="49" dur="500"/>
                                            <p:tgtEl>
                                              <p:spTgt spid="48"/>
                                            </p:tgtEl>
                                          </p:cBhvr>
                                        </p:animEffect>
                                      </p:childTnLst>
                                    </p:cTn>
                                  </p:par>
                                  <p:par>
                                    <p:cTn id="50" presetID="53" presetClass="entr" presetSubtype="16"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p:cTn id="52" dur="500" fill="hold"/>
                                            <p:tgtEl>
                                              <p:spTgt spid="51"/>
                                            </p:tgtEl>
                                            <p:attrNameLst>
                                              <p:attrName>ppt_w</p:attrName>
                                            </p:attrNameLst>
                                          </p:cBhvr>
                                          <p:tavLst>
                                            <p:tav tm="0">
                                              <p:val>
                                                <p:fltVal val="0"/>
                                              </p:val>
                                            </p:tav>
                                            <p:tav tm="100000">
                                              <p:val>
                                                <p:strVal val="#ppt_w"/>
                                              </p:val>
                                            </p:tav>
                                          </p:tavLst>
                                        </p:anim>
                                        <p:anim calcmode="lin" valueType="num">
                                          <p:cBhvr>
                                            <p:cTn id="53" dur="500" fill="hold"/>
                                            <p:tgtEl>
                                              <p:spTgt spid="51"/>
                                            </p:tgtEl>
                                            <p:attrNameLst>
                                              <p:attrName>ppt_h</p:attrName>
                                            </p:attrNameLst>
                                          </p:cBhvr>
                                          <p:tavLst>
                                            <p:tav tm="0">
                                              <p:val>
                                                <p:fltVal val="0"/>
                                              </p:val>
                                            </p:tav>
                                            <p:tav tm="100000">
                                              <p:val>
                                                <p:strVal val="#ppt_h"/>
                                              </p:val>
                                            </p:tav>
                                          </p:tavLst>
                                        </p:anim>
                                        <p:animEffect transition="in" filter="fade">
                                          <p:cBhvr>
                                            <p:cTn id="54" dur="500"/>
                                            <p:tgtEl>
                                              <p:spTgt spid="51"/>
                                            </p:tgtEl>
                                          </p:cBhvr>
                                        </p:animEffect>
                                      </p:childTnLst>
                                    </p:cTn>
                                  </p:par>
                                  <p:par>
                                    <p:cTn id="55" presetID="53" presetClass="entr" presetSubtype="16"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p:cTn id="57" dur="500" fill="hold"/>
                                            <p:tgtEl>
                                              <p:spTgt spid="54"/>
                                            </p:tgtEl>
                                            <p:attrNameLst>
                                              <p:attrName>ppt_w</p:attrName>
                                            </p:attrNameLst>
                                          </p:cBhvr>
                                          <p:tavLst>
                                            <p:tav tm="0">
                                              <p:val>
                                                <p:fltVal val="0"/>
                                              </p:val>
                                            </p:tav>
                                            <p:tav tm="100000">
                                              <p:val>
                                                <p:strVal val="#ppt_w"/>
                                              </p:val>
                                            </p:tav>
                                          </p:tavLst>
                                        </p:anim>
                                        <p:anim calcmode="lin" valueType="num">
                                          <p:cBhvr>
                                            <p:cTn id="58" dur="500" fill="hold"/>
                                            <p:tgtEl>
                                              <p:spTgt spid="54"/>
                                            </p:tgtEl>
                                            <p:attrNameLst>
                                              <p:attrName>ppt_h</p:attrName>
                                            </p:attrNameLst>
                                          </p:cBhvr>
                                          <p:tavLst>
                                            <p:tav tm="0">
                                              <p:val>
                                                <p:fltVal val="0"/>
                                              </p:val>
                                            </p:tav>
                                            <p:tav tm="100000">
                                              <p:val>
                                                <p:strVal val="#ppt_h"/>
                                              </p:val>
                                            </p:tav>
                                          </p:tavLst>
                                        </p:anim>
                                        <p:animEffect transition="in" filter="fade">
                                          <p:cBhvr>
                                            <p:cTn id="59" dur="500"/>
                                            <p:tgtEl>
                                              <p:spTgt spid="54"/>
                                            </p:tgtEl>
                                          </p:cBhvr>
                                        </p:animEffect>
                                      </p:childTnLst>
                                    </p:cTn>
                                  </p:par>
                                </p:childTnLst>
                              </p:cTn>
                            </p:par>
                            <p:par>
                              <p:cTn id="60" fill="hold">
                                <p:stCondLst>
                                  <p:cond delay="1750"/>
                                </p:stCondLst>
                                <p:childTnLst>
                                  <p:par>
                                    <p:cTn id="61" presetID="22" presetClass="entr" presetSubtype="1"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up)">
                                          <p:cBhvr>
                                            <p:cTn id="63" dur="500"/>
                                            <p:tgtEl>
                                              <p:spTgt spid="3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down)">
                                          <p:cBhvr>
                                            <p:cTn id="66" dur="500"/>
                                            <p:tgtEl>
                                              <p:spTgt spid="38"/>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up)">
                                          <p:cBhvr>
                                            <p:cTn id="69" dur="500"/>
                                            <p:tgtEl>
                                              <p:spTgt spid="3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up)">
                                          <p:cBhvr>
                                            <p:cTn id="75" dur="500"/>
                                            <p:tgtEl>
                                              <p:spTgt spid="37"/>
                                            </p:tgtEl>
                                          </p:cBhvr>
                                        </p:animEffect>
                                      </p:childTnLst>
                                    </p:cTn>
                                  </p:par>
                                </p:childTnLst>
                              </p:cTn>
                            </p:par>
                            <p:par>
                              <p:cTn id="76" fill="hold">
                                <p:stCondLst>
                                  <p:cond delay="2250"/>
                                </p:stCondLst>
                                <p:childTnLst>
                                  <p:par>
                                    <p:cTn id="77" presetID="42" presetClass="entr" presetSubtype="0" fill="hold"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1000"/>
                                            <p:tgtEl>
                                              <p:spTgt spid="74"/>
                                            </p:tgtEl>
                                          </p:cBhvr>
                                        </p:animEffect>
                                        <p:anim calcmode="lin" valueType="num">
                                          <p:cBhvr>
                                            <p:cTn id="80" dur="1000" fill="hold"/>
                                            <p:tgtEl>
                                              <p:spTgt spid="74"/>
                                            </p:tgtEl>
                                            <p:attrNameLst>
                                              <p:attrName>ppt_x</p:attrName>
                                            </p:attrNameLst>
                                          </p:cBhvr>
                                          <p:tavLst>
                                            <p:tav tm="0">
                                              <p:val>
                                                <p:strVal val="#ppt_x"/>
                                              </p:val>
                                            </p:tav>
                                            <p:tav tm="100000">
                                              <p:val>
                                                <p:strVal val="#ppt_x"/>
                                              </p:val>
                                            </p:tav>
                                          </p:tavLst>
                                        </p:anim>
                                        <p:anim calcmode="lin" valueType="num">
                                          <p:cBhvr>
                                            <p:cTn id="81" dur="1000" fill="hold"/>
                                            <p:tgtEl>
                                              <p:spTgt spid="74"/>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1000"/>
                                            <p:tgtEl>
                                              <p:spTgt spid="77"/>
                                            </p:tgtEl>
                                          </p:cBhvr>
                                        </p:animEffect>
                                        <p:anim calcmode="lin" valueType="num">
                                          <p:cBhvr>
                                            <p:cTn id="85" dur="1000" fill="hold"/>
                                            <p:tgtEl>
                                              <p:spTgt spid="77"/>
                                            </p:tgtEl>
                                            <p:attrNameLst>
                                              <p:attrName>ppt_x</p:attrName>
                                            </p:attrNameLst>
                                          </p:cBhvr>
                                          <p:tavLst>
                                            <p:tav tm="0">
                                              <p:val>
                                                <p:strVal val="#ppt_x"/>
                                              </p:val>
                                            </p:tav>
                                            <p:tav tm="100000">
                                              <p:val>
                                                <p:strVal val="#ppt_x"/>
                                              </p:val>
                                            </p:tav>
                                          </p:tavLst>
                                        </p:anim>
                                        <p:anim calcmode="lin" valueType="num">
                                          <p:cBhvr>
                                            <p:cTn id="86" dur="1000" fill="hold"/>
                                            <p:tgtEl>
                                              <p:spTgt spid="77"/>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fade">
                                          <p:cBhvr>
                                            <p:cTn id="89" dur="1000"/>
                                            <p:tgtEl>
                                              <p:spTgt spid="80"/>
                                            </p:tgtEl>
                                          </p:cBhvr>
                                        </p:animEffect>
                                        <p:anim calcmode="lin" valueType="num">
                                          <p:cBhvr>
                                            <p:cTn id="90" dur="1000" fill="hold"/>
                                            <p:tgtEl>
                                              <p:spTgt spid="80"/>
                                            </p:tgtEl>
                                            <p:attrNameLst>
                                              <p:attrName>ppt_x</p:attrName>
                                            </p:attrNameLst>
                                          </p:cBhvr>
                                          <p:tavLst>
                                            <p:tav tm="0">
                                              <p:val>
                                                <p:strVal val="#ppt_x"/>
                                              </p:val>
                                            </p:tav>
                                            <p:tav tm="100000">
                                              <p:val>
                                                <p:strVal val="#ppt_x"/>
                                              </p:val>
                                            </p:tav>
                                          </p:tavLst>
                                        </p:anim>
                                        <p:anim calcmode="lin" valueType="num">
                                          <p:cBhvr>
                                            <p:cTn id="91" dur="1000" fill="hold"/>
                                            <p:tgtEl>
                                              <p:spTgt spid="80"/>
                                            </p:tgtEl>
                                            <p:attrNameLst>
                                              <p:attrName>ppt_y</p:attrName>
                                            </p:attrNameLst>
                                          </p:cBhvr>
                                          <p:tavLst>
                                            <p:tav tm="0">
                                              <p:val>
                                                <p:strVal val="#ppt_y+.1"/>
                                              </p:val>
                                            </p:tav>
                                            <p:tav tm="100000">
                                              <p:val>
                                                <p:strVal val="#ppt_y"/>
                                              </p:val>
                                            </p:tav>
                                          </p:tavLst>
                                        </p:anim>
                                      </p:childTnLst>
                                    </p:cTn>
                                  </p:par>
                                  <p:par>
                                    <p:cTn id="92" presetID="47" presetClass="entr" presetSubtype="0"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fade">
                                          <p:cBhvr>
                                            <p:cTn id="94" dur="1000"/>
                                            <p:tgtEl>
                                              <p:spTgt spid="70"/>
                                            </p:tgtEl>
                                          </p:cBhvr>
                                        </p:animEffect>
                                        <p:anim calcmode="lin" valueType="num">
                                          <p:cBhvr>
                                            <p:cTn id="95" dur="1000" fill="hold"/>
                                            <p:tgtEl>
                                              <p:spTgt spid="70"/>
                                            </p:tgtEl>
                                            <p:attrNameLst>
                                              <p:attrName>ppt_x</p:attrName>
                                            </p:attrNameLst>
                                          </p:cBhvr>
                                          <p:tavLst>
                                            <p:tav tm="0">
                                              <p:val>
                                                <p:strVal val="#ppt_x"/>
                                              </p:val>
                                            </p:tav>
                                            <p:tav tm="100000">
                                              <p:val>
                                                <p:strVal val="#ppt_x"/>
                                              </p:val>
                                            </p:tav>
                                          </p:tavLst>
                                        </p:anim>
                                        <p:anim calcmode="lin" valueType="num">
                                          <p:cBhvr>
                                            <p:cTn id="96" dur="1000" fill="hold"/>
                                            <p:tgtEl>
                                              <p:spTgt spid="70"/>
                                            </p:tgtEl>
                                            <p:attrNameLst>
                                              <p:attrName>ppt_y</p:attrName>
                                            </p:attrNameLst>
                                          </p:cBhvr>
                                          <p:tavLst>
                                            <p:tav tm="0">
                                              <p:val>
                                                <p:strVal val="#ppt_y-.1"/>
                                              </p:val>
                                            </p:tav>
                                            <p:tav tm="100000">
                                              <p:val>
                                                <p:strVal val="#ppt_y"/>
                                              </p:val>
                                            </p:tav>
                                          </p:tavLst>
                                        </p:anim>
                                      </p:childTnLst>
                                    </p:cTn>
                                  </p:par>
                                  <p:par>
                                    <p:cTn id="97" presetID="47" presetClass="entr" presetSubtype="0" fill="hold" nodeType="withEffect">
                                      <p:stCondLst>
                                        <p:cond delay="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1000"/>
                                            <p:tgtEl>
                                              <p:spTgt spid="71"/>
                                            </p:tgtEl>
                                          </p:cBhvr>
                                        </p:animEffect>
                                        <p:anim calcmode="lin" valueType="num">
                                          <p:cBhvr>
                                            <p:cTn id="100" dur="1000" fill="hold"/>
                                            <p:tgtEl>
                                              <p:spTgt spid="71"/>
                                            </p:tgtEl>
                                            <p:attrNameLst>
                                              <p:attrName>ppt_x</p:attrName>
                                            </p:attrNameLst>
                                          </p:cBhvr>
                                          <p:tavLst>
                                            <p:tav tm="0">
                                              <p:val>
                                                <p:strVal val="#ppt_x"/>
                                              </p:val>
                                            </p:tav>
                                            <p:tav tm="100000">
                                              <p:val>
                                                <p:strVal val="#ppt_x"/>
                                              </p:val>
                                            </p:tav>
                                          </p:tavLst>
                                        </p:anim>
                                        <p:anim calcmode="lin" valueType="num">
                                          <p:cBhvr>
                                            <p:cTn id="101"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38" grpId="0" animBg="1"/>
          <p:bldP spid="39" grpId="0" animBg="1"/>
          <p:bldP spid="83"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76000" fill="hold" grpId="0"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additive="base">
                                            <p:cTn id="12" dur="750" fill="hold"/>
                                            <p:tgtEl>
                                              <p:spTgt spid="83"/>
                                            </p:tgtEl>
                                            <p:attrNameLst>
                                              <p:attrName>ppt_x</p:attrName>
                                            </p:attrNameLst>
                                          </p:cBhvr>
                                          <p:tavLst>
                                            <p:tav tm="0">
                                              <p:val>
                                                <p:strVal val="1+#ppt_w/2"/>
                                              </p:val>
                                            </p:tav>
                                            <p:tav tm="100000">
                                              <p:val>
                                                <p:strVal val="#ppt_x"/>
                                              </p:val>
                                            </p:tav>
                                          </p:tavLst>
                                        </p:anim>
                                        <p:anim calcmode="lin" valueType="num">
                                          <p:cBhvr additive="base">
                                            <p:cTn id="13" dur="750" fill="hold"/>
                                            <p:tgtEl>
                                              <p:spTgt spid="8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 calcmode="lin" valueType="num">
                                          <p:cBhvr additive="base">
                                            <p:cTn id="16" dur="500" fill="hold"/>
                                            <p:tgtEl>
                                              <p:spTgt spid="59"/>
                                            </p:tgtEl>
                                            <p:attrNameLst>
                                              <p:attrName>ppt_x</p:attrName>
                                            </p:attrNameLst>
                                          </p:cBhvr>
                                          <p:tavLst>
                                            <p:tav tm="0">
                                              <p:val>
                                                <p:strVal val="0-#ppt_w/2"/>
                                              </p:val>
                                            </p:tav>
                                            <p:tav tm="100000">
                                              <p:val>
                                                <p:strVal val="#ppt_x"/>
                                              </p:val>
                                            </p:tav>
                                          </p:tavLst>
                                        </p:anim>
                                        <p:anim calcmode="lin" valueType="num">
                                          <p:cBhvr additive="base">
                                            <p:cTn id="17" dur="500" fill="hold"/>
                                            <p:tgtEl>
                                              <p:spTgt spid="59"/>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additive="base">
                                            <p:cTn id="20" dur="500" fill="hold"/>
                                            <p:tgtEl>
                                              <p:spTgt spid="62"/>
                                            </p:tgtEl>
                                            <p:attrNameLst>
                                              <p:attrName>ppt_x</p:attrName>
                                            </p:attrNameLst>
                                          </p:cBhvr>
                                          <p:tavLst>
                                            <p:tav tm="0">
                                              <p:val>
                                                <p:strVal val="0-#ppt_w/2"/>
                                              </p:val>
                                            </p:tav>
                                            <p:tav tm="100000">
                                              <p:val>
                                                <p:strVal val="#ppt_x"/>
                                              </p:val>
                                            </p:tav>
                                          </p:tavLst>
                                        </p:anim>
                                        <p:anim calcmode="lin" valueType="num">
                                          <p:cBhvr additive="base">
                                            <p:cTn id="21" dur="500" fill="hold"/>
                                            <p:tgtEl>
                                              <p:spTgt spid="62"/>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fill="hold"/>
                                            <p:tgtEl>
                                              <p:spTgt spid="63"/>
                                            </p:tgtEl>
                                            <p:attrNameLst>
                                              <p:attrName>ppt_x</p:attrName>
                                            </p:attrNameLst>
                                          </p:cBhvr>
                                          <p:tavLst>
                                            <p:tav tm="0">
                                              <p:val>
                                                <p:strVal val="0-#ppt_w/2"/>
                                              </p:val>
                                            </p:tav>
                                            <p:tav tm="100000">
                                              <p:val>
                                                <p:strVal val="#ppt_x"/>
                                              </p:val>
                                            </p:tav>
                                          </p:tavLst>
                                        </p:anim>
                                        <p:anim calcmode="lin" valueType="num">
                                          <p:cBhvr additive="base">
                                            <p:cTn id="25" dur="500" fill="hold"/>
                                            <p:tgtEl>
                                              <p:spTgt spid="63"/>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additive="base">
                                            <p:cTn id="28" dur="500" fill="hold"/>
                                            <p:tgtEl>
                                              <p:spTgt spid="64"/>
                                            </p:tgtEl>
                                            <p:attrNameLst>
                                              <p:attrName>ppt_x</p:attrName>
                                            </p:attrNameLst>
                                          </p:cBhvr>
                                          <p:tavLst>
                                            <p:tav tm="0">
                                              <p:val>
                                                <p:strVal val="0-#ppt_w/2"/>
                                              </p:val>
                                            </p:tav>
                                            <p:tav tm="100000">
                                              <p:val>
                                                <p:strVal val="#ppt_x"/>
                                              </p:val>
                                            </p:tav>
                                          </p:tavLst>
                                        </p:anim>
                                        <p:anim calcmode="lin" valueType="num">
                                          <p:cBhvr additive="base">
                                            <p:cTn id="29" dur="500" fill="hold"/>
                                            <p:tgtEl>
                                              <p:spTgt spid="64"/>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additive="base">
                                            <p:cTn id="32" dur="500" fill="hold"/>
                                            <p:tgtEl>
                                              <p:spTgt spid="65"/>
                                            </p:tgtEl>
                                            <p:attrNameLst>
                                              <p:attrName>ppt_x</p:attrName>
                                            </p:attrNameLst>
                                          </p:cBhvr>
                                          <p:tavLst>
                                            <p:tav tm="0">
                                              <p:val>
                                                <p:strVal val="0-#ppt_w/2"/>
                                              </p:val>
                                            </p:tav>
                                            <p:tav tm="100000">
                                              <p:val>
                                                <p:strVal val="#ppt_x"/>
                                              </p:val>
                                            </p:tav>
                                          </p:tavLst>
                                        </p:anim>
                                        <p:anim calcmode="lin" valueType="num">
                                          <p:cBhvr additive="base">
                                            <p:cTn id="33" dur="500" fill="hold"/>
                                            <p:tgtEl>
                                              <p:spTgt spid="65"/>
                                            </p:tgtEl>
                                            <p:attrNameLst>
                                              <p:attrName>ppt_y</p:attrName>
                                            </p:attrNameLst>
                                          </p:cBhvr>
                                          <p:tavLst>
                                            <p:tav tm="0">
                                              <p:val>
                                                <p:strVal val="#ppt_y"/>
                                              </p:val>
                                            </p:tav>
                                            <p:tav tm="100000">
                                              <p:val>
                                                <p:strVal val="#ppt_y"/>
                                              </p:val>
                                            </p:tav>
                                          </p:tavLst>
                                        </p:anim>
                                      </p:childTnLst>
                                    </p:cTn>
                                  </p:par>
                                </p:childTnLst>
                              </p:cTn>
                            </p:par>
                            <p:par>
                              <p:cTn id="34" fill="hold">
                                <p:stCondLst>
                                  <p:cond delay="1250"/>
                                </p:stCondLst>
                                <p:childTnLst>
                                  <p:par>
                                    <p:cTn id="35" presetID="53" presetClass="entr" presetSubtype="16"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Effect transition="in" filter="fade">
                                          <p:cBhvr>
                                            <p:cTn id="49" dur="500"/>
                                            <p:tgtEl>
                                              <p:spTgt spid="48"/>
                                            </p:tgtEl>
                                          </p:cBhvr>
                                        </p:animEffect>
                                      </p:childTnLst>
                                    </p:cTn>
                                  </p:par>
                                  <p:par>
                                    <p:cTn id="50" presetID="53" presetClass="entr" presetSubtype="16"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p:cTn id="52" dur="500" fill="hold"/>
                                            <p:tgtEl>
                                              <p:spTgt spid="51"/>
                                            </p:tgtEl>
                                            <p:attrNameLst>
                                              <p:attrName>ppt_w</p:attrName>
                                            </p:attrNameLst>
                                          </p:cBhvr>
                                          <p:tavLst>
                                            <p:tav tm="0">
                                              <p:val>
                                                <p:fltVal val="0"/>
                                              </p:val>
                                            </p:tav>
                                            <p:tav tm="100000">
                                              <p:val>
                                                <p:strVal val="#ppt_w"/>
                                              </p:val>
                                            </p:tav>
                                          </p:tavLst>
                                        </p:anim>
                                        <p:anim calcmode="lin" valueType="num">
                                          <p:cBhvr>
                                            <p:cTn id="53" dur="500" fill="hold"/>
                                            <p:tgtEl>
                                              <p:spTgt spid="51"/>
                                            </p:tgtEl>
                                            <p:attrNameLst>
                                              <p:attrName>ppt_h</p:attrName>
                                            </p:attrNameLst>
                                          </p:cBhvr>
                                          <p:tavLst>
                                            <p:tav tm="0">
                                              <p:val>
                                                <p:fltVal val="0"/>
                                              </p:val>
                                            </p:tav>
                                            <p:tav tm="100000">
                                              <p:val>
                                                <p:strVal val="#ppt_h"/>
                                              </p:val>
                                            </p:tav>
                                          </p:tavLst>
                                        </p:anim>
                                        <p:animEffect transition="in" filter="fade">
                                          <p:cBhvr>
                                            <p:cTn id="54" dur="500"/>
                                            <p:tgtEl>
                                              <p:spTgt spid="51"/>
                                            </p:tgtEl>
                                          </p:cBhvr>
                                        </p:animEffect>
                                      </p:childTnLst>
                                    </p:cTn>
                                  </p:par>
                                  <p:par>
                                    <p:cTn id="55" presetID="53" presetClass="entr" presetSubtype="16"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p:cTn id="57" dur="500" fill="hold"/>
                                            <p:tgtEl>
                                              <p:spTgt spid="54"/>
                                            </p:tgtEl>
                                            <p:attrNameLst>
                                              <p:attrName>ppt_w</p:attrName>
                                            </p:attrNameLst>
                                          </p:cBhvr>
                                          <p:tavLst>
                                            <p:tav tm="0">
                                              <p:val>
                                                <p:fltVal val="0"/>
                                              </p:val>
                                            </p:tav>
                                            <p:tav tm="100000">
                                              <p:val>
                                                <p:strVal val="#ppt_w"/>
                                              </p:val>
                                            </p:tav>
                                          </p:tavLst>
                                        </p:anim>
                                        <p:anim calcmode="lin" valueType="num">
                                          <p:cBhvr>
                                            <p:cTn id="58" dur="500" fill="hold"/>
                                            <p:tgtEl>
                                              <p:spTgt spid="54"/>
                                            </p:tgtEl>
                                            <p:attrNameLst>
                                              <p:attrName>ppt_h</p:attrName>
                                            </p:attrNameLst>
                                          </p:cBhvr>
                                          <p:tavLst>
                                            <p:tav tm="0">
                                              <p:val>
                                                <p:fltVal val="0"/>
                                              </p:val>
                                            </p:tav>
                                            <p:tav tm="100000">
                                              <p:val>
                                                <p:strVal val="#ppt_h"/>
                                              </p:val>
                                            </p:tav>
                                          </p:tavLst>
                                        </p:anim>
                                        <p:animEffect transition="in" filter="fade">
                                          <p:cBhvr>
                                            <p:cTn id="59" dur="500"/>
                                            <p:tgtEl>
                                              <p:spTgt spid="54"/>
                                            </p:tgtEl>
                                          </p:cBhvr>
                                        </p:animEffect>
                                      </p:childTnLst>
                                    </p:cTn>
                                  </p:par>
                                </p:childTnLst>
                              </p:cTn>
                            </p:par>
                            <p:par>
                              <p:cTn id="60" fill="hold">
                                <p:stCondLst>
                                  <p:cond delay="1750"/>
                                </p:stCondLst>
                                <p:childTnLst>
                                  <p:par>
                                    <p:cTn id="61" presetID="22" presetClass="entr" presetSubtype="1"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up)">
                                          <p:cBhvr>
                                            <p:cTn id="63" dur="500"/>
                                            <p:tgtEl>
                                              <p:spTgt spid="3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down)">
                                          <p:cBhvr>
                                            <p:cTn id="66" dur="500"/>
                                            <p:tgtEl>
                                              <p:spTgt spid="38"/>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up)">
                                          <p:cBhvr>
                                            <p:cTn id="69" dur="500"/>
                                            <p:tgtEl>
                                              <p:spTgt spid="3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up)">
                                          <p:cBhvr>
                                            <p:cTn id="75" dur="500"/>
                                            <p:tgtEl>
                                              <p:spTgt spid="37"/>
                                            </p:tgtEl>
                                          </p:cBhvr>
                                        </p:animEffect>
                                      </p:childTnLst>
                                    </p:cTn>
                                  </p:par>
                                </p:childTnLst>
                              </p:cTn>
                            </p:par>
                            <p:par>
                              <p:cTn id="76" fill="hold">
                                <p:stCondLst>
                                  <p:cond delay="2250"/>
                                </p:stCondLst>
                                <p:childTnLst>
                                  <p:par>
                                    <p:cTn id="77" presetID="42" presetClass="entr" presetSubtype="0" fill="hold"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1000"/>
                                            <p:tgtEl>
                                              <p:spTgt spid="74"/>
                                            </p:tgtEl>
                                          </p:cBhvr>
                                        </p:animEffect>
                                        <p:anim calcmode="lin" valueType="num">
                                          <p:cBhvr>
                                            <p:cTn id="80" dur="1000" fill="hold"/>
                                            <p:tgtEl>
                                              <p:spTgt spid="74"/>
                                            </p:tgtEl>
                                            <p:attrNameLst>
                                              <p:attrName>ppt_x</p:attrName>
                                            </p:attrNameLst>
                                          </p:cBhvr>
                                          <p:tavLst>
                                            <p:tav tm="0">
                                              <p:val>
                                                <p:strVal val="#ppt_x"/>
                                              </p:val>
                                            </p:tav>
                                            <p:tav tm="100000">
                                              <p:val>
                                                <p:strVal val="#ppt_x"/>
                                              </p:val>
                                            </p:tav>
                                          </p:tavLst>
                                        </p:anim>
                                        <p:anim calcmode="lin" valueType="num">
                                          <p:cBhvr>
                                            <p:cTn id="81" dur="1000" fill="hold"/>
                                            <p:tgtEl>
                                              <p:spTgt spid="74"/>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1000"/>
                                            <p:tgtEl>
                                              <p:spTgt spid="77"/>
                                            </p:tgtEl>
                                          </p:cBhvr>
                                        </p:animEffect>
                                        <p:anim calcmode="lin" valueType="num">
                                          <p:cBhvr>
                                            <p:cTn id="85" dur="1000" fill="hold"/>
                                            <p:tgtEl>
                                              <p:spTgt spid="77"/>
                                            </p:tgtEl>
                                            <p:attrNameLst>
                                              <p:attrName>ppt_x</p:attrName>
                                            </p:attrNameLst>
                                          </p:cBhvr>
                                          <p:tavLst>
                                            <p:tav tm="0">
                                              <p:val>
                                                <p:strVal val="#ppt_x"/>
                                              </p:val>
                                            </p:tav>
                                            <p:tav tm="100000">
                                              <p:val>
                                                <p:strVal val="#ppt_x"/>
                                              </p:val>
                                            </p:tav>
                                          </p:tavLst>
                                        </p:anim>
                                        <p:anim calcmode="lin" valueType="num">
                                          <p:cBhvr>
                                            <p:cTn id="86" dur="1000" fill="hold"/>
                                            <p:tgtEl>
                                              <p:spTgt spid="77"/>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fade">
                                          <p:cBhvr>
                                            <p:cTn id="89" dur="1000"/>
                                            <p:tgtEl>
                                              <p:spTgt spid="80"/>
                                            </p:tgtEl>
                                          </p:cBhvr>
                                        </p:animEffect>
                                        <p:anim calcmode="lin" valueType="num">
                                          <p:cBhvr>
                                            <p:cTn id="90" dur="1000" fill="hold"/>
                                            <p:tgtEl>
                                              <p:spTgt spid="80"/>
                                            </p:tgtEl>
                                            <p:attrNameLst>
                                              <p:attrName>ppt_x</p:attrName>
                                            </p:attrNameLst>
                                          </p:cBhvr>
                                          <p:tavLst>
                                            <p:tav tm="0">
                                              <p:val>
                                                <p:strVal val="#ppt_x"/>
                                              </p:val>
                                            </p:tav>
                                            <p:tav tm="100000">
                                              <p:val>
                                                <p:strVal val="#ppt_x"/>
                                              </p:val>
                                            </p:tav>
                                          </p:tavLst>
                                        </p:anim>
                                        <p:anim calcmode="lin" valueType="num">
                                          <p:cBhvr>
                                            <p:cTn id="91" dur="1000" fill="hold"/>
                                            <p:tgtEl>
                                              <p:spTgt spid="80"/>
                                            </p:tgtEl>
                                            <p:attrNameLst>
                                              <p:attrName>ppt_y</p:attrName>
                                            </p:attrNameLst>
                                          </p:cBhvr>
                                          <p:tavLst>
                                            <p:tav tm="0">
                                              <p:val>
                                                <p:strVal val="#ppt_y+.1"/>
                                              </p:val>
                                            </p:tav>
                                            <p:tav tm="100000">
                                              <p:val>
                                                <p:strVal val="#ppt_y"/>
                                              </p:val>
                                            </p:tav>
                                          </p:tavLst>
                                        </p:anim>
                                      </p:childTnLst>
                                    </p:cTn>
                                  </p:par>
                                  <p:par>
                                    <p:cTn id="92" presetID="47" presetClass="entr" presetSubtype="0"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fade">
                                          <p:cBhvr>
                                            <p:cTn id="94" dur="1000"/>
                                            <p:tgtEl>
                                              <p:spTgt spid="70"/>
                                            </p:tgtEl>
                                          </p:cBhvr>
                                        </p:animEffect>
                                        <p:anim calcmode="lin" valueType="num">
                                          <p:cBhvr>
                                            <p:cTn id="95" dur="1000" fill="hold"/>
                                            <p:tgtEl>
                                              <p:spTgt spid="70"/>
                                            </p:tgtEl>
                                            <p:attrNameLst>
                                              <p:attrName>ppt_x</p:attrName>
                                            </p:attrNameLst>
                                          </p:cBhvr>
                                          <p:tavLst>
                                            <p:tav tm="0">
                                              <p:val>
                                                <p:strVal val="#ppt_x"/>
                                              </p:val>
                                            </p:tav>
                                            <p:tav tm="100000">
                                              <p:val>
                                                <p:strVal val="#ppt_x"/>
                                              </p:val>
                                            </p:tav>
                                          </p:tavLst>
                                        </p:anim>
                                        <p:anim calcmode="lin" valueType="num">
                                          <p:cBhvr>
                                            <p:cTn id="96" dur="1000" fill="hold"/>
                                            <p:tgtEl>
                                              <p:spTgt spid="70"/>
                                            </p:tgtEl>
                                            <p:attrNameLst>
                                              <p:attrName>ppt_y</p:attrName>
                                            </p:attrNameLst>
                                          </p:cBhvr>
                                          <p:tavLst>
                                            <p:tav tm="0">
                                              <p:val>
                                                <p:strVal val="#ppt_y-.1"/>
                                              </p:val>
                                            </p:tav>
                                            <p:tav tm="100000">
                                              <p:val>
                                                <p:strVal val="#ppt_y"/>
                                              </p:val>
                                            </p:tav>
                                          </p:tavLst>
                                        </p:anim>
                                      </p:childTnLst>
                                    </p:cTn>
                                  </p:par>
                                  <p:par>
                                    <p:cTn id="97" presetID="47" presetClass="entr" presetSubtype="0" fill="hold" nodeType="withEffect">
                                      <p:stCondLst>
                                        <p:cond delay="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1000"/>
                                            <p:tgtEl>
                                              <p:spTgt spid="71"/>
                                            </p:tgtEl>
                                          </p:cBhvr>
                                        </p:animEffect>
                                        <p:anim calcmode="lin" valueType="num">
                                          <p:cBhvr>
                                            <p:cTn id="100" dur="1000" fill="hold"/>
                                            <p:tgtEl>
                                              <p:spTgt spid="71"/>
                                            </p:tgtEl>
                                            <p:attrNameLst>
                                              <p:attrName>ppt_x</p:attrName>
                                            </p:attrNameLst>
                                          </p:cBhvr>
                                          <p:tavLst>
                                            <p:tav tm="0">
                                              <p:val>
                                                <p:strVal val="#ppt_x"/>
                                              </p:val>
                                            </p:tav>
                                            <p:tav tm="100000">
                                              <p:val>
                                                <p:strVal val="#ppt_x"/>
                                              </p:val>
                                            </p:tav>
                                          </p:tavLst>
                                        </p:anim>
                                        <p:anim calcmode="lin" valueType="num">
                                          <p:cBhvr>
                                            <p:cTn id="101"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38" grpId="0" animBg="1"/>
          <p:bldP spid="39" grpId="0" animBg="1"/>
          <p:bldP spid="83"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694330" y="2353036"/>
            <a:ext cx="1103150" cy="1103150"/>
            <a:chOff x="6353175" y="3550672"/>
            <a:chExt cx="1103150" cy="1103150"/>
          </a:xfrm>
        </p:grpSpPr>
        <p:sp>
          <p:nvSpPr>
            <p:cNvPr id="4" name="椭圆 3"/>
            <p:cNvSpPr/>
            <p:nvPr/>
          </p:nvSpPr>
          <p:spPr>
            <a:xfrm>
              <a:off x="6353175" y="3550672"/>
              <a:ext cx="1103150" cy="1103150"/>
            </a:xfrm>
            <a:prstGeom prst="ellipse">
              <a:avLst/>
            </a:prstGeom>
            <a:solidFill>
              <a:srgbClr val="FFFFFF">
                <a:alpha val="30196"/>
              </a:srgbClr>
            </a:solidFill>
            <a:ln w="19050" cap="flat" cmpd="sng" algn="ctr">
              <a:solidFill>
                <a:srgbClr val="5A6478">
                  <a:lumMod val="20000"/>
                  <a:lumOff val="8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小米兰亭_GB外压缩"/>
                <a:ea typeface="小米兰亭_GB外压缩"/>
              </a:endParaRPr>
            </a:p>
          </p:txBody>
        </p:sp>
        <p:sp>
          <p:nvSpPr>
            <p:cNvPr id="5" name="椭圆 4"/>
            <p:cNvSpPr/>
            <p:nvPr/>
          </p:nvSpPr>
          <p:spPr>
            <a:xfrm>
              <a:off x="6508750" y="3706247"/>
              <a:ext cx="792000" cy="792000"/>
            </a:xfrm>
            <a:prstGeom prst="ellipse">
              <a:avLst/>
            </a:prstGeom>
            <a:solidFill>
              <a:schemeClr val="tx1">
                <a:lumMod val="65000"/>
                <a:lumOff val="35000"/>
              </a:schemeClr>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小米兰亭_GB外压缩"/>
                <a:ea typeface="小米兰亭_GB外压缩"/>
              </a:endParaRPr>
            </a:p>
          </p:txBody>
        </p:sp>
        <p:sp>
          <p:nvSpPr>
            <p:cNvPr id="6" name="Freeform 61"/>
            <p:cNvSpPr>
              <a:spLocks noEditPoints="1"/>
            </p:cNvSpPr>
            <p:nvPr/>
          </p:nvSpPr>
          <p:spPr bwMode="auto">
            <a:xfrm>
              <a:off x="6743619" y="3940082"/>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5A6478"/>
                </a:solidFill>
                <a:effectLst/>
                <a:uLnTx/>
                <a:uFillTx/>
                <a:latin typeface="小米兰亭_GB外压缩"/>
                <a:ea typeface="小米兰亭_GB外压缩"/>
              </a:endParaRPr>
            </a:p>
          </p:txBody>
        </p:sp>
      </p:grpSp>
      <p:grpSp>
        <p:nvGrpSpPr>
          <p:cNvPr id="7" name="组合 6"/>
          <p:cNvGrpSpPr/>
          <p:nvPr/>
        </p:nvGrpSpPr>
        <p:grpSpPr>
          <a:xfrm>
            <a:off x="4403342" y="2353036"/>
            <a:ext cx="1103150" cy="1103150"/>
            <a:chOff x="6353175" y="2204180"/>
            <a:chExt cx="1103150" cy="1103150"/>
          </a:xfrm>
        </p:grpSpPr>
        <p:sp>
          <p:nvSpPr>
            <p:cNvPr id="8" name="椭圆 7"/>
            <p:cNvSpPr/>
            <p:nvPr/>
          </p:nvSpPr>
          <p:spPr>
            <a:xfrm>
              <a:off x="6353175" y="2204180"/>
              <a:ext cx="1103150" cy="1103150"/>
            </a:xfrm>
            <a:prstGeom prst="ellipse">
              <a:avLst/>
            </a:prstGeom>
            <a:solidFill>
              <a:srgbClr val="FFFFFF">
                <a:alpha val="30196"/>
              </a:srgbClr>
            </a:solidFill>
            <a:ln w="19050" cap="flat" cmpd="sng" algn="ctr">
              <a:solidFill>
                <a:srgbClr val="5A6478">
                  <a:lumMod val="20000"/>
                  <a:lumOff val="8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小米兰亭_GB外压缩"/>
                <a:ea typeface="小米兰亭_GB外压缩"/>
              </a:endParaRPr>
            </a:p>
          </p:txBody>
        </p:sp>
        <p:sp>
          <p:nvSpPr>
            <p:cNvPr id="9" name="椭圆 8"/>
            <p:cNvSpPr/>
            <p:nvPr/>
          </p:nvSpPr>
          <p:spPr>
            <a:xfrm>
              <a:off x="6508750" y="2359755"/>
              <a:ext cx="792000" cy="792000"/>
            </a:xfrm>
            <a:prstGeom prst="ellipse">
              <a:avLst/>
            </a:prstGeom>
            <a:solidFill>
              <a:schemeClr val="tx1">
                <a:lumMod val="85000"/>
                <a:lumOff val="15000"/>
              </a:schemeClr>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小米兰亭_GB外压缩"/>
                <a:ea typeface="小米兰亭_GB外压缩"/>
              </a:endParaRPr>
            </a:p>
          </p:txBody>
        </p:sp>
        <p:sp>
          <p:nvSpPr>
            <p:cNvPr id="10" name="Freeform 84"/>
            <p:cNvSpPr>
              <a:spLocks noEditPoints="1"/>
            </p:cNvSpPr>
            <p:nvPr/>
          </p:nvSpPr>
          <p:spPr bwMode="auto">
            <a:xfrm>
              <a:off x="6743619" y="2594107"/>
              <a:ext cx="322263" cy="322263"/>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5A6478"/>
                </a:solidFill>
                <a:effectLst/>
                <a:uLnTx/>
                <a:uFillTx/>
                <a:latin typeface="小米兰亭_GB外压缩"/>
                <a:ea typeface="小米兰亭_GB外压缩"/>
              </a:endParaRPr>
            </a:p>
          </p:txBody>
        </p:sp>
      </p:grpSp>
      <p:grpSp>
        <p:nvGrpSpPr>
          <p:cNvPr id="11" name="组合 10"/>
          <p:cNvGrpSpPr/>
          <p:nvPr/>
        </p:nvGrpSpPr>
        <p:grpSpPr>
          <a:xfrm>
            <a:off x="8985318" y="2353036"/>
            <a:ext cx="1103150" cy="1103150"/>
            <a:chOff x="6353175" y="857688"/>
            <a:chExt cx="1103150" cy="1103150"/>
          </a:xfrm>
        </p:grpSpPr>
        <p:sp>
          <p:nvSpPr>
            <p:cNvPr id="12" name="椭圆 11"/>
            <p:cNvSpPr/>
            <p:nvPr/>
          </p:nvSpPr>
          <p:spPr>
            <a:xfrm>
              <a:off x="6353175" y="857688"/>
              <a:ext cx="1103150" cy="1103150"/>
            </a:xfrm>
            <a:prstGeom prst="ellipse">
              <a:avLst/>
            </a:prstGeom>
            <a:solidFill>
              <a:srgbClr val="FFFFFF">
                <a:alpha val="30196"/>
              </a:srgbClr>
            </a:solidFill>
            <a:ln w="19050" cap="flat" cmpd="sng" algn="ctr">
              <a:solidFill>
                <a:srgbClr val="5A6478">
                  <a:lumMod val="20000"/>
                  <a:lumOff val="8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小米兰亭_GB外压缩"/>
                <a:ea typeface="小米兰亭_GB外压缩"/>
              </a:endParaRPr>
            </a:p>
          </p:txBody>
        </p:sp>
        <p:sp>
          <p:nvSpPr>
            <p:cNvPr id="13" name="椭圆 12"/>
            <p:cNvSpPr/>
            <p:nvPr/>
          </p:nvSpPr>
          <p:spPr>
            <a:xfrm>
              <a:off x="6508750" y="1013263"/>
              <a:ext cx="792000" cy="792000"/>
            </a:xfrm>
            <a:prstGeom prst="ellipse">
              <a:avLst/>
            </a:prstGeom>
            <a:solidFill>
              <a:schemeClr val="tx1">
                <a:lumMod val="85000"/>
                <a:lumOff val="15000"/>
              </a:schemeClr>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小米兰亭_GB外压缩"/>
                <a:ea typeface="小米兰亭_GB外压缩"/>
              </a:endParaRPr>
            </a:p>
          </p:txBody>
        </p:sp>
        <p:sp>
          <p:nvSpPr>
            <p:cNvPr id="14" name="Freeform 96"/>
            <p:cNvSpPr>
              <a:spLocks noEditPoints="1"/>
            </p:cNvSpPr>
            <p:nvPr/>
          </p:nvSpPr>
          <p:spPr bwMode="auto">
            <a:xfrm>
              <a:off x="6743619" y="1248132"/>
              <a:ext cx="322263" cy="322263"/>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5A6478"/>
                </a:solidFill>
                <a:effectLst/>
                <a:uLnTx/>
                <a:uFillTx/>
                <a:latin typeface="小米兰亭_GB外压缩"/>
                <a:ea typeface="小米兰亭_GB外压缩"/>
              </a:endParaRPr>
            </a:p>
          </p:txBody>
        </p:sp>
      </p:grpSp>
      <p:grpSp>
        <p:nvGrpSpPr>
          <p:cNvPr id="15" name="组合 14"/>
          <p:cNvGrpSpPr/>
          <p:nvPr/>
        </p:nvGrpSpPr>
        <p:grpSpPr>
          <a:xfrm>
            <a:off x="2112354" y="2353036"/>
            <a:ext cx="1103150" cy="1103150"/>
            <a:chOff x="6353175" y="4895612"/>
            <a:chExt cx="1103150" cy="1103150"/>
          </a:xfrm>
        </p:grpSpPr>
        <p:sp>
          <p:nvSpPr>
            <p:cNvPr id="16" name="椭圆 15"/>
            <p:cNvSpPr/>
            <p:nvPr/>
          </p:nvSpPr>
          <p:spPr>
            <a:xfrm>
              <a:off x="6353175" y="4895612"/>
              <a:ext cx="1103150" cy="1103150"/>
            </a:xfrm>
            <a:prstGeom prst="ellipse">
              <a:avLst/>
            </a:prstGeom>
            <a:solidFill>
              <a:srgbClr val="FFFFFF">
                <a:alpha val="30196"/>
              </a:srgbClr>
            </a:solidFill>
            <a:ln w="19050" cap="flat" cmpd="sng" algn="ctr">
              <a:solidFill>
                <a:srgbClr val="5A6478">
                  <a:lumMod val="20000"/>
                  <a:lumOff val="8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小米兰亭_GB外压缩"/>
                <a:ea typeface="小米兰亭_GB外压缩"/>
              </a:endParaRPr>
            </a:p>
          </p:txBody>
        </p:sp>
        <p:sp>
          <p:nvSpPr>
            <p:cNvPr id="17" name="椭圆 16"/>
            <p:cNvSpPr/>
            <p:nvPr/>
          </p:nvSpPr>
          <p:spPr>
            <a:xfrm>
              <a:off x="6508750" y="5051187"/>
              <a:ext cx="792000" cy="792000"/>
            </a:xfrm>
            <a:prstGeom prst="ellipse">
              <a:avLst/>
            </a:prstGeom>
            <a:solidFill>
              <a:schemeClr val="tx1">
                <a:lumMod val="65000"/>
                <a:lumOff val="35000"/>
              </a:schemeClr>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小米兰亭_GB外压缩"/>
                <a:ea typeface="小米兰亭_GB外压缩"/>
              </a:endParaRPr>
            </a:p>
          </p:txBody>
        </p:sp>
        <p:sp>
          <p:nvSpPr>
            <p:cNvPr id="18" name="Freeform 112"/>
            <p:cNvSpPr>
              <a:spLocks noEditPoints="1"/>
            </p:cNvSpPr>
            <p:nvPr/>
          </p:nvSpPr>
          <p:spPr bwMode="auto">
            <a:xfrm>
              <a:off x="6743619" y="5286056"/>
              <a:ext cx="322263" cy="322263"/>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5A6478"/>
                </a:solidFill>
                <a:effectLst/>
                <a:uLnTx/>
                <a:uFillTx/>
                <a:latin typeface="小米兰亭_GB外压缩"/>
                <a:ea typeface="小米兰亭_GB外压缩"/>
              </a:endParaRPr>
            </a:p>
          </p:txBody>
        </p:sp>
      </p:grpSp>
      <p:sp>
        <p:nvSpPr>
          <p:cNvPr id="19" name="矩形 18"/>
          <p:cNvSpPr/>
          <p:nvPr/>
        </p:nvSpPr>
        <p:spPr>
          <a:xfrm>
            <a:off x="6463206" y="3611761"/>
            <a:ext cx="1565398" cy="369332"/>
          </a:xfrm>
          <a:prstGeom prst="rect">
            <a:avLst/>
          </a:prstGeom>
        </p:spPr>
        <p:txBody>
          <a:bodyPr wrap="square">
            <a:spAutoFit/>
          </a:bodyPr>
          <a:lstStyle/>
          <a:p>
            <a:pPr algn="ctr"/>
            <a:r>
              <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rPr>
              <a:t>企业宗旨</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8849016" y="3592053"/>
            <a:ext cx="1565398" cy="369332"/>
          </a:xfrm>
          <a:prstGeom prst="rect">
            <a:avLst/>
          </a:prstGeom>
        </p:spPr>
        <p:txBody>
          <a:bodyPr wrap="square">
            <a:spAutoFit/>
          </a:bodyPr>
          <a:lstStyle/>
          <a:p>
            <a:pPr algn="ctr"/>
            <a:r>
              <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rPr>
              <a:t>服务理念</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1787381" y="3611761"/>
            <a:ext cx="1565398" cy="369332"/>
          </a:xfrm>
          <a:prstGeom prst="rect">
            <a:avLst/>
          </a:prstGeom>
        </p:spPr>
        <p:txBody>
          <a:bodyPr wrap="square">
            <a:spAutoFit/>
          </a:bodyPr>
          <a:lstStyle/>
          <a:p>
            <a:pPr algn="ctr"/>
            <a:r>
              <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rPr>
              <a:t>企业精神</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2" name="矩形 21"/>
          <p:cNvSpPr/>
          <p:nvPr/>
        </p:nvSpPr>
        <p:spPr>
          <a:xfrm>
            <a:off x="4172218" y="3611761"/>
            <a:ext cx="1565398" cy="369332"/>
          </a:xfrm>
          <a:prstGeom prst="rect">
            <a:avLst/>
          </a:prstGeom>
        </p:spPr>
        <p:txBody>
          <a:bodyPr wrap="square">
            <a:spAutoFit/>
          </a:bodyPr>
          <a:lstStyle/>
          <a:p>
            <a:pPr algn="ctr"/>
            <a:r>
              <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rPr>
              <a:t>经营理念</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3" name="矩形 22"/>
          <p:cNvSpPr/>
          <p:nvPr/>
        </p:nvSpPr>
        <p:spPr>
          <a:xfrm>
            <a:off x="6137624" y="4012901"/>
            <a:ext cx="2216562" cy="415498"/>
          </a:xfrm>
          <a:prstGeom prst="rect">
            <a:avLst/>
          </a:prstGeom>
        </p:spPr>
        <p:txBody>
          <a:bodyPr wrap="square">
            <a:spAutoFit/>
          </a:bodyPr>
          <a:lstStyle/>
          <a:p>
            <a:pPr algn="ctr">
              <a:lnSpc>
                <a:spcPct val="150000"/>
              </a:lnSpc>
              <a:spcAft>
                <a:spcPts val="600"/>
              </a:spcAft>
            </a:pPr>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质量第一、诚信为本</a:t>
            </a:r>
            <a:endPar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24" name="矩形 23"/>
          <p:cNvSpPr/>
          <p:nvPr/>
        </p:nvSpPr>
        <p:spPr>
          <a:xfrm>
            <a:off x="8523434" y="3993193"/>
            <a:ext cx="2216562" cy="415498"/>
          </a:xfrm>
          <a:prstGeom prst="rect">
            <a:avLst/>
          </a:prstGeom>
        </p:spPr>
        <p:txBody>
          <a:bodyPr wrap="square">
            <a:spAutoFit/>
          </a:bodyPr>
          <a:lstStyle/>
          <a:p>
            <a:pPr algn="ctr">
              <a:lnSpc>
                <a:spcPct val="150000"/>
              </a:lnSpc>
              <a:spcAft>
                <a:spcPts val="600"/>
              </a:spcAft>
            </a:pPr>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用户至上、用心服务</a:t>
            </a:r>
            <a:endPar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25" name="矩形 24"/>
          <p:cNvSpPr/>
          <p:nvPr/>
        </p:nvSpPr>
        <p:spPr>
          <a:xfrm>
            <a:off x="1461799" y="4012901"/>
            <a:ext cx="2216562" cy="415498"/>
          </a:xfrm>
          <a:prstGeom prst="rect">
            <a:avLst/>
          </a:prstGeom>
        </p:spPr>
        <p:txBody>
          <a:bodyPr wrap="square">
            <a:spAutoFit/>
          </a:bodyPr>
          <a:lstStyle/>
          <a:p>
            <a:pPr algn="ctr">
              <a:lnSpc>
                <a:spcPct val="150000"/>
              </a:lnSpc>
              <a:spcAft>
                <a:spcPts val="600"/>
              </a:spcAft>
            </a:pPr>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求实、创新、团结</a:t>
            </a:r>
            <a:endPar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26" name="矩形 25"/>
          <p:cNvSpPr/>
          <p:nvPr/>
        </p:nvSpPr>
        <p:spPr>
          <a:xfrm>
            <a:off x="3846636" y="4012901"/>
            <a:ext cx="2216562" cy="415498"/>
          </a:xfrm>
          <a:prstGeom prst="rect">
            <a:avLst/>
          </a:prstGeom>
        </p:spPr>
        <p:txBody>
          <a:bodyPr wrap="square">
            <a:spAutoFit/>
          </a:bodyPr>
          <a:lstStyle/>
          <a:p>
            <a:pPr algn="ctr">
              <a:lnSpc>
                <a:spcPct val="150000"/>
              </a:lnSpc>
              <a:spcAft>
                <a:spcPts val="600"/>
              </a:spcAft>
            </a:pPr>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科学管理、诚信经营</a:t>
            </a:r>
            <a:endPar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cxnSp>
        <p:nvCxnSpPr>
          <p:cNvPr id="28" name="直接连接符 27"/>
          <p:cNvCxnSpPr/>
          <p:nvPr/>
        </p:nvCxnSpPr>
        <p:spPr>
          <a:xfrm flipV="1">
            <a:off x="-21182" y="5980555"/>
            <a:ext cx="1520860" cy="726565"/>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82" y="4965183"/>
            <a:ext cx="3333457" cy="15925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14568017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34000">
                                          <p:cBhvr additive="base">
                                            <p:cTn id="7" dur="750" fill="hold"/>
                                            <p:tgtEl>
                                              <p:spTgt spid="30"/>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1+#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25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1+#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25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1+#ppt_w/2"/>
                                              </p:val>
                                            </p:tav>
                                            <p:tav tm="100000">
                                              <p:val>
                                                <p:strVal val="#ppt_x"/>
                                              </p:val>
                                            </p:tav>
                                          </p:tavLst>
                                        </p:anim>
                                        <p:anim calcmode="lin" valueType="num">
                                          <p:cBhvr additive="base">
                                            <p:cTn id="49" dur="500" fill="hold"/>
                                            <p:tgtEl>
                                              <p:spTgt spid="26"/>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5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1+#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25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3"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1+#ppt_w/2"/>
                                              </p:val>
                                            </p:tav>
                                            <p:tav tm="100000">
                                              <p:val>
                                                <p:strVal val="#ppt_x"/>
                                              </p:val>
                                            </p:tav>
                                          </p:tavLst>
                                        </p:anim>
                                        <p:anim calcmode="lin" valueType="num">
                                          <p:cBhvr additive="base">
                                            <p:cTn id="61" dur="500" fill="hold"/>
                                            <p:tgtEl>
                                              <p:spTgt spid="28"/>
                                            </p:tgtEl>
                                            <p:attrNameLst>
                                              <p:attrName>ppt_y</p:attrName>
                                            </p:attrNameLst>
                                          </p:cBhvr>
                                          <p:tavLst>
                                            <p:tav tm="0">
                                              <p:val>
                                                <p:strVal val="0-#ppt_h/2"/>
                                              </p:val>
                                            </p:tav>
                                            <p:tav tm="100000">
                                              <p:val>
                                                <p:strVal val="#ppt_y"/>
                                              </p:val>
                                            </p:tav>
                                          </p:tavLst>
                                        </p:anim>
                                      </p:childTnLst>
                                    </p:cTn>
                                  </p:par>
                                  <p:par>
                                    <p:cTn id="62" presetID="2" presetClass="entr" presetSubtype="3" fill="hold" nodeType="withEffect">
                                      <p:stCondLst>
                                        <p:cond delay="10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1+#ppt_w/2"/>
                                              </p:val>
                                            </p:tav>
                                            <p:tav tm="100000">
                                              <p:val>
                                                <p:strVal val="#ppt_x"/>
                                              </p:val>
                                            </p:tav>
                                          </p:tavLst>
                                        </p:anim>
                                        <p:anim calcmode="lin" valueType="num">
                                          <p:cBhvr additive="base">
                                            <p:cTn id="6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30"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1+#ppt_w/2"/>
                                              </p:val>
                                            </p:tav>
                                            <p:tav tm="100000">
                                              <p:val>
                                                <p:strVal val="#ppt_x"/>
                                              </p:val>
                                            </p:tav>
                                          </p:tavLst>
                                        </p:anim>
                                        <p:anim calcmode="lin" valueType="num">
                                          <p:cBhvr additive="base">
                                            <p:cTn id="8" dur="75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1+#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25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1+#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25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1+#ppt_w/2"/>
                                              </p:val>
                                            </p:tav>
                                            <p:tav tm="100000">
                                              <p:val>
                                                <p:strVal val="#ppt_x"/>
                                              </p:val>
                                            </p:tav>
                                          </p:tavLst>
                                        </p:anim>
                                        <p:anim calcmode="lin" valueType="num">
                                          <p:cBhvr additive="base">
                                            <p:cTn id="49" dur="500" fill="hold"/>
                                            <p:tgtEl>
                                              <p:spTgt spid="26"/>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25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1+#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25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3"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1+#ppt_w/2"/>
                                              </p:val>
                                            </p:tav>
                                            <p:tav tm="100000">
                                              <p:val>
                                                <p:strVal val="#ppt_x"/>
                                              </p:val>
                                            </p:tav>
                                          </p:tavLst>
                                        </p:anim>
                                        <p:anim calcmode="lin" valueType="num">
                                          <p:cBhvr additive="base">
                                            <p:cTn id="61" dur="500" fill="hold"/>
                                            <p:tgtEl>
                                              <p:spTgt spid="28"/>
                                            </p:tgtEl>
                                            <p:attrNameLst>
                                              <p:attrName>ppt_y</p:attrName>
                                            </p:attrNameLst>
                                          </p:cBhvr>
                                          <p:tavLst>
                                            <p:tav tm="0">
                                              <p:val>
                                                <p:strVal val="0-#ppt_h/2"/>
                                              </p:val>
                                            </p:tav>
                                            <p:tav tm="100000">
                                              <p:val>
                                                <p:strVal val="#ppt_y"/>
                                              </p:val>
                                            </p:tav>
                                          </p:tavLst>
                                        </p:anim>
                                      </p:childTnLst>
                                    </p:cTn>
                                  </p:par>
                                  <p:par>
                                    <p:cTn id="62" presetID="2" presetClass="entr" presetSubtype="3" fill="hold" nodeType="withEffect">
                                      <p:stCondLst>
                                        <p:cond delay="10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1+#ppt_w/2"/>
                                              </p:val>
                                            </p:tav>
                                            <p:tav tm="100000">
                                              <p:val>
                                                <p:strVal val="#ppt_x"/>
                                              </p:val>
                                            </p:tav>
                                          </p:tavLst>
                                        </p:anim>
                                        <p:anim calcmode="lin" valueType="num">
                                          <p:cBhvr additive="base">
                                            <p:cTn id="6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30"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3909877" y="1644246"/>
            <a:ext cx="408124" cy="408122"/>
          </a:xfrm>
          <a:prstGeom prst="ellipse">
            <a:avLst/>
          </a:prstGeom>
          <a:solidFill>
            <a:schemeClr val="tx1">
              <a:lumMod val="50000"/>
              <a:lumOff val="50000"/>
              <a:alpha val="35000"/>
            </a:schemeClr>
          </a:solidFill>
          <a:ln w="3175" cap="flat" cmpd="sng" algn="ctr">
            <a:no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A7A04"/>
              </a:solidFill>
              <a:effectLst/>
              <a:uLnTx/>
              <a:uFillTx/>
              <a:latin typeface="Calibri"/>
              <a:ea typeface="宋体" panose="02010600030101010101" pitchFamily="2" charset="-122"/>
            </a:endParaRPr>
          </a:p>
        </p:txBody>
      </p:sp>
      <p:sp>
        <p:nvSpPr>
          <p:cNvPr id="28" name="椭圆 27"/>
          <p:cNvSpPr/>
          <p:nvPr/>
        </p:nvSpPr>
        <p:spPr>
          <a:xfrm>
            <a:off x="10603581" y="4185848"/>
            <a:ext cx="410355" cy="410355"/>
          </a:xfrm>
          <a:prstGeom prst="ellipse">
            <a:avLst/>
          </a:prstGeom>
          <a:solidFill>
            <a:schemeClr val="tx1">
              <a:lumMod val="50000"/>
              <a:lumOff val="50000"/>
              <a:alpha val="35000"/>
            </a:schemeClr>
          </a:solidFill>
          <a:ln w="3175" cap="flat" cmpd="sng" algn="ctr">
            <a:no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A7A04"/>
              </a:solidFill>
              <a:effectLst/>
              <a:uLnTx/>
              <a:uFillTx/>
              <a:latin typeface="Calibri"/>
              <a:ea typeface="宋体" panose="02010600030101010101" pitchFamily="2" charset="-122"/>
            </a:endParaRPr>
          </a:p>
        </p:txBody>
      </p:sp>
      <p:sp>
        <p:nvSpPr>
          <p:cNvPr id="29" name="椭圆 28"/>
          <p:cNvSpPr/>
          <p:nvPr/>
        </p:nvSpPr>
        <p:spPr>
          <a:xfrm>
            <a:off x="5682337" y="4918905"/>
            <a:ext cx="612563" cy="612563"/>
          </a:xfrm>
          <a:prstGeom prst="ellipse">
            <a:avLst/>
          </a:prstGeom>
          <a:solidFill>
            <a:schemeClr val="tx1">
              <a:lumMod val="50000"/>
              <a:lumOff val="50000"/>
              <a:alpha val="35000"/>
            </a:schemeClr>
          </a:solidFill>
          <a:ln w="3175" cap="flat" cmpd="sng" algn="ctr">
            <a:no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A7A04"/>
              </a:solidFill>
              <a:effectLst/>
              <a:uLnTx/>
              <a:uFillTx/>
              <a:latin typeface="Calibri"/>
              <a:ea typeface="宋体" panose="02010600030101010101" pitchFamily="2" charset="-122"/>
            </a:endParaRPr>
          </a:p>
        </p:txBody>
      </p:sp>
      <p:sp>
        <p:nvSpPr>
          <p:cNvPr id="30" name="椭圆 29"/>
          <p:cNvSpPr/>
          <p:nvPr/>
        </p:nvSpPr>
        <p:spPr>
          <a:xfrm>
            <a:off x="1845735" y="4639735"/>
            <a:ext cx="625685" cy="625685"/>
          </a:xfrm>
          <a:prstGeom prst="ellipse">
            <a:avLst/>
          </a:prstGeom>
          <a:solidFill>
            <a:schemeClr val="tx1">
              <a:lumMod val="50000"/>
              <a:lumOff val="50000"/>
              <a:alpha val="35000"/>
            </a:schemeClr>
          </a:solidFill>
          <a:ln w="3175" cap="flat" cmpd="sng" algn="ctr">
            <a:no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A7A04"/>
              </a:solidFill>
              <a:effectLst/>
              <a:uLnTx/>
              <a:uFillTx/>
              <a:latin typeface="Calibri"/>
              <a:ea typeface="宋体" panose="02010600030101010101" pitchFamily="2" charset="-122"/>
            </a:endParaRPr>
          </a:p>
        </p:txBody>
      </p:sp>
      <p:grpSp>
        <p:nvGrpSpPr>
          <p:cNvPr id="31" name="组合 30"/>
          <p:cNvGrpSpPr/>
          <p:nvPr/>
        </p:nvGrpSpPr>
        <p:grpSpPr>
          <a:xfrm>
            <a:off x="875635" y="1495575"/>
            <a:ext cx="2810149" cy="2810149"/>
            <a:chOff x="656726" y="1399676"/>
            <a:chExt cx="2107612" cy="2107612"/>
          </a:xfrm>
        </p:grpSpPr>
        <p:sp>
          <p:nvSpPr>
            <p:cNvPr id="32" name="椭圆 31"/>
            <p:cNvSpPr/>
            <p:nvPr/>
          </p:nvSpPr>
          <p:spPr>
            <a:xfrm>
              <a:off x="656726" y="1399676"/>
              <a:ext cx="2107612" cy="2107612"/>
            </a:xfrm>
            <a:prstGeom prst="ellipse">
              <a:avLst/>
            </a:prstGeom>
            <a:noFill/>
            <a:ln w="3175" cap="flat" cmpd="sng" algn="ctr">
              <a:solidFill>
                <a:schemeClr val="tx1">
                  <a:lumMod val="75000"/>
                  <a:lumOff val="25000"/>
                  <a:alpha val="3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latin typeface="Calibri"/>
                <a:ea typeface="宋体" panose="02010600030101010101" pitchFamily="2" charset="-122"/>
              </a:endParaRPr>
            </a:p>
          </p:txBody>
        </p:sp>
        <p:sp>
          <p:nvSpPr>
            <p:cNvPr id="33" name="Freeform 9"/>
            <p:cNvSpPr>
              <a:spLocks noEditPoints="1"/>
            </p:cNvSpPr>
            <p:nvPr/>
          </p:nvSpPr>
          <p:spPr bwMode="auto">
            <a:xfrm>
              <a:off x="1407670" y="1704851"/>
              <a:ext cx="606120" cy="664970"/>
            </a:xfrm>
            <a:custGeom>
              <a:avLst/>
              <a:gdLst>
                <a:gd name="T0" fmla="*/ 658813 w 2210"/>
                <a:gd name="T1" fmla="*/ 411007 h 2427"/>
                <a:gd name="T2" fmla="*/ 658813 w 2210"/>
                <a:gd name="T3" fmla="*/ 408329 h 2427"/>
                <a:gd name="T4" fmla="*/ 657024 w 2210"/>
                <a:gd name="T5" fmla="*/ 388388 h 2427"/>
                <a:gd name="T6" fmla="*/ 434936 w 2210"/>
                <a:gd name="T7" fmla="*/ 79166 h 2427"/>
                <a:gd name="T8" fmla="*/ 410789 w 2210"/>
                <a:gd name="T9" fmla="*/ 93451 h 2427"/>
                <a:gd name="T10" fmla="*/ 618867 w 2210"/>
                <a:gd name="T11" fmla="*/ 333329 h 2427"/>
                <a:gd name="T12" fmla="*/ 487104 w 2210"/>
                <a:gd name="T13" fmla="*/ 359817 h 2427"/>
                <a:gd name="T14" fmla="*/ 331195 w 2210"/>
                <a:gd name="T15" fmla="*/ 359817 h 2427"/>
                <a:gd name="T16" fmla="*/ 175286 w 2210"/>
                <a:gd name="T17" fmla="*/ 359817 h 2427"/>
                <a:gd name="T18" fmla="*/ 37263 w 2210"/>
                <a:gd name="T19" fmla="*/ 338389 h 2427"/>
                <a:gd name="T20" fmla="*/ 328512 w 2210"/>
                <a:gd name="T21" fmla="*/ 94047 h 2427"/>
                <a:gd name="T22" fmla="*/ 344908 w 2210"/>
                <a:gd name="T23" fmla="*/ 15774 h 2427"/>
                <a:gd name="T24" fmla="*/ 312116 w 2210"/>
                <a:gd name="T25" fmla="*/ 15774 h 2427"/>
                <a:gd name="T26" fmla="*/ 298 w 2210"/>
                <a:gd name="T27" fmla="*/ 388388 h 2427"/>
                <a:gd name="T28" fmla="*/ 0 w 2210"/>
                <a:gd name="T29" fmla="*/ 411007 h 2427"/>
                <a:gd name="T30" fmla="*/ 34282 w 2210"/>
                <a:gd name="T31" fmla="*/ 413090 h 2427"/>
                <a:gd name="T32" fmla="*/ 97182 w 2210"/>
                <a:gd name="T33" fmla="*/ 346127 h 2427"/>
                <a:gd name="T34" fmla="*/ 159486 w 2210"/>
                <a:gd name="T35" fmla="*/ 411900 h 2427"/>
                <a:gd name="T36" fmla="*/ 159486 w 2210"/>
                <a:gd name="T37" fmla="*/ 412793 h 2427"/>
                <a:gd name="T38" fmla="*/ 159486 w 2210"/>
                <a:gd name="T39" fmla="*/ 413090 h 2427"/>
                <a:gd name="T40" fmla="*/ 191086 w 2210"/>
                <a:gd name="T41" fmla="*/ 413090 h 2427"/>
                <a:gd name="T42" fmla="*/ 191086 w 2210"/>
                <a:gd name="T43" fmla="*/ 412793 h 2427"/>
                <a:gd name="T44" fmla="*/ 190787 w 2210"/>
                <a:gd name="T45" fmla="*/ 411602 h 2427"/>
                <a:gd name="T46" fmla="*/ 253390 w 2210"/>
                <a:gd name="T47" fmla="*/ 346127 h 2427"/>
                <a:gd name="T48" fmla="*/ 314203 w 2210"/>
                <a:gd name="T49" fmla="*/ 604160 h 2427"/>
                <a:gd name="T50" fmla="*/ 246533 w 2210"/>
                <a:gd name="T51" fmla="*/ 689575 h 2427"/>
                <a:gd name="T52" fmla="*/ 156207 w 2210"/>
                <a:gd name="T53" fmla="*/ 599398 h 2427"/>
                <a:gd name="T54" fmla="*/ 246533 w 2210"/>
                <a:gd name="T55" fmla="*/ 722313 h 2427"/>
                <a:gd name="T56" fmla="*/ 346995 w 2210"/>
                <a:gd name="T57" fmla="*/ 607731 h 2427"/>
                <a:gd name="T58" fmla="*/ 409299 w 2210"/>
                <a:gd name="T59" fmla="*/ 346127 h 2427"/>
                <a:gd name="T60" fmla="*/ 471603 w 2210"/>
                <a:gd name="T61" fmla="*/ 411602 h 2427"/>
                <a:gd name="T62" fmla="*/ 471603 w 2210"/>
                <a:gd name="T63" fmla="*/ 412793 h 2427"/>
                <a:gd name="T64" fmla="*/ 471603 w 2210"/>
                <a:gd name="T65" fmla="*/ 413090 h 2427"/>
                <a:gd name="T66" fmla="*/ 502904 w 2210"/>
                <a:gd name="T67" fmla="*/ 413090 h 2427"/>
                <a:gd name="T68" fmla="*/ 502904 w 2210"/>
                <a:gd name="T69" fmla="*/ 412793 h 2427"/>
                <a:gd name="T70" fmla="*/ 502904 w 2210"/>
                <a:gd name="T71" fmla="*/ 411900 h 2427"/>
                <a:gd name="T72" fmla="*/ 565208 w 2210"/>
                <a:gd name="T73" fmla="*/ 346127 h 2427"/>
                <a:gd name="T74" fmla="*/ 626021 w 2210"/>
                <a:gd name="T75" fmla="*/ 411007 h 2427"/>
                <a:gd name="T76" fmla="*/ 626021 w 2210"/>
                <a:gd name="T77" fmla="*/ 411007 h 2427"/>
                <a:gd name="T78" fmla="*/ 658813 w 2210"/>
                <a:gd name="T79" fmla="*/ 413090 h 2427"/>
                <a:gd name="T80" fmla="*/ 658813 w 2210"/>
                <a:gd name="T81" fmla="*/ 411602 h 2427"/>
                <a:gd name="T82" fmla="*/ 658813 w 2210"/>
                <a:gd name="T83" fmla="*/ 411007 h 24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210" h="2427">
                  <a:moveTo>
                    <a:pt x="2210" y="1381"/>
                  </a:moveTo>
                  <a:cubicBezTo>
                    <a:pt x="2210" y="1381"/>
                    <a:pt x="2210" y="1381"/>
                    <a:pt x="2210" y="1381"/>
                  </a:cubicBezTo>
                  <a:cubicBezTo>
                    <a:pt x="2210" y="1381"/>
                    <a:pt x="2210" y="1381"/>
                    <a:pt x="2210" y="1381"/>
                  </a:cubicBezTo>
                  <a:cubicBezTo>
                    <a:pt x="2210" y="1379"/>
                    <a:pt x="2210" y="1376"/>
                    <a:pt x="2210" y="1372"/>
                  </a:cubicBezTo>
                  <a:cubicBezTo>
                    <a:pt x="2209" y="1363"/>
                    <a:pt x="2208" y="1354"/>
                    <a:pt x="2207" y="1345"/>
                  </a:cubicBezTo>
                  <a:cubicBezTo>
                    <a:pt x="2205" y="1328"/>
                    <a:pt x="2204" y="1310"/>
                    <a:pt x="2204" y="1305"/>
                  </a:cubicBezTo>
                  <a:cubicBezTo>
                    <a:pt x="2204" y="823"/>
                    <a:pt x="1894" y="413"/>
                    <a:pt x="1462" y="264"/>
                  </a:cubicBezTo>
                  <a:cubicBezTo>
                    <a:pt x="1461" y="265"/>
                    <a:pt x="1460" y="265"/>
                    <a:pt x="1459" y="266"/>
                  </a:cubicBezTo>
                  <a:cubicBezTo>
                    <a:pt x="1451" y="262"/>
                    <a:pt x="1442" y="259"/>
                    <a:pt x="1433" y="259"/>
                  </a:cubicBezTo>
                  <a:cubicBezTo>
                    <a:pt x="1402" y="259"/>
                    <a:pt x="1378" y="284"/>
                    <a:pt x="1378" y="314"/>
                  </a:cubicBezTo>
                  <a:cubicBezTo>
                    <a:pt x="1378" y="343"/>
                    <a:pt x="1400" y="367"/>
                    <a:pt x="1428" y="369"/>
                  </a:cubicBezTo>
                  <a:cubicBezTo>
                    <a:pt x="1758" y="484"/>
                    <a:pt x="2009" y="769"/>
                    <a:pt x="2076" y="1120"/>
                  </a:cubicBezTo>
                  <a:cubicBezTo>
                    <a:pt x="2025" y="1081"/>
                    <a:pt x="1963" y="1058"/>
                    <a:pt x="1896" y="1058"/>
                  </a:cubicBezTo>
                  <a:cubicBezTo>
                    <a:pt x="1787" y="1058"/>
                    <a:pt x="1691" y="1119"/>
                    <a:pt x="1634" y="1209"/>
                  </a:cubicBezTo>
                  <a:cubicBezTo>
                    <a:pt x="1578" y="1119"/>
                    <a:pt x="1482" y="1058"/>
                    <a:pt x="1373" y="1058"/>
                  </a:cubicBezTo>
                  <a:cubicBezTo>
                    <a:pt x="1264" y="1058"/>
                    <a:pt x="1167" y="1119"/>
                    <a:pt x="1111" y="1209"/>
                  </a:cubicBezTo>
                  <a:cubicBezTo>
                    <a:pt x="1055" y="1119"/>
                    <a:pt x="959" y="1058"/>
                    <a:pt x="850" y="1058"/>
                  </a:cubicBezTo>
                  <a:cubicBezTo>
                    <a:pt x="740" y="1058"/>
                    <a:pt x="644" y="1119"/>
                    <a:pt x="588" y="1209"/>
                  </a:cubicBezTo>
                  <a:cubicBezTo>
                    <a:pt x="532" y="1119"/>
                    <a:pt x="436" y="1058"/>
                    <a:pt x="326" y="1058"/>
                  </a:cubicBezTo>
                  <a:cubicBezTo>
                    <a:pt x="250" y="1058"/>
                    <a:pt x="180" y="1088"/>
                    <a:pt x="125" y="1137"/>
                  </a:cubicBezTo>
                  <a:cubicBezTo>
                    <a:pt x="205" y="675"/>
                    <a:pt x="604" y="322"/>
                    <a:pt x="1087" y="314"/>
                  </a:cubicBezTo>
                  <a:cubicBezTo>
                    <a:pt x="1091" y="316"/>
                    <a:pt x="1096" y="316"/>
                    <a:pt x="1102" y="316"/>
                  </a:cubicBezTo>
                  <a:cubicBezTo>
                    <a:pt x="1141" y="316"/>
                    <a:pt x="1157" y="284"/>
                    <a:pt x="1157" y="245"/>
                  </a:cubicBezTo>
                  <a:cubicBezTo>
                    <a:pt x="1157" y="53"/>
                    <a:pt x="1157" y="53"/>
                    <a:pt x="1157" y="53"/>
                  </a:cubicBezTo>
                  <a:cubicBezTo>
                    <a:pt x="1157" y="22"/>
                    <a:pt x="1134" y="0"/>
                    <a:pt x="1102" y="0"/>
                  </a:cubicBezTo>
                  <a:cubicBezTo>
                    <a:pt x="1078" y="0"/>
                    <a:pt x="1047" y="20"/>
                    <a:pt x="1047" y="53"/>
                  </a:cubicBezTo>
                  <a:cubicBezTo>
                    <a:pt x="1047" y="205"/>
                    <a:pt x="1047" y="205"/>
                    <a:pt x="1047" y="205"/>
                  </a:cubicBezTo>
                  <a:cubicBezTo>
                    <a:pt x="464" y="234"/>
                    <a:pt x="1" y="716"/>
                    <a:pt x="1" y="1305"/>
                  </a:cubicBezTo>
                  <a:cubicBezTo>
                    <a:pt x="1" y="1312"/>
                    <a:pt x="1" y="1345"/>
                    <a:pt x="1" y="1368"/>
                  </a:cubicBezTo>
                  <a:cubicBezTo>
                    <a:pt x="0" y="1372"/>
                    <a:pt x="0" y="1376"/>
                    <a:pt x="0" y="1381"/>
                  </a:cubicBezTo>
                  <a:cubicBezTo>
                    <a:pt x="0" y="1413"/>
                    <a:pt x="26" y="1440"/>
                    <a:pt x="58" y="1440"/>
                  </a:cubicBezTo>
                  <a:cubicBezTo>
                    <a:pt x="87" y="1440"/>
                    <a:pt x="112" y="1417"/>
                    <a:pt x="115" y="1388"/>
                  </a:cubicBezTo>
                  <a:cubicBezTo>
                    <a:pt x="117" y="1388"/>
                    <a:pt x="117" y="1388"/>
                    <a:pt x="117" y="1388"/>
                  </a:cubicBezTo>
                  <a:cubicBezTo>
                    <a:pt x="118" y="1271"/>
                    <a:pt x="211" y="1163"/>
                    <a:pt x="326" y="1163"/>
                  </a:cubicBezTo>
                  <a:cubicBezTo>
                    <a:pt x="438" y="1163"/>
                    <a:pt x="530" y="1265"/>
                    <a:pt x="536" y="1378"/>
                  </a:cubicBezTo>
                  <a:cubicBezTo>
                    <a:pt x="535" y="1380"/>
                    <a:pt x="535" y="1382"/>
                    <a:pt x="535" y="1384"/>
                  </a:cubicBezTo>
                  <a:cubicBezTo>
                    <a:pt x="535" y="1385"/>
                    <a:pt x="535" y="1385"/>
                    <a:pt x="535" y="1386"/>
                  </a:cubicBezTo>
                  <a:cubicBezTo>
                    <a:pt x="535" y="1386"/>
                    <a:pt x="535" y="1386"/>
                    <a:pt x="535" y="1387"/>
                  </a:cubicBezTo>
                  <a:cubicBezTo>
                    <a:pt x="535" y="1387"/>
                    <a:pt x="535" y="1388"/>
                    <a:pt x="535" y="1388"/>
                  </a:cubicBezTo>
                  <a:cubicBezTo>
                    <a:pt x="535" y="1388"/>
                    <a:pt x="535" y="1388"/>
                    <a:pt x="535" y="1388"/>
                  </a:cubicBezTo>
                  <a:cubicBezTo>
                    <a:pt x="536" y="1417"/>
                    <a:pt x="560" y="1440"/>
                    <a:pt x="588" y="1440"/>
                  </a:cubicBezTo>
                  <a:cubicBezTo>
                    <a:pt x="616" y="1440"/>
                    <a:pt x="639" y="1417"/>
                    <a:pt x="641" y="1388"/>
                  </a:cubicBezTo>
                  <a:cubicBezTo>
                    <a:pt x="641" y="1388"/>
                    <a:pt x="641" y="1388"/>
                    <a:pt x="641" y="1388"/>
                  </a:cubicBezTo>
                  <a:cubicBezTo>
                    <a:pt x="641" y="1388"/>
                    <a:pt x="641" y="1387"/>
                    <a:pt x="641" y="1387"/>
                  </a:cubicBezTo>
                  <a:cubicBezTo>
                    <a:pt x="641" y="1387"/>
                    <a:pt x="641" y="1386"/>
                    <a:pt x="641" y="1386"/>
                  </a:cubicBezTo>
                  <a:cubicBezTo>
                    <a:pt x="641" y="1385"/>
                    <a:pt x="641" y="1384"/>
                    <a:pt x="640" y="1383"/>
                  </a:cubicBezTo>
                  <a:cubicBezTo>
                    <a:pt x="640" y="1381"/>
                    <a:pt x="640" y="1379"/>
                    <a:pt x="640" y="1378"/>
                  </a:cubicBezTo>
                  <a:cubicBezTo>
                    <a:pt x="646" y="1265"/>
                    <a:pt x="738" y="1163"/>
                    <a:pt x="850" y="1163"/>
                  </a:cubicBezTo>
                  <a:cubicBezTo>
                    <a:pt x="949" y="1163"/>
                    <a:pt x="1032" y="1244"/>
                    <a:pt x="1054" y="1341"/>
                  </a:cubicBezTo>
                  <a:cubicBezTo>
                    <a:pt x="1054" y="2030"/>
                    <a:pt x="1054" y="2030"/>
                    <a:pt x="1054" y="2030"/>
                  </a:cubicBezTo>
                  <a:cubicBezTo>
                    <a:pt x="1049" y="2041"/>
                    <a:pt x="1047" y="2055"/>
                    <a:pt x="1047" y="2069"/>
                  </a:cubicBezTo>
                  <a:cubicBezTo>
                    <a:pt x="1047" y="2190"/>
                    <a:pt x="1000" y="2317"/>
                    <a:pt x="827" y="2317"/>
                  </a:cubicBezTo>
                  <a:cubicBezTo>
                    <a:pt x="676" y="2317"/>
                    <a:pt x="579" y="2190"/>
                    <a:pt x="579" y="2069"/>
                  </a:cubicBezTo>
                  <a:cubicBezTo>
                    <a:pt x="579" y="2030"/>
                    <a:pt x="552" y="2014"/>
                    <a:pt x="524" y="2014"/>
                  </a:cubicBezTo>
                  <a:cubicBezTo>
                    <a:pt x="496" y="2014"/>
                    <a:pt x="469" y="2030"/>
                    <a:pt x="469" y="2069"/>
                  </a:cubicBezTo>
                  <a:cubicBezTo>
                    <a:pt x="469" y="2268"/>
                    <a:pt x="578" y="2427"/>
                    <a:pt x="827" y="2427"/>
                  </a:cubicBezTo>
                  <a:cubicBezTo>
                    <a:pt x="1112" y="2427"/>
                    <a:pt x="1156" y="2274"/>
                    <a:pt x="1157" y="2080"/>
                  </a:cubicBezTo>
                  <a:cubicBezTo>
                    <a:pt x="1162" y="2069"/>
                    <a:pt x="1164" y="2056"/>
                    <a:pt x="1164" y="2042"/>
                  </a:cubicBezTo>
                  <a:cubicBezTo>
                    <a:pt x="1164" y="1375"/>
                    <a:pt x="1164" y="1375"/>
                    <a:pt x="1164" y="1375"/>
                  </a:cubicBezTo>
                  <a:cubicBezTo>
                    <a:pt x="1171" y="1263"/>
                    <a:pt x="1262" y="1163"/>
                    <a:pt x="1373" y="1163"/>
                  </a:cubicBezTo>
                  <a:cubicBezTo>
                    <a:pt x="1485" y="1163"/>
                    <a:pt x="1576" y="1265"/>
                    <a:pt x="1582" y="1378"/>
                  </a:cubicBezTo>
                  <a:cubicBezTo>
                    <a:pt x="1582" y="1379"/>
                    <a:pt x="1582" y="1381"/>
                    <a:pt x="1582" y="1383"/>
                  </a:cubicBezTo>
                  <a:cubicBezTo>
                    <a:pt x="1582" y="1384"/>
                    <a:pt x="1582" y="1385"/>
                    <a:pt x="1582" y="1386"/>
                  </a:cubicBezTo>
                  <a:cubicBezTo>
                    <a:pt x="1582" y="1386"/>
                    <a:pt x="1582" y="1387"/>
                    <a:pt x="1582" y="1387"/>
                  </a:cubicBezTo>
                  <a:cubicBezTo>
                    <a:pt x="1582" y="1388"/>
                    <a:pt x="1582" y="1388"/>
                    <a:pt x="1582" y="1388"/>
                  </a:cubicBezTo>
                  <a:cubicBezTo>
                    <a:pt x="1582" y="1388"/>
                    <a:pt x="1582" y="1388"/>
                    <a:pt x="1582" y="1388"/>
                  </a:cubicBezTo>
                  <a:cubicBezTo>
                    <a:pt x="1583" y="1417"/>
                    <a:pt x="1606" y="1440"/>
                    <a:pt x="1634" y="1440"/>
                  </a:cubicBezTo>
                  <a:cubicBezTo>
                    <a:pt x="1663" y="1440"/>
                    <a:pt x="1686" y="1417"/>
                    <a:pt x="1687" y="1388"/>
                  </a:cubicBezTo>
                  <a:cubicBezTo>
                    <a:pt x="1687" y="1388"/>
                    <a:pt x="1687" y="1388"/>
                    <a:pt x="1687" y="1388"/>
                  </a:cubicBezTo>
                  <a:cubicBezTo>
                    <a:pt x="1687" y="1388"/>
                    <a:pt x="1687" y="1387"/>
                    <a:pt x="1687" y="1387"/>
                  </a:cubicBezTo>
                  <a:cubicBezTo>
                    <a:pt x="1687" y="1386"/>
                    <a:pt x="1687" y="1386"/>
                    <a:pt x="1687" y="1386"/>
                  </a:cubicBezTo>
                  <a:cubicBezTo>
                    <a:pt x="1687" y="1385"/>
                    <a:pt x="1687" y="1385"/>
                    <a:pt x="1687" y="1384"/>
                  </a:cubicBezTo>
                  <a:cubicBezTo>
                    <a:pt x="1687" y="1382"/>
                    <a:pt x="1687" y="1380"/>
                    <a:pt x="1687" y="1378"/>
                  </a:cubicBezTo>
                  <a:cubicBezTo>
                    <a:pt x="1692" y="1265"/>
                    <a:pt x="1784" y="1163"/>
                    <a:pt x="1896" y="1163"/>
                  </a:cubicBezTo>
                  <a:cubicBezTo>
                    <a:pt x="1988" y="1163"/>
                    <a:pt x="2067" y="1233"/>
                    <a:pt x="2095" y="1321"/>
                  </a:cubicBezTo>
                  <a:cubicBezTo>
                    <a:pt x="2096" y="1341"/>
                    <a:pt x="2100" y="1374"/>
                    <a:pt x="2100" y="1381"/>
                  </a:cubicBezTo>
                  <a:cubicBezTo>
                    <a:pt x="2100" y="1381"/>
                    <a:pt x="2100" y="1381"/>
                    <a:pt x="2100" y="1381"/>
                  </a:cubicBezTo>
                  <a:cubicBezTo>
                    <a:pt x="2100" y="1381"/>
                    <a:pt x="2100" y="1381"/>
                    <a:pt x="2100" y="1381"/>
                  </a:cubicBezTo>
                  <a:cubicBezTo>
                    <a:pt x="2100" y="1412"/>
                    <a:pt x="2125" y="1436"/>
                    <a:pt x="2155" y="1436"/>
                  </a:cubicBezTo>
                  <a:cubicBezTo>
                    <a:pt x="2183" y="1436"/>
                    <a:pt x="2206" y="1415"/>
                    <a:pt x="2210" y="1388"/>
                  </a:cubicBezTo>
                  <a:cubicBezTo>
                    <a:pt x="2210" y="1388"/>
                    <a:pt x="2210" y="1388"/>
                    <a:pt x="2210" y="1388"/>
                  </a:cubicBezTo>
                  <a:cubicBezTo>
                    <a:pt x="2210" y="1386"/>
                    <a:pt x="2210" y="1385"/>
                    <a:pt x="2210" y="1383"/>
                  </a:cubicBezTo>
                  <a:cubicBezTo>
                    <a:pt x="2210" y="1382"/>
                    <a:pt x="2210" y="1382"/>
                    <a:pt x="2210" y="1381"/>
                  </a:cubicBezTo>
                  <a:close/>
                  <a:moveTo>
                    <a:pt x="2210" y="1381"/>
                  </a:moveTo>
                  <a:cubicBezTo>
                    <a:pt x="2210" y="1381"/>
                    <a:pt x="2210" y="1381"/>
                    <a:pt x="2210" y="1381"/>
                  </a:cubicBez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ea typeface="宋体" panose="02010600030101010101" pitchFamily="2" charset="-122"/>
              </a:endParaRPr>
            </a:p>
          </p:txBody>
        </p:sp>
        <p:sp>
          <p:nvSpPr>
            <p:cNvPr id="34" name="文本框 66"/>
            <p:cNvSpPr txBox="1">
              <a:spLocks noChangeArrowheads="1"/>
            </p:cNvSpPr>
            <p:nvPr/>
          </p:nvSpPr>
          <p:spPr bwMode="auto">
            <a:xfrm>
              <a:off x="890906" y="2386009"/>
              <a:ext cx="1615442" cy="84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en-US" altLang="zh-CN"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endParaRPr kumimoji="0" lang="zh-CN" altLang="en-US"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35" name="组合 34"/>
          <p:cNvGrpSpPr/>
          <p:nvPr/>
        </p:nvGrpSpPr>
        <p:grpSpPr>
          <a:xfrm>
            <a:off x="2661809" y="3365283"/>
            <a:ext cx="2904260" cy="2900970"/>
            <a:chOff x="2231335" y="2503062"/>
            <a:chExt cx="1895826" cy="1893678"/>
          </a:xfrm>
        </p:grpSpPr>
        <p:sp>
          <p:nvSpPr>
            <p:cNvPr id="36" name="椭圆 35"/>
            <p:cNvSpPr/>
            <p:nvPr/>
          </p:nvSpPr>
          <p:spPr>
            <a:xfrm>
              <a:off x="2231335" y="2503062"/>
              <a:ext cx="1895826" cy="1893678"/>
            </a:xfrm>
            <a:prstGeom prst="ellipse">
              <a:avLst/>
            </a:prstGeom>
            <a:noFill/>
            <a:ln w="3175" cap="flat" cmpd="sng" algn="ctr">
              <a:solidFill>
                <a:schemeClr val="tx1">
                  <a:lumMod val="75000"/>
                  <a:lumOff val="25000"/>
                  <a:alpha val="2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latin typeface="Calibri"/>
                <a:ea typeface="宋体" panose="02010600030101010101" pitchFamily="2" charset="-122"/>
              </a:endParaRPr>
            </a:p>
          </p:txBody>
        </p:sp>
        <p:sp>
          <p:nvSpPr>
            <p:cNvPr id="37" name="Freeform 25"/>
            <p:cNvSpPr>
              <a:spLocks noEditPoints="1"/>
            </p:cNvSpPr>
            <p:nvPr/>
          </p:nvSpPr>
          <p:spPr bwMode="auto">
            <a:xfrm>
              <a:off x="2941446" y="2847850"/>
              <a:ext cx="490364" cy="588770"/>
            </a:xfrm>
            <a:custGeom>
              <a:avLst/>
              <a:gdLst>
                <a:gd name="T0" fmla="*/ 279400 w 2214"/>
                <a:gd name="T1" fmla="*/ 671513 h 2664"/>
                <a:gd name="T2" fmla="*/ 271576 w 2214"/>
                <a:gd name="T3" fmla="*/ 668488 h 2664"/>
                <a:gd name="T4" fmla="*/ 137050 w 2214"/>
                <a:gd name="T5" fmla="*/ 587826 h 2664"/>
                <a:gd name="T6" fmla="*/ 43664 w 2214"/>
                <a:gd name="T7" fmla="*/ 485990 h 2664"/>
                <a:gd name="T8" fmla="*/ 0 w 2214"/>
                <a:gd name="T9" fmla="*/ 339285 h 2664"/>
                <a:gd name="T10" fmla="*/ 0 w 2214"/>
                <a:gd name="T11" fmla="*/ 60245 h 2664"/>
                <a:gd name="T12" fmla="*/ 21201 w 2214"/>
                <a:gd name="T13" fmla="*/ 60245 h 2664"/>
                <a:gd name="T14" fmla="*/ 128973 w 2214"/>
                <a:gd name="T15" fmla="*/ 53943 h 2664"/>
                <a:gd name="T16" fmla="*/ 264509 w 2214"/>
                <a:gd name="T17" fmla="*/ 14872 h 2664"/>
                <a:gd name="T18" fmla="*/ 279400 w 2214"/>
                <a:gd name="T19" fmla="*/ 0 h 2664"/>
                <a:gd name="T20" fmla="*/ 294291 w 2214"/>
                <a:gd name="T21" fmla="*/ 14872 h 2664"/>
                <a:gd name="T22" fmla="*/ 430332 w 2214"/>
                <a:gd name="T23" fmla="*/ 53943 h 2664"/>
                <a:gd name="T24" fmla="*/ 537599 w 2214"/>
                <a:gd name="T25" fmla="*/ 60245 h 2664"/>
                <a:gd name="T26" fmla="*/ 558800 w 2214"/>
                <a:gd name="T27" fmla="*/ 60245 h 2664"/>
                <a:gd name="T28" fmla="*/ 558800 w 2214"/>
                <a:gd name="T29" fmla="*/ 339285 h 2664"/>
                <a:gd name="T30" fmla="*/ 515136 w 2214"/>
                <a:gd name="T31" fmla="*/ 485990 h 2664"/>
                <a:gd name="T32" fmla="*/ 421750 w 2214"/>
                <a:gd name="T33" fmla="*/ 587826 h 2664"/>
                <a:gd name="T34" fmla="*/ 287224 w 2214"/>
                <a:gd name="T35" fmla="*/ 668488 h 2664"/>
                <a:gd name="T36" fmla="*/ 279400 w 2214"/>
                <a:gd name="T37" fmla="*/ 671513 h 2664"/>
                <a:gd name="T38" fmla="*/ 42150 w 2214"/>
                <a:gd name="T39" fmla="*/ 102088 h 2664"/>
                <a:gd name="T40" fmla="*/ 42150 w 2214"/>
                <a:gd name="T41" fmla="*/ 339285 h 2664"/>
                <a:gd name="T42" fmla="*/ 163299 w 2214"/>
                <a:gd name="T43" fmla="*/ 555057 h 2664"/>
                <a:gd name="T44" fmla="*/ 279400 w 2214"/>
                <a:gd name="T45" fmla="*/ 625888 h 2664"/>
                <a:gd name="T46" fmla="*/ 396258 w 2214"/>
                <a:gd name="T47" fmla="*/ 554301 h 2664"/>
                <a:gd name="T48" fmla="*/ 516650 w 2214"/>
                <a:gd name="T49" fmla="*/ 339285 h 2664"/>
                <a:gd name="T50" fmla="*/ 516650 w 2214"/>
                <a:gd name="T51" fmla="*/ 102088 h 2664"/>
                <a:gd name="T52" fmla="*/ 425536 w 2214"/>
                <a:gd name="T53" fmla="*/ 95786 h 2664"/>
                <a:gd name="T54" fmla="*/ 279400 w 2214"/>
                <a:gd name="T55" fmla="*/ 56464 h 2664"/>
                <a:gd name="T56" fmla="*/ 133264 w 2214"/>
                <a:gd name="T57" fmla="*/ 95786 h 2664"/>
                <a:gd name="T58" fmla="*/ 42150 w 2214"/>
                <a:gd name="T59" fmla="*/ 102088 h 2664"/>
                <a:gd name="T60" fmla="*/ 317764 w 2214"/>
                <a:gd name="T61" fmla="*/ 109650 h 2664"/>
                <a:gd name="T62" fmla="*/ 159008 w 2214"/>
                <a:gd name="T63" fmla="*/ 379617 h 2664"/>
                <a:gd name="T64" fmla="*/ 300096 w 2214"/>
                <a:gd name="T65" fmla="*/ 315087 h 2664"/>
                <a:gd name="T66" fmla="*/ 264761 w 2214"/>
                <a:gd name="T67" fmla="*/ 544218 h 2664"/>
                <a:gd name="T68" fmla="*/ 441184 w 2214"/>
                <a:gd name="T69" fmla="*/ 215267 h 2664"/>
                <a:gd name="T70" fmla="*/ 311706 w 2214"/>
                <a:gd name="T71" fmla="*/ 244759 h 2664"/>
                <a:gd name="T72" fmla="*/ 317764 w 2214"/>
                <a:gd name="T73" fmla="*/ 109650 h 2664"/>
                <a:gd name="T74" fmla="*/ 317764 w 2214"/>
                <a:gd name="T75" fmla="*/ 109650 h 2664"/>
                <a:gd name="T76" fmla="*/ 317764 w 2214"/>
                <a:gd name="T77" fmla="*/ 109650 h 26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214" h="2664">
                  <a:moveTo>
                    <a:pt x="1107" y="2664"/>
                  </a:moveTo>
                  <a:cubicBezTo>
                    <a:pt x="1076" y="2652"/>
                    <a:pt x="1076" y="2652"/>
                    <a:pt x="1076" y="2652"/>
                  </a:cubicBezTo>
                  <a:cubicBezTo>
                    <a:pt x="1065" y="2647"/>
                    <a:pt x="806" y="2542"/>
                    <a:pt x="543" y="2332"/>
                  </a:cubicBezTo>
                  <a:cubicBezTo>
                    <a:pt x="387" y="2208"/>
                    <a:pt x="262" y="2072"/>
                    <a:pt x="173" y="1928"/>
                  </a:cubicBezTo>
                  <a:cubicBezTo>
                    <a:pt x="58" y="1744"/>
                    <a:pt x="0" y="1549"/>
                    <a:pt x="0" y="1346"/>
                  </a:cubicBezTo>
                  <a:cubicBezTo>
                    <a:pt x="0" y="239"/>
                    <a:pt x="0" y="239"/>
                    <a:pt x="0" y="239"/>
                  </a:cubicBezTo>
                  <a:cubicBezTo>
                    <a:pt x="84" y="239"/>
                    <a:pt x="84" y="239"/>
                    <a:pt x="84" y="239"/>
                  </a:cubicBezTo>
                  <a:cubicBezTo>
                    <a:pt x="86" y="239"/>
                    <a:pt x="288" y="239"/>
                    <a:pt x="511" y="214"/>
                  </a:cubicBezTo>
                  <a:cubicBezTo>
                    <a:pt x="885" y="172"/>
                    <a:pt x="1008" y="99"/>
                    <a:pt x="1048" y="59"/>
                  </a:cubicBezTo>
                  <a:cubicBezTo>
                    <a:pt x="1107" y="0"/>
                    <a:pt x="1107" y="0"/>
                    <a:pt x="1107" y="0"/>
                  </a:cubicBezTo>
                  <a:cubicBezTo>
                    <a:pt x="1166" y="59"/>
                    <a:pt x="1166" y="59"/>
                    <a:pt x="1166" y="59"/>
                  </a:cubicBezTo>
                  <a:cubicBezTo>
                    <a:pt x="1206" y="99"/>
                    <a:pt x="1329" y="172"/>
                    <a:pt x="1705" y="214"/>
                  </a:cubicBezTo>
                  <a:cubicBezTo>
                    <a:pt x="1928" y="239"/>
                    <a:pt x="2128" y="239"/>
                    <a:pt x="2130" y="239"/>
                  </a:cubicBezTo>
                  <a:cubicBezTo>
                    <a:pt x="2214" y="239"/>
                    <a:pt x="2214" y="239"/>
                    <a:pt x="2214" y="239"/>
                  </a:cubicBezTo>
                  <a:cubicBezTo>
                    <a:pt x="2214" y="1346"/>
                    <a:pt x="2214" y="1346"/>
                    <a:pt x="2214" y="1346"/>
                  </a:cubicBezTo>
                  <a:cubicBezTo>
                    <a:pt x="2214" y="1549"/>
                    <a:pt x="2156" y="1744"/>
                    <a:pt x="2041" y="1928"/>
                  </a:cubicBezTo>
                  <a:cubicBezTo>
                    <a:pt x="1951" y="2072"/>
                    <a:pt x="1827" y="2208"/>
                    <a:pt x="1671" y="2332"/>
                  </a:cubicBezTo>
                  <a:cubicBezTo>
                    <a:pt x="1408" y="2542"/>
                    <a:pt x="1149" y="2647"/>
                    <a:pt x="1138" y="2652"/>
                  </a:cubicBezTo>
                  <a:cubicBezTo>
                    <a:pt x="1107" y="2664"/>
                    <a:pt x="1107" y="2664"/>
                    <a:pt x="1107" y="2664"/>
                  </a:cubicBezTo>
                  <a:close/>
                  <a:moveTo>
                    <a:pt x="167" y="405"/>
                  </a:moveTo>
                  <a:cubicBezTo>
                    <a:pt x="167" y="1346"/>
                    <a:pt x="167" y="1346"/>
                    <a:pt x="167" y="1346"/>
                  </a:cubicBezTo>
                  <a:cubicBezTo>
                    <a:pt x="167" y="1659"/>
                    <a:pt x="329" y="1947"/>
                    <a:pt x="647" y="2202"/>
                  </a:cubicBezTo>
                  <a:cubicBezTo>
                    <a:pt x="840" y="2356"/>
                    <a:pt x="1033" y="2450"/>
                    <a:pt x="1107" y="2483"/>
                  </a:cubicBezTo>
                  <a:cubicBezTo>
                    <a:pt x="1181" y="2450"/>
                    <a:pt x="1377" y="2354"/>
                    <a:pt x="1570" y="2199"/>
                  </a:cubicBezTo>
                  <a:cubicBezTo>
                    <a:pt x="1886" y="1945"/>
                    <a:pt x="2047" y="1658"/>
                    <a:pt x="2047" y="1346"/>
                  </a:cubicBezTo>
                  <a:cubicBezTo>
                    <a:pt x="2047" y="405"/>
                    <a:pt x="2047" y="405"/>
                    <a:pt x="2047" y="405"/>
                  </a:cubicBezTo>
                  <a:cubicBezTo>
                    <a:pt x="1965" y="403"/>
                    <a:pt x="1831" y="396"/>
                    <a:pt x="1686" y="380"/>
                  </a:cubicBezTo>
                  <a:cubicBezTo>
                    <a:pt x="1412" y="350"/>
                    <a:pt x="1221" y="299"/>
                    <a:pt x="1107" y="224"/>
                  </a:cubicBezTo>
                  <a:cubicBezTo>
                    <a:pt x="993" y="299"/>
                    <a:pt x="802" y="350"/>
                    <a:pt x="528" y="380"/>
                  </a:cubicBezTo>
                  <a:cubicBezTo>
                    <a:pt x="383" y="396"/>
                    <a:pt x="249" y="403"/>
                    <a:pt x="167" y="405"/>
                  </a:cubicBezTo>
                  <a:close/>
                  <a:moveTo>
                    <a:pt x="1259" y="435"/>
                  </a:moveTo>
                  <a:cubicBezTo>
                    <a:pt x="630" y="1506"/>
                    <a:pt x="630" y="1506"/>
                    <a:pt x="630" y="1506"/>
                  </a:cubicBezTo>
                  <a:cubicBezTo>
                    <a:pt x="1189" y="1250"/>
                    <a:pt x="1189" y="1250"/>
                    <a:pt x="1189" y="1250"/>
                  </a:cubicBezTo>
                  <a:cubicBezTo>
                    <a:pt x="1049" y="2159"/>
                    <a:pt x="1049" y="2159"/>
                    <a:pt x="1049" y="2159"/>
                  </a:cubicBezTo>
                  <a:cubicBezTo>
                    <a:pt x="1748" y="854"/>
                    <a:pt x="1748" y="854"/>
                    <a:pt x="1748" y="854"/>
                  </a:cubicBezTo>
                  <a:cubicBezTo>
                    <a:pt x="1235" y="971"/>
                    <a:pt x="1235" y="971"/>
                    <a:pt x="1235" y="971"/>
                  </a:cubicBezTo>
                  <a:cubicBezTo>
                    <a:pt x="1259" y="435"/>
                    <a:pt x="1259" y="435"/>
                    <a:pt x="1259" y="435"/>
                  </a:cubicBezTo>
                  <a:close/>
                  <a:moveTo>
                    <a:pt x="1259" y="435"/>
                  </a:moveTo>
                  <a:cubicBezTo>
                    <a:pt x="1259" y="435"/>
                    <a:pt x="1259" y="435"/>
                    <a:pt x="1259" y="435"/>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ea typeface="宋体" panose="02010600030101010101" pitchFamily="2" charset="-122"/>
              </a:endParaRPr>
            </a:p>
          </p:txBody>
        </p:sp>
        <p:sp>
          <p:nvSpPr>
            <p:cNvPr id="38" name="文本框 37"/>
            <p:cNvSpPr txBox="1">
              <a:spLocks noChangeArrowheads="1"/>
            </p:cNvSpPr>
            <p:nvPr/>
          </p:nvSpPr>
          <p:spPr bwMode="auto">
            <a:xfrm>
              <a:off x="2376806" y="3501390"/>
              <a:ext cx="1615442" cy="84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en-US" altLang="zh-CN"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endParaRPr kumimoji="0" lang="zh-CN" altLang="en-US"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39" name="组合 38"/>
          <p:cNvGrpSpPr/>
          <p:nvPr/>
        </p:nvGrpSpPr>
        <p:grpSpPr>
          <a:xfrm>
            <a:off x="4542094" y="1406316"/>
            <a:ext cx="2899405" cy="2899408"/>
            <a:chOff x="3740787" y="1544004"/>
            <a:chExt cx="2174554" cy="2174556"/>
          </a:xfrm>
        </p:grpSpPr>
        <p:sp>
          <p:nvSpPr>
            <p:cNvPr id="40" name="椭圆 39"/>
            <p:cNvSpPr/>
            <p:nvPr/>
          </p:nvSpPr>
          <p:spPr>
            <a:xfrm>
              <a:off x="3740787" y="1544004"/>
              <a:ext cx="2174554" cy="2174556"/>
            </a:xfrm>
            <a:prstGeom prst="ellipse">
              <a:avLst/>
            </a:prstGeom>
            <a:noFill/>
            <a:ln w="3175" cap="flat" cmpd="sng" algn="ctr">
              <a:solidFill>
                <a:schemeClr val="tx1">
                  <a:lumMod val="75000"/>
                  <a:lumOff val="25000"/>
                  <a:alpha val="2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latin typeface="Calibri"/>
                <a:ea typeface="宋体" panose="02010600030101010101" pitchFamily="2" charset="-122"/>
              </a:endParaRPr>
            </a:p>
          </p:txBody>
        </p:sp>
        <p:sp>
          <p:nvSpPr>
            <p:cNvPr id="41" name="Freeform 5"/>
            <p:cNvSpPr>
              <a:spLocks noEditPoints="1"/>
            </p:cNvSpPr>
            <p:nvPr/>
          </p:nvSpPr>
          <p:spPr bwMode="auto">
            <a:xfrm>
              <a:off x="4555966" y="1841062"/>
              <a:ext cx="581098" cy="544948"/>
            </a:xfrm>
            <a:custGeom>
              <a:avLst/>
              <a:gdLst>
                <a:gd name="T0" fmla="*/ 626685 w 2950"/>
                <a:gd name="T1" fmla="*/ 176678 h 2765"/>
                <a:gd name="T2" fmla="*/ 514241 w 2950"/>
                <a:gd name="T3" fmla="*/ 9637 h 2765"/>
                <a:gd name="T4" fmla="*/ 496036 w 2950"/>
                <a:gd name="T5" fmla="*/ 0 h 2765"/>
                <a:gd name="T6" fmla="*/ 136003 w 2950"/>
                <a:gd name="T7" fmla="*/ 0 h 2765"/>
                <a:gd name="T8" fmla="*/ 117798 w 2950"/>
                <a:gd name="T9" fmla="*/ 9637 h 2765"/>
                <a:gd name="T10" fmla="*/ 5354 w 2950"/>
                <a:gd name="T11" fmla="*/ 176678 h 2765"/>
                <a:gd name="T12" fmla="*/ 5997 w 2950"/>
                <a:gd name="T13" fmla="*/ 202162 h 2765"/>
                <a:gd name="T14" fmla="*/ 298564 w 2950"/>
                <a:gd name="T15" fmla="*/ 583572 h 2765"/>
                <a:gd name="T16" fmla="*/ 315913 w 2950"/>
                <a:gd name="T17" fmla="*/ 592138 h 2765"/>
                <a:gd name="T18" fmla="*/ 333261 w 2950"/>
                <a:gd name="T19" fmla="*/ 583572 h 2765"/>
                <a:gd name="T20" fmla="*/ 625828 w 2950"/>
                <a:gd name="T21" fmla="*/ 202162 h 2765"/>
                <a:gd name="T22" fmla="*/ 626685 w 2950"/>
                <a:gd name="T23" fmla="*/ 176678 h 2765"/>
                <a:gd name="T24" fmla="*/ 403083 w 2950"/>
                <a:gd name="T25" fmla="*/ 201948 h 2765"/>
                <a:gd name="T26" fmla="*/ 315913 w 2950"/>
                <a:gd name="T27" fmla="*/ 520396 h 2765"/>
                <a:gd name="T28" fmla="*/ 228956 w 2950"/>
                <a:gd name="T29" fmla="*/ 201948 h 2765"/>
                <a:gd name="T30" fmla="*/ 403083 w 2950"/>
                <a:gd name="T31" fmla="*/ 201948 h 2765"/>
                <a:gd name="T32" fmla="*/ 235382 w 2950"/>
                <a:gd name="T33" fmla="*/ 175607 h 2765"/>
                <a:gd name="T34" fmla="*/ 315913 w 2950"/>
                <a:gd name="T35" fmla="*/ 46686 h 2765"/>
                <a:gd name="T36" fmla="*/ 396443 w 2950"/>
                <a:gd name="T37" fmla="*/ 175607 h 2765"/>
                <a:gd name="T38" fmla="*/ 235382 w 2950"/>
                <a:gd name="T39" fmla="*/ 175607 h 2765"/>
                <a:gd name="T40" fmla="*/ 345255 w 2950"/>
                <a:gd name="T41" fmla="*/ 43902 h 2765"/>
                <a:gd name="T42" fmla="*/ 471620 w 2950"/>
                <a:gd name="T43" fmla="*/ 43902 h 2765"/>
                <a:gd name="T44" fmla="*/ 418504 w 2950"/>
                <a:gd name="T45" fmla="*/ 161044 h 2765"/>
                <a:gd name="T46" fmla="*/ 345255 w 2950"/>
                <a:gd name="T47" fmla="*/ 43902 h 2765"/>
                <a:gd name="T48" fmla="*/ 213535 w 2950"/>
                <a:gd name="T49" fmla="*/ 161044 h 2765"/>
                <a:gd name="T50" fmla="*/ 160419 w 2950"/>
                <a:gd name="T51" fmla="*/ 43902 h 2765"/>
                <a:gd name="T52" fmla="*/ 286784 w 2950"/>
                <a:gd name="T53" fmla="*/ 43902 h 2765"/>
                <a:gd name="T54" fmla="*/ 213535 w 2950"/>
                <a:gd name="T55" fmla="*/ 161044 h 2765"/>
                <a:gd name="T56" fmla="*/ 279502 w 2950"/>
                <a:gd name="T57" fmla="*/ 486560 h 2765"/>
                <a:gd name="T58" fmla="*/ 61041 w 2950"/>
                <a:gd name="T59" fmla="*/ 201948 h 2765"/>
                <a:gd name="T60" fmla="*/ 201541 w 2950"/>
                <a:gd name="T61" fmla="*/ 201948 h 2765"/>
                <a:gd name="T62" fmla="*/ 279502 w 2950"/>
                <a:gd name="T63" fmla="*/ 486560 h 2765"/>
                <a:gd name="T64" fmla="*/ 430284 w 2950"/>
                <a:gd name="T65" fmla="*/ 201948 h 2765"/>
                <a:gd name="T66" fmla="*/ 570784 w 2950"/>
                <a:gd name="T67" fmla="*/ 201948 h 2765"/>
                <a:gd name="T68" fmla="*/ 352537 w 2950"/>
                <a:gd name="T69" fmla="*/ 486560 h 2765"/>
                <a:gd name="T70" fmla="*/ 430284 w 2950"/>
                <a:gd name="T71" fmla="*/ 201948 h 2765"/>
                <a:gd name="T72" fmla="*/ 573140 w 2950"/>
                <a:gd name="T73" fmla="*/ 175607 h 2765"/>
                <a:gd name="T74" fmla="*/ 440778 w 2950"/>
                <a:gd name="T75" fmla="*/ 175607 h 2765"/>
                <a:gd name="T76" fmla="*/ 493894 w 2950"/>
                <a:gd name="T77" fmla="*/ 58250 h 2765"/>
                <a:gd name="T78" fmla="*/ 573140 w 2950"/>
                <a:gd name="T79" fmla="*/ 175607 h 2765"/>
                <a:gd name="T80" fmla="*/ 137931 w 2950"/>
                <a:gd name="T81" fmla="*/ 58250 h 2765"/>
                <a:gd name="T82" fmla="*/ 191261 w 2950"/>
                <a:gd name="T83" fmla="*/ 175607 h 2765"/>
                <a:gd name="T84" fmla="*/ 58685 w 2950"/>
                <a:gd name="T85" fmla="*/ 175607 h 2765"/>
                <a:gd name="T86" fmla="*/ 137931 w 2950"/>
                <a:gd name="T87" fmla="*/ 58250 h 2765"/>
                <a:gd name="T88" fmla="*/ 137931 w 2950"/>
                <a:gd name="T89" fmla="*/ 58250 h 2765"/>
                <a:gd name="T90" fmla="*/ 137931 w 2950"/>
                <a:gd name="T91" fmla="*/ 58250 h 27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50" h="2765">
                  <a:moveTo>
                    <a:pt x="2926" y="825"/>
                  </a:moveTo>
                  <a:cubicBezTo>
                    <a:pt x="2401" y="45"/>
                    <a:pt x="2401" y="45"/>
                    <a:pt x="2401" y="45"/>
                  </a:cubicBezTo>
                  <a:cubicBezTo>
                    <a:pt x="2382" y="17"/>
                    <a:pt x="2350" y="0"/>
                    <a:pt x="2316" y="0"/>
                  </a:cubicBezTo>
                  <a:cubicBezTo>
                    <a:pt x="635" y="0"/>
                    <a:pt x="635" y="0"/>
                    <a:pt x="635" y="0"/>
                  </a:cubicBezTo>
                  <a:cubicBezTo>
                    <a:pt x="601" y="0"/>
                    <a:pt x="569" y="17"/>
                    <a:pt x="550" y="45"/>
                  </a:cubicBezTo>
                  <a:cubicBezTo>
                    <a:pt x="25" y="825"/>
                    <a:pt x="25" y="825"/>
                    <a:pt x="25" y="825"/>
                  </a:cubicBezTo>
                  <a:cubicBezTo>
                    <a:pt x="0" y="861"/>
                    <a:pt x="1" y="909"/>
                    <a:pt x="28" y="944"/>
                  </a:cubicBezTo>
                  <a:cubicBezTo>
                    <a:pt x="1394" y="2725"/>
                    <a:pt x="1394" y="2725"/>
                    <a:pt x="1394" y="2725"/>
                  </a:cubicBezTo>
                  <a:cubicBezTo>
                    <a:pt x="1413" y="2750"/>
                    <a:pt x="1443" y="2765"/>
                    <a:pt x="1475" y="2765"/>
                  </a:cubicBezTo>
                  <a:cubicBezTo>
                    <a:pt x="1507" y="2765"/>
                    <a:pt x="1537" y="2750"/>
                    <a:pt x="1556" y="2725"/>
                  </a:cubicBezTo>
                  <a:cubicBezTo>
                    <a:pt x="2922" y="944"/>
                    <a:pt x="2922" y="944"/>
                    <a:pt x="2922" y="944"/>
                  </a:cubicBezTo>
                  <a:cubicBezTo>
                    <a:pt x="2949" y="909"/>
                    <a:pt x="2950" y="861"/>
                    <a:pt x="2926" y="825"/>
                  </a:cubicBezTo>
                  <a:close/>
                  <a:moveTo>
                    <a:pt x="1882" y="943"/>
                  </a:moveTo>
                  <a:cubicBezTo>
                    <a:pt x="1475" y="2430"/>
                    <a:pt x="1475" y="2430"/>
                    <a:pt x="1475" y="2430"/>
                  </a:cubicBezTo>
                  <a:cubicBezTo>
                    <a:pt x="1069" y="943"/>
                    <a:pt x="1069" y="943"/>
                    <a:pt x="1069" y="943"/>
                  </a:cubicBezTo>
                  <a:cubicBezTo>
                    <a:pt x="1882" y="943"/>
                    <a:pt x="1882" y="943"/>
                    <a:pt x="1882" y="943"/>
                  </a:cubicBezTo>
                  <a:close/>
                  <a:moveTo>
                    <a:pt x="1099" y="820"/>
                  </a:moveTo>
                  <a:cubicBezTo>
                    <a:pt x="1475" y="218"/>
                    <a:pt x="1475" y="218"/>
                    <a:pt x="1475" y="218"/>
                  </a:cubicBezTo>
                  <a:cubicBezTo>
                    <a:pt x="1851" y="820"/>
                    <a:pt x="1851" y="820"/>
                    <a:pt x="1851" y="820"/>
                  </a:cubicBezTo>
                  <a:cubicBezTo>
                    <a:pt x="1099" y="820"/>
                    <a:pt x="1099" y="820"/>
                    <a:pt x="1099" y="820"/>
                  </a:cubicBezTo>
                  <a:close/>
                  <a:moveTo>
                    <a:pt x="1612" y="205"/>
                  </a:moveTo>
                  <a:cubicBezTo>
                    <a:pt x="2202" y="205"/>
                    <a:pt x="2202" y="205"/>
                    <a:pt x="2202" y="205"/>
                  </a:cubicBezTo>
                  <a:cubicBezTo>
                    <a:pt x="1954" y="752"/>
                    <a:pt x="1954" y="752"/>
                    <a:pt x="1954" y="752"/>
                  </a:cubicBezTo>
                  <a:cubicBezTo>
                    <a:pt x="1612" y="205"/>
                    <a:pt x="1612" y="205"/>
                    <a:pt x="1612" y="205"/>
                  </a:cubicBezTo>
                  <a:close/>
                  <a:moveTo>
                    <a:pt x="997" y="752"/>
                  </a:moveTo>
                  <a:cubicBezTo>
                    <a:pt x="749" y="205"/>
                    <a:pt x="749" y="205"/>
                    <a:pt x="749" y="205"/>
                  </a:cubicBezTo>
                  <a:cubicBezTo>
                    <a:pt x="1339" y="205"/>
                    <a:pt x="1339" y="205"/>
                    <a:pt x="1339" y="205"/>
                  </a:cubicBezTo>
                  <a:cubicBezTo>
                    <a:pt x="997" y="752"/>
                    <a:pt x="997" y="752"/>
                    <a:pt x="997" y="752"/>
                  </a:cubicBezTo>
                  <a:close/>
                  <a:moveTo>
                    <a:pt x="1305" y="2272"/>
                  </a:moveTo>
                  <a:cubicBezTo>
                    <a:pt x="285" y="943"/>
                    <a:pt x="285" y="943"/>
                    <a:pt x="285" y="943"/>
                  </a:cubicBezTo>
                  <a:cubicBezTo>
                    <a:pt x="941" y="943"/>
                    <a:pt x="941" y="943"/>
                    <a:pt x="941" y="943"/>
                  </a:cubicBezTo>
                  <a:cubicBezTo>
                    <a:pt x="1305" y="2272"/>
                    <a:pt x="1305" y="2272"/>
                    <a:pt x="1305" y="2272"/>
                  </a:cubicBezTo>
                  <a:close/>
                  <a:moveTo>
                    <a:pt x="2009" y="943"/>
                  </a:moveTo>
                  <a:cubicBezTo>
                    <a:pt x="2665" y="943"/>
                    <a:pt x="2665" y="943"/>
                    <a:pt x="2665" y="943"/>
                  </a:cubicBezTo>
                  <a:cubicBezTo>
                    <a:pt x="1646" y="2272"/>
                    <a:pt x="1646" y="2272"/>
                    <a:pt x="1646" y="2272"/>
                  </a:cubicBezTo>
                  <a:cubicBezTo>
                    <a:pt x="2009" y="943"/>
                    <a:pt x="2009" y="943"/>
                    <a:pt x="2009" y="943"/>
                  </a:cubicBezTo>
                  <a:close/>
                  <a:moveTo>
                    <a:pt x="2676" y="820"/>
                  </a:moveTo>
                  <a:cubicBezTo>
                    <a:pt x="2058" y="820"/>
                    <a:pt x="2058" y="820"/>
                    <a:pt x="2058" y="820"/>
                  </a:cubicBezTo>
                  <a:cubicBezTo>
                    <a:pt x="2306" y="272"/>
                    <a:pt x="2306" y="272"/>
                    <a:pt x="2306" y="272"/>
                  </a:cubicBezTo>
                  <a:cubicBezTo>
                    <a:pt x="2676" y="820"/>
                    <a:pt x="2676" y="820"/>
                    <a:pt x="2676" y="820"/>
                  </a:cubicBezTo>
                  <a:close/>
                  <a:moveTo>
                    <a:pt x="644" y="272"/>
                  </a:moveTo>
                  <a:cubicBezTo>
                    <a:pt x="893" y="820"/>
                    <a:pt x="893" y="820"/>
                    <a:pt x="893" y="820"/>
                  </a:cubicBezTo>
                  <a:cubicBezTo>
                    <a:pt x="274" y="820"/>
                    <a:pt x="274" y="820"/>
                    <a:pt x="274" y="820"/>
                  </a:cubicBezTo>
                  <a:cubicBezTo>
                    <a:pt x="644" y="272"/>
                    <a:pt x="644" y="272"/>
                    <a:pt x="644" y="272"/>
                  </a:cubicBezTo>
                  <a:close/>
                  <a:moveTo>
                    <a:pt x="644" y="272"/>
                  </a:moveTo>
                  <a:cubicBezTo>
                    <a:pt x="644" y="272"/>
                    <a:pt x="644" y="272"/>
                    <a:pt x="644" y="272"/>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ea typeface="宋体" panose="02010600030101010101" pitchFamily="2" charset="-122"/>
              </a:endParaRPr>
            </a:p>
          </p:txBody>
        </p:sp>
        <p:sp>
          <p:nvSpPr>
            <p:cNvPr id="42" name="文本框 66"/>
            <p:cNvSpPr txBox="1">
              <a:spLocks noChangeArrowheads="1"/>
            </p:cNvSpPr>
            <p:nvPr/>
          </p:nvSpPr>
          <p:spPr bwMode="auto">
            <a:xfrm>
              <a:off x="4060826" y="2437070"/>
              <a:ext cx="1615442" cy="84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en-US" altLang="zh-CN"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endParaRPr kumimoji="0" lang="zh-CN" altLang="en-US"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43" name="组合 42"/>
          <p:cNvGrpSpPr/>
          <p:nvPr/>
        </p:nvGrpSpPr>
        <p:grpSpPr>
          <a:xfrm>
            <a:off x="6453898" y="3336821"/>
            <a:ext cx="2931402" cy="2931404"/>
            <a:chOff x="5323868" y="2826095"/>
            <a:chExt cx="1913543" cy="1913545"/>
          </a:xfrm>
        </p:grpSpPr>
        <p:sp>
          <p:nvSpPr>
            <p:cNvPr id="44" name="椭圆 43"/>
            <p:cNvSpPr/>
            <p:nvPr/>
          </p:nvSpPr>
          <p:spPr>
            <a:xfrm>
              <a:off x="5323868" y="2826095"/>
              <a:ext cx="1913543" cy="1913545"/>
            </a:xfrm>
            <a:prstGeom prst="ellipse">
              <a:avLst/>
            </a:prstGeom>
            <a:noFill/>
            <a:ln w="3175" cap="flat" cmpd="sng" algn="ctr">
              <a:solidFill>
                <a:schemeClr val="tx1">
                  <a:lumMod val="85000"/>
                  <a:lumOff val="15000"/>
                  <a:alpha val="2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latin typeface="Calibri"/>
                <a:ea typeface="宋体" panose="02010600030101010101" pitchFamily="2" charset="-122"/>
              </a:endParaRPr>
            </a:p>
          </p:txBody>
        </p:sp>
        <p:sp>
          <p:nvSpPr>
            <p:cNvPr id="45" name="Freeform 17"/>
            <p:cNvSpPr>
              <a:spLocks noEditPoints="1"/>
            </p:cNvSpPr>
            <p:nvPr/>
          </p:nvSpPr>
          <p:spPr bwMode="auto">
            <a:xfrm>
              <a:off x="5955197" y="3146603"/>
              <a:ext cx="598230" cy="549098"/>
            </a:xfrm>
            <a:custGeom>
              <a:avLst/>
              <a:gdLst>
                <a:gd name="T0" fmla="*/ 359209 w 2069"/>
                <a:gd name="T1" fmla="*/ 0 h 1899"/>
                <a:gd name="T2" fmla="*/ 60617 w 2069"/>
                <a:gd name="T3" fmla="*/ 249426 h 1899"/>
                <a:gd name="T4" fmla="*/ 0 w 2069"/>
                <a:gd name="T5" fmla="*/ 249426 h 1899"/>
                <a:gd name="T6" fmla="*/ 83067 w 2069"/>
                <a:gd name="T7" fmla="*/ 360174 h 1899"/>
                <a:gd name="T8" fmla="*/ 165814 w 2069"/>
                <a:gd name="T9" fmla="*/ 249426 h 1899"/>
                <a:gd name="T10" fmla="*/ 116102 w 2069"/>
                <a:gd name="T11" fmla="*/ 249426 h 1899"/>
                <a:gd name="T12" fmla="*/ 359209 w 2069"/>
                <a:gd name="T13" fmla="*/ 55535 h 1899"/>
                <a:gd name="T14" fmla="*/ 608090 w 2069"/>
                <a:gd name="T15" fmla="*/ 304961 h 1899"/>
                <a:gd name="T16" fmla="*/ 359209 w 2069"/>
                <a:gd name="T17" fmla="*/ 554386 h 1899"/>
                <a:gd name="T18" fmla="*/ 152985 w 2069"/>
                <a:gd name="T19" fmla="*/ 443316 h 1899"/>
                <a:gd name="T20" fmla="*/ 88519 w 2069"/>
                <a:gd name="T21" fmla="*/ 443316 h 1899"/>
                <a:gd name="T22" fmla="*/ 359209 w 2069"/>
                <a:gd name="T23" fmla="*/ 609600 h 1899"/>
                <a:gd name="T24" fmla="*/ 663575 w 2069"/>
                <a:gd name="T25" fmla="*/ 304961 h 1899"/>
                <a:gd name="T26" fmla="*/ 359209 w 2069"/>
                <a:gd name="T27" fmla="*/ 0 h 1899"/>
                <a:gd name="T28" fmla="*/ 346380 w 2069"/>
                <a:gd name="T29" fmla="*/ 110749 h 1899"/>
                <a:gd name="T30" fmla="*/ 346380 w 2069"/>
                <a:gd name="T31" fmla="*/ 313949 h 1899"/>
                <a:gd name="T32" fmla="*/ 490064 w 2069"/>
                <a:gd name="T33" fmla="*/ 399017 h 1899"/>
                <a:gd name="T34" fmla="*/ 503214 w 2069"/>
                <a:gd name="T35" fmla="*/ 374941 h 1899"/>
                <a:gd name="T36" fmla="*/ 373963 w 2069"/>
                <a:gd name="T37" fmla="*/ 297256 h 1899"/>
                <a:gd name="T38" fmla="*/ 373963 w 2069"/>
                <a:gd name="T39" fmla="*/ 110749 h 1899"/>
                <a:gd name="T40" fmla="*/ 346380 w 2069"/>
                <a:gd name="T41" fmla="*/ 110749 h 1899"/>
                <a:gd name="T42" fmla="*/ 346380 w 2069"/>
                <a:gd name="T43" fmla="*/ 110749 h 1899"/>
                <a:gd name="T44" fmla="*/ 346380 w 2069"/>
                <a:gd name="T45" fmla="*/ 110749 h 18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ea typeface="宋体" panose="02010600030101010101" pitchFamily="2" charset="-122"/>
              </a:endParaRPr>
            </a:p>
          </p:txBody>
        </p:sp>
        <p:sp>
          <p:nvSpPr>
            <p:cNvPr id="46" name="文本框 66"/>
            <p:cNvSpPr txBox="1">
              <a:spLocks noChangeArrowheads="1"/>
            </p:cNvSpPr>
            <p:nvPr/>
          </p:nvSpPr>
          <p:spPr bwMode="auto">
            <a:xfrm>
              <a:off x="5485766" y="3806190"/>
              <a:ext cx="1615442" cy="8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en-US" altLang="zh-CN"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endParaRPr kumimoji="0" lang="zh-CN" altLang="en-US"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47" name="组合 46"/>
          <p:cNvGrpSpPr/>
          <p:nvPr/>
        </p:nvGrpSpPr>
        <p:grpSpPr>
          <a:xfrm>
            <a:off x="8384965" y="1452460"/>
            <a:ext cx="2853264" cy="2853264"/>
            <a:chOff x="6288724" y="1235712"/>
            <a:chExt cx="2139948" cy="2139948"/>
          </a:xfrm>
        </p:grpSpPr>
        <p:sp>
          <p:nvSpPr>
            <p:cNvPr id="48" name="椭圆 47"/>
            <p:cNvSpPr/>
            <p:nvPr/>
          </p:nvSpPr>
          <p:spPr>
            <a:xfrm>
              <a:off x="6288724" y="1235712"/>
              <a:ext cx="2139948" cy="2139948"/>
            </a:xfrm>
            <a:prstGeom prst="ellipse">
              <a:avLst/>
            </a:prstGeom>
            <a:noFill/>
            <a:ln w="3175" cap="flat" cmpd="sng" algn="ctr">
              <a:solidFill>
                <a:schemeClr val="tx1">
                  <a:lumMod val="85000"/>
                  <a:lumOff val="15000"/>
                  <a:alpha val="40000"/>
                </a:schemeClr>
              </a:solidFill>
              <a:prstDash val="solid"/>
            </a:ln>
            <a:effectLst/>
          </p:spPr>
          <p:txBody>
            <a:bodyPr anchor="ctr"/>
            <a:lstStyle/>
            <a:p>
              <a:pPr marL="0" marR="0" lvl="0" indent="0" algn="ctr"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latin typeface="Calibri"/>
                <a:ea typeface="宋体" panose="02010600030101010101" pitchFamily="2" charset="-122"/>
              </a:endParaRPr>
            </a:p>
          </p:txBody>
        </p:sp>
        <p:sp>
          <p:nvSpPr>
            <p:cNvPr id="49" name="Freeform 21"/>
            <p:cNvSpPr>
              <a:spLocks noEditPoints="1"/>
            </p:cNvSpPr>
            <p:nvPr/>
          </p:nvSpPr>
          <p:spPr bwMode="auto">
            <a:xfrm>
              <a:off x="7083894" y="1598170"/>
              <a:ext cx="542700" cy="543050"/>
            </a:xfrm>
            <a:custGeom>
              <a:avLst/>
              <a:gdLst>
                <a:gd name="T0" fmla="*/ 314698 w 2998"/>
                <a:gd name="T1" fmla="*/ 0 h 2998"/>
                <a:gd name="T2" fmla="*/ 437466 w 2998"/>
                <a:gd name="T3" fmla="*/ 24806 h 2998"/>
                <a:gd name="T4" fmla="*/ 537741 w 2998"/>
                <a:gd name="T5" fmla="*/ 92496 h 2998"/>
                <a:gd name="T6" fmla="*/ 605431 w 2998"/>
                <a:gd name="T7" fmla="*/ 192771 h 2998"/>
                <a:gd name="T8" fmla="*/ 630237 w 2998"/>
                <a:gd name="T9" fmla="*/ 315539 h 2998"/>
                <a:gd name="T10" fmla="*/ 605431 w 2998"/>
                <a:gd name="T11" fmla="*/ 438307 h 2998"/>
                <a:gd name="T12" fmla="*/ 537741 w 2998"/>
                <a:gd name="T13" fmla="*/ 538581 h 2998"/>
                <a:gd name="T14" fmla="*/ 437466 w 2998"/>
                <a:gd name="T15" fmla="*/ 605852 h 2998"/>
                <a:gd name="T16" fmla="*/ 314698 w 2998"/>
                <a:gd name="T17" fmla="*/ 630237 h 2998"/>
                <a:gd name="T18" fmla="*/ 205384 w 2998"/>
                <a:gd name="T19" fmla="*/ 610897 h 2998"/>
                <a:gd name="T20" fmla="*/ 112257 w 2998"/>
                <a:gd name="T21" fmla="*/ 557081 h 2998"/>
                <a:gd name="T22" fmla="*/ 188987 w 2998"/>
                <a:gd name="T23" fmla="*/ 393530 h 2998"/>
                <a:gd name="T24" fmla="*/ 215264 w 2998"/>
                <a:gd name="T25" fmla="*/ 435995 h 2998"/>
                <a:gd name="T26" fmla="*/ 235445 w 2998"/>
                <a:gd name="T27" fmla="*/ 467948 h 2998"/>
                <a:gd name="T28" fmla="*/ 249530 w 2998"/>
                <a:gd name="T29" fmla="*/ 488339 h 2998"/>
                <a:gd name="T30" fmla="*/ 263405 w 2998"/>
                <a:gd name="T31" fmla="*/ 505787 h 2998"/>
                <a:gd name="T32" fmla="*/ 281063 w 2998"/>
                <a:gd name="T33" fmla="*/ 515247 h 2998"/>
                <a:gd name="T34" fmla="*/ 301454 w 2998"/>
                <a:gd name="T35" fmla="*/ 510202 h 2998"/>
                <a:gd name="T36" fmla="*/ 314908 w 2998"/>
                <a:gd name="T37" fmla="*/ 491703 h 2998"/>
                <a:gd name="T38" fmla="*/ 322476 w 2998"/>
                <a:gd name="T39" fmla="*/ 477618 h 2998"/>
                <a:gd name="T40" fmla="*/ 336351 w 2998"/>
                <a:gd name="T41" fmla="*/ 449449 h 2998"/>
                <a:gd name="T42" fmla="*/ 354429 w 2998"/>
                <a:gd name="T43" fmla="*/ 412030 h 2998"/>
                <a:gd name="T44" fmla="*/ 374611 w 2998"/>
                <a:gd name="T45" fmla="*/ 369986 h 2998"/>
                <a:gd name="T46" fmla="*/ 427165 w 2998"/>
                <a:gd name="T47" fmla="*/ 258990 h 2998"/>
                <a:gd name="T48" fmla="*/ 498430 w 2998"/>
                <a:gd name="T49" fmla="*/ 297460 h 2998"/>
                <a:gd name="T50" fmla="*/ 469630 w 2998"/>
                <a:gd name="T51" fmla="*/ 89553 h 2998"/>
                <a:gd name="T52" fmla="*/ 286529 w 2998"/>
                <a:gd name="T53" fmla="*/ 201810 h 2998"/>
                <a:gd name="T54" fmla="*/ 366622 w 2998"/>
                <a:gd name="T55" fmla="*/ 229349 h 2998"/>
                <a:gd name="T56" fmla="*/ 281904 w 2998"/>
                <a:gd name="T57" fmla="*/ 403621 h 2998"/>
                <a:gd name="T58" fmla="*/ 248269 w 2998"/>
                <a:gd name="T59" fmla="*/ 348543 h 2998"/>
                <a:gd name="T60" fmla="*/ 236497 w 2998"/>
                <a:gd name="T61" fmla="*/ 329413 h 2998"/>
                <a:gd name="T62" fmla="*/ 226616 w 2998"/>
                <a:gd name="T63" fmla="*/ 313437 h 2998"/>
                <a:gd name="T64" fmla="*/ 220730 w 2998"/>
                <a:gd name="T65" fmla="*/ 303346 h 2998"/>
                <a:gd name="T66" fmla="*/ 220940 w 2998"/>
                <a:gd name="T67" fmla="*/ 305028 h 2998"/>
                <a:gd name="T68" fmla="*/ 213162 w 2998"/>
                <a:gd name="T69" fmla="*/ 294727 h 2998"/>
                <a:gd name="T70" fmla="*/ 201180 w 2998"/>
                <a:gd name="T71" fmla="*/ 281273 h 2998"/>
                <a:gd name="T72" fmla="*/ 188356 w 2998"/>
                <a:gd name="T73" fmla="*/ 274546 h 2998"/>
                <a:gd name="T74" fmla="*/ 166073 w 2998"/>
                <a:gd name="T75" fmla="*/ 282114 h 2998"/>
                <a:gd name="T76" fmla="*/ 155352 w 2998"/>
                <a:gd name="T77" fmla="*/ 299983 h 2998"/>
                <a:gd name="T78" fmla="*/ 148625 w 2998"/>
                <a:gd name="T79" fmla="*/ 314488 h 2998"/>
                <a:gd name="T80" fmla="*/ 134540 w 2998"/>
                <a:gd name="T81" fmla="*/ 343708 h 2998"/>
                <a:gd name="T82" fmla="*/ 115621 w 2998"/>
                <a:gd name="T83" fmla="*/ 382809 h 2998"/>
                <a:gd name="T84" fmla="*/ 94178 w 2998"/>
                <a:gd name="T85" fmla="*/ 424432 h 2998"/>
                <a:gd name="T86" fmla="*/ 74628 w 2998"/>
                <a:gd name="T87" fmla="*/ 465425 h 2998"/>
                <a:gd name="T88" fmla="*/ 58441 w 2998"/>
                <a:gd name="T89" fmla="*/ 498430 h 2998"/>
                <a:gd name="T90" fmla="*/ 15136 w 2998"/>
                <a:gd name="T91" fmla="*/ 413081 h 2998"/>
                <a:gd name="T92" fmla="*/ 0 w 2998"/>
                <a:gd name="T93" fmla="*/ 315539 h 2998"/>
                <a:gd name="T94" fmla="*/ 24596 w 2998"/>
                <a:gd name="T95" fmla="*/ 192771 h 2998"/>
                <a:gd name="T96" fmla="*/ 91866 w 2998"/>
                <a:gd name="T97" fmla="*/ 92496 h 2998"/>
                <a:gd name="T98" fmla="*/ 192140 w 2998"/>
                <a:gd name="T99" fmla="*/ 24806 h 2998"/>
                <a:gd name="T100" fmla="*/ 314908 w 2998"/>
                <a:gd name="T101" fmla="*/ 0 h 2998"/>
                <a:gd name="T102" fmla="*/ 314698 w 2998"/>
                <a:gd name="T103" fmla="*/ 0 h 2998"/>
                <a:gd name="T104" fmla="*/ 314698 w 2998"/>
                <a:gd name="T105" fmla="*/ 0 h 2998"/>
                <a:gd name="T106" fmla="*/ 314698 w 2998"/>
                <a:gd name="T107" fmla="*/ 0 h 299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98" h="2998">
                  <a:moveTo>
                    <a:pt x="1497" y="0"/>
                  </a:moveTo>
                  <a:cubicBezTo>
                    <a:pt x="1704" y="0"/>
                    <a:pt x="1899" y="39"/>
                    <a:pt x="2081" y="118"/>
                  </a:cubicBezTo>
                  <a:cubicBezTo>
                    <a:pt x="2264" y="197"/>
                    <a:pt x="2423" y="304"/>
                    <a:pt x="2558" y="440"/>
                  </a:cubicBezTo>
                  <a:cubicBezTo>
                    <a:pt x="2694" y="576"/>
                    <a:pt x="2801" y="734"/>
                    <a:pt x="2880" y="917"/>
                  </a:cubicBezTo>
                  <a:cubicBezTo>
                    <a:pt x="2959" y="1099"/>
                    <a:pt x="2998" y="1294"/>
                    <a:pt x="2998" y="1501"/>
                  </a:cubicBezTo>
                  <a:cubicBezTo>
                    <a:pt x="2998" y="1708"/>
                    <a:pt x="2959" y="1902"/>
                    <a:pt x="2880" y="2085"/>
                  </a:cubicBezTo>
                  <a:cubicBezTo>
                    <a:pt x="2801" y="2267"/>
                    <a:pt x="2694" y="2426"/>
                    <a:pt x="2558" y="2562"/>
                  </a:cubicBezTo>
                  <a:cubicBezTo>
                    <a:pt x="2422" y="2697"/>
                    <a:pt x="2264" y="2804"/>
                    <a:pt x="2081" y="2882"/>
                  </a:cubicBezTo>
                  <a:cubicBezTo>
                    <a:pt x="1899" y="2959"/>
                    <a:pt x="1704" y="2998"/>
                    <a:pt x="1497" y="2998"/>
                  </a:cubicBezTo>
                  <a:cubicBezTo>
                    <a:pt x="1314" y="2998"/>
                    <a:pt x="1140" y="2967"/>
                    <a:pt x="977" y="2906"/>
                  </a:cubicBezTo>
                  <a:cubicBezTo>
                    <a:pt x="814" y="2844"/>
                    <a:pt x="666" y="2758"/>
                    <a:pt x="534" y="2650"/>
                  </a:cubicBezTo>
                  <a:cubicBezTo>
                    <a:pt x="899" y="1872"/>
                    <a:pt x="899" y="1872"/>
                    <a:pt x="899" y="1872"/>
                  </a:cubicBezTo>
                  <a:cubicBezTo>
                    <a:pt x="944" y="1945"/>
                    <a:pt x="985" y="2012"/>
                    <a:pt x="1024" y="2074"/>
                  </a:cubicBezTo>
                  <a:cubicBezTo>
                    <a:pt x="1056" y="2127"/>
                    <a:pt x="1088" y="2178"/>
                    <a:pt x="1120" y="2226"/>
                  </a:cubicBezTo>
                  <a:cubicBezTo>
                    <a:pt x="1152" y="2274"/>
                    <a:pt x="1174" y="2306"/>
                    <a:pt x="1187" y="2323"/>
                  </a:cubicBezTo>
                  <a:cubicBezTo>
                    <a:pt x="1211" y="2353"/>
                    <a:pt x="1232" y="2381"/>
                    <a:pt x="1253" y="2406"/>
                  </a:cubicBezTo>
                  <a:cubicBezTo>
                    <a:pt x="1273" y="2432"/>
                    <a:pt x="1301" y="2447"/>
                    <a:pt x="1337" y="2451"/>
                  </a:cubicBezTo>
                  <a:cubicBezTo>
                    <a:pt x="1382" y="2458"/>
                    <a:pt x="1414" y="2450"/>
                    <a:pt x="1434" y="2427"/>
                  </a:cubicBezTo>
                  <a:cubicBezTo>
                    <a:pt x="1453" y="2405"/>
                    <a:pt x="1474" y="2376"/>
                    <a:pt x="1498" y="2339"/>
                  </a:cubicBezTo>
                  <a:cubicBezTo>
                    <a:pt x="1504" y="2331"/>
                    <a:pt x="1516" y="2308"/>
                    <a:pt x="1534" y="2272"/>
                  </a:cubicBezTo>
                  <a:cubicBezTo>
                    <a:pt x="1552" y="2236"/>
                    <a:pt x="1574" y="2191"/>
                    <a:pt x="1600" y="2138"/>
                  </a:cubicBezTo>
                  <a:cubicBezTo>
                    <a:pt x="1626" y="2084"/>
                    <a:pt x="1654" y="2025"/>
                    <a:pt x="1686" y="1960"/>
                  </a:cubicBezTo>
                  <a:cubicBezTo>
                    <a:pt x="1718" y="1895"/>
                    <a:pt x="1750" y="1828"/>
                    <a:pt x="1782" y="1760"/>
                  </a:cubicBezTo>
                  <a:cubicBezTo>
                    <a:pt x="1857" y="1602"/>
                    <a:pt x="1940" y="1426"/>
                    <a:pt x="2032" y="1232"/>
                  </a:cubicBezTo>
                  <a:cubicBezTo>
                    <a:pt x="2371" y="1415"/>
                    <a:pt x="2371" y="1415"/>
                    <a:pt x="2371" y="1415"/>
                  </a:cubicBezTo>
                  <a:cubicBezTo>
                    <a:pt x="2234" y="426"/>
                    <a:pt x="2234" y="426"/>
                    <a:pt x="2234" y="426"/>
                  </a:cubicBezTo>
                  <a:cubicBezTo>
                    <a:pt x="1363" y="960"/>
                    <a:pt x="1363" y="960"/>
                    <a:pt x="1363" y="960"/>
                  </a:cubicBezTo>
                  <a:cubicBezTo>
                    <a:pt x="1744" y="1091"/>
                    <a:pt x="1744" y="1091"/>
                    <a:pt x="1744" y="1091"/>
                  </a:cubicBezTo>
                  <a:cubicBezTo>
                    <a:pt x="1341" y="1920"/>
                    <a:pt x="1341" y="1920"/>
                    <a:pt x="1341" y="1920"/>
                  </a:cubicBezTo>
                  <a:cubicBezTo>
                    <a:pt x="1279" y="1820"/>
                    <a:pt x="1226" y="1732"/>
                    <a:pt x="1181" y="1658"/>
                  </a:cubicBezTo>
                  <a:cubicBezTo>
                    <a:pt x="1162" y="1626"/>
                    <a:pt x="1143" y="1595"/>
                    <a:pt x="1125" y="1567"/>
                  </a:cubicBezTo>
                  <a:cubicBezTo>
                    <a:pt x="1107" y="1538"/>
                    <a:pt x="1091" y="1513"/>
                    <a:pt x="1078" y="1491"/>
                  </a:cubicBezTo>
                  <a:cubicBezTo>
                    <a:pt x="1050" y="1443"/>
                    <a:pt x="1050" y="1443"/>
                    <a:pt x="1050" y="1443"/>
                  </a:cubicBezTo>
                  <a:cubicBezTo>
                    <a:pt x="1058" y="1460"/>
                    <a:pt x="1059" y="1463"/>
                    <a:pt x="1051" y="1451"/>
                  </a:cubicBezTo>
                  <a:cubicBezTo>
                    <a:pt x="1044" y="1440"/>
                    <a:pt x="1032" y="1423"/>
                    <a:pt x="1014" y="1402"/>
                  </a:cubicBezTo>
                  <a:cubicBezTo>
                    <a:pt x="997" y="1380"/>
                    <a:pt x="978" y="1359"/>
                    <a:pt x="957" y="1338"/>
                  </a:cubicBezTo>
                  <a:cubicBezTo>
                    <a:pt x="935" y="1316"/>
                    <a:pt x="915" y="1306"/>
                    <a:pt x="896" y="1306"/>
                  </a:cubicBezTo>
                  <a:cubicBezTo>
                    <a:pt x="847" y="1306"/>
                    <a:pt x="812" y="1318"/>
                    <a:pt x="790" y="1342"/>
                  </a:cubicBezTo>
                  <a:cubicBezTo>
                    <a:pt x="769" y="1367"/>
                    <a:pt x="752" y="1395"/>
                    <a:pt x="739" y="1427"/>
                  </a:cubicBezTo>
                  <a:cubicBezTo>
                    <a:pt x="735" y="1436"/>
                    <a:pt x="724" y="1459"/>
                    <a:pt x="707" y="1496"/>
                  </a:cubicBezTo>
                  <a:cubicBezTo>
                    <a:pt x="690" y="1533"/>
                    <a:pt x="668" y="1580"/>
                    <a:pt x="640" y="1635"/>
                  </a:cubicBezTo>
                  <a:cubicBezTo>
                    <a:pt x="612" y="1691"/>
                    <a:pt x="582" y="1753"/>
                    <a:pt x="550" y="1821"/>
                  </a:cubicBezTo>
                  <a:cubicBezTo>
                    <a:pt x="448" y="2019"/>
                    <a:pt x="448" y="2019"/>
                    <a:pt x="448" y="2019"/>
                  </a:cubicBezTo>
                  <a:cubicBezTo>
                    <a:pt x="416" y="2088"/>
                    <a:pt x="385" y="2153"/>
                    <a:pt x="355" y="2214"/>
                  </a:cubicBezTo>
                  <a:cubicBezTo>
                    <a:pt x="325" y="2276"/>
                    <a:pt x="300" y="2329"/>
                    <a:pt x="278" y="2371"/>
                  </a:cubicBezTo>
                  <a:cubicBezTo>
                    <a:pt x="189" y="2248"/>
                    <a:pt x="120" y="2112"/>
                    <a:pt x="72" y="1965"/>
                  </a:cubicBezTo>
                  <a:cubicBezTo>
                    <a:pt x="24" y="1818"/>
                    <a:pt x="0" y="1663"/>
                    <a:pt x="0" y="1501"/>
                  </a:cubicBezTo>
                  <a:cubicBezTo>
                    <a:pt x="0" y="1294"/>
                    <a:pt x="39" y="1099"/>
                    <a:pt x="117" y="917"/>
                  </a:cubicBezTo>
                  <a:cubicBezTo>
                    <a:pt x="195" y="734"/>
                    <a:pt x="301" y="576"/>
                    <a:pt x="437" y="440"/>
                  </a:cubicBezTo>
                  <a:cubicBezTo>
                    <a:pt x="572" y="305"/>
                    <a:pt x="731" y="197"/>
                    <a:pt x="914" y="118"/>
                  </a:cubicBezTo>
                  <a:cubicBezTo>
                    <a:pt x="1096" y="39"/>
                    <a:pt x="1291" y="0"/>
                    <a:pt x="1498" y="0"/>
                  </a:cubicBezTo>
                  <a:lnTo>
                    <a:pt x="1497" y="0"/>
                  </a:lnTo>
                  <a:close/>
                  <a:moveTo>
                    <a:pt x="1497" y="0"/>
                  </a:moveTo>
                  <a:cubicBezTo>
                    <a:pt x="1497" y="0"/>
                    <a:pt x="1497" y="0"/>
                    <a:pt x="1497"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5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chemeClr val="tx1">
                    <a:lumMod val="50000"/>
                    <a:lumOff val="50000"/>
                  </a:schemeClr>
                </a:solidFill>
                <a:effectLst/>
                <a:uLnTx/>
                <a:uFillTx/>
                <a:ea typeface="宋体" panose="02010600030101010101" pitchFamily="2" charset="-122"/>
              </a:endParaRPr>
            </a:p>
          </p:txBody>
        </p:sp>
        <p:sp>
          <p:nvSpPr>
            <p:cNvPr id="50" name="文本框 66"/>
            <p:cNvSpPr txBox="1">
              <a:spLocks noChangeArrowheads="1"/>
            </p:cNvSpPr>
            <p:nvPr/>
          </p:nvSpPr>
          <p:spPr bwMode="auto">
            <a:xfrm>
              <a:off x="6598286" y="2266950"/>
              <a:ext cx="1615442" cy="8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en-US" altLang="zh-CN"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endParaRPr kumimoji="0" lang="zh-CN" altLang="en-US" sz="900" b="0" i="0" u="none" strike="noStrike" kern="0" cap="none" spc="0" normalizeH="0" baseline="0" noProof="0" dirty="0">
                <a:ln>
                  <a:noFill/>
                </a:ln>
                <a:solidFill>
                  <a:schemeClr val="tx1">
                    <a:lumMod val="50000"/>
                    <a:lumOff val="5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52"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22140891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14:bounceEnd="34000">
                                          <p:cBhvr additive="base">
                                            <p:cTn id="7" dur="750" fill="hold"/>
                                            <p:tgtEl>
                                              <p:spTgt spid="5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1" fill="hold" nodeType="afterEffect" p14:presetBounceEnd="51000">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14:bounceEnd="51000">
                                          <p:cBhvr additive="base">
                                            <p:cTn id="12" dur="2000" fill="hold"/>
                                            <p:tgtEl>
                                              <p:spTgt spid="31"/>
                                            </p:tgtEl>
                                            <p:attrNameLst>
                                              <p:attrName>ppt_x</p:attrName>
                                            </p:attrNameLst>
                                          </p:cBhvr>
                                          <p:tavLst>
                                            <p:tav tm="0">
                                              <p:val>
                                                <p:strVal val="#ppt_x"/>
                                              </p:val>
                                            </p:tav>
                                            <p:tav tm="100000">
                                              <p:val>
                                                <p:strVal val="#ppt_x"/>
                                              </p:val>
                                            </p:tav>
                                          </p:tavLst>
                                        </p:anim>
                                        <p:anim calcmode="lin" valueType="num" p14:bounceEnd="51000">
                                          <p:cBhvr additive="base">
                                            <p:cTn id="13" dur="2000" fill="hold"/>
                                            <p:tgtEl>
                                              <p:spTgt spid="31"/>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14:presetBounceEnd="51000">
                                      <p:stCondLst>
                                        <p:cond delay="300"/>
                                      </p:stCondLst>
                                      <p:childTnLst>
                                        <p:set>
                                          <p:cBhvr>
                                            <p:cTn id="15" dur="1" fill="hold">
                                              <p:stCondLst>
                                                <p:cond delay="0"/>
                                              </p:stCondLst>
                                            </p:cTn>
                                            <p:tgtEl>
                                              <p:spTgt spid="35"/>
                                            </p:tgtEl>
                                            <p:attrNameLst>
                                              <p:attrName>style.visibility</p:attrName>
                                            </p:attrNameLst>
                                          </p:cBhvr>
                                          <p:to>
                                            <p:strVal val="visible"/>
                                          </p:to>
                                        </p:set>
                                        <p:anim calcmode="lin" valueType="num" p14:bounceEnd="51000">
                                          <p:cBhvr additive="base">
                                            <p:cTn id="16" dur="2000" fill="hold"/>
                                            <p:tgtEl>
                                              <p:spTgt spid="35"/>
                                            </p:tgtEl>
                                            <p:attrNameLst>
                                              <p:attrName>ppt_x</p:attrName>
                                            </p:attrNameLst>
                                          </p:cBhvr>
                                          <p:tavLst>
                                            <p:tav tm="0">
                                              <p:val>
                                                <p:strVal val="#ppt_x"/>
                                              </p:val>
                                            </p:tav>
                                            <p:tav tm="100000">
                                              <p:val>
                                                <p:strVal val="#ppt_x"/>
                                              </p:val>
                                            </p:tav>
                                          </p:tavLst>
                                        </p:anim>
                                        <p:anim calcmode="lin" valueType="num" p14:bounceEnd="51000">
                                          <p:cBhvr additive="base">
                                            <p:cTn id="17" dur="2000" fill="hold"/>
                                            <p:tgtEl>
                                              <p:spTgt spid="35"/>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14:presetBounceEnd="51000">
                                      <p:stCondLst>
                                        <p:cond delay="100"/>
                                      </p:stCondLst>
                                      <p:childTnLst>
                                        <p:set>
                                          <p:cBhvr>
                                            <p:cTn id="19" dur="1" fill="hold">
                                              <p:stCondLst>
                                                <p:cond delay="0"/>
                                              </p:stCondLst>
                                            </p:cTn>
                                            <p:tgtEl>
                                              <p:spTgt spid="39"/>
                                            </p:tgtEl>
                                            <p:attrNameLst>
                                              <p:attrName>style.visibility</p:attrName>
                                            </p:attrNameLst>
                                          </p:cBhvr>
                                          <p:to>
                                            <p:strVal val="visible"/>
                                          </p:to>
                                        </p:set>
                                        <p:anim calcmode="lin" valueType="num" p14:bounceEnd="51000">
                                          <p:cBhvr additive="base">
                                            <p:cTn id="20" dur="2000" fill="hold"/>
                                            <p:tgtEl>
                                              <p:spTgt spid="39"/>
                                            </p:tgtEl>
                                            <p:attrNameLst>
                                              <p:attrName>ppt_x</p:attrName>
                                            </p:attrNameLst>
                                          </p:cBhvr>
                                          <p:tavLst>
                                            <p:tav tm="0">
                                              <p:val>
                                                <p:strVal val="#ppt_x"/>
                                              </p:val>
                                            </p:tav>
                                            <p:tav tm="100000">
                                              <p:val>
                                                <p:strVal val="#ppt_x"/>
                                              </p:val>
                                            </p:tav>
                                          </p:tavLst>
                                        </p:anim>
                                        <p:anim calcmode="lin" valueType="num" p14:bounceEnd="51000">
                                          <p:cBhvr additive="base">
                                            <p:cTn id="21" dur="2000" fill="hold"/>
                                            <p:tgtEl>
                                              <p:spTgt spid="39"/>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14:presetBounceEnd="51000">
                                      <p:stCondLst>
                                        <p:cond delay="500"/>
                                      </p:stCondLst>
                                      <p:childTnLst>
                                        <p:set>
                                          <p:cBhvr>
                                            <p:cTn id="23" dur="1" fill="hold">
                                              <p:stCondLst>
                                                <p:cond delay="0"/>
                                              </p:stCondLst>
                                            </p:cTn>
                                            <p:tgtEl>
                                              <p:spTgt spid="47"/>
                                            </p:tgtEl>
                                            <p:attrNameLst>
                                              <p:attrName>style.visibility</p:attrName>
                                            </p:attrNameLst>
                                          </p:cBhvr>
                                          <p:to>
                                            <p:strVal val="visible"/>
                                          </p:to>
                                        </p:set>
                                        <p:anim calcmode="lin" valueType="num" p14:bounceEnd="51000">
                                          <p:cBhvr additive="base">
                                            <p:cTn id="24" dur="2000" fill="hold"/>
                                            <p:tgtEl>
                                              <p:spTgt spid="47"/>
                                            </p:tgtEl>
                                            <p:attrNameLst>
                                              <p:attrName>ppt_x</p:attrName>
                                            </p:attrNameLst>
                                          </p:cBhvr>
                                          <p:tavLst>
                                            <p:tav tm="0">
                                              <p:val>
                                                <p:strVal val="#ppt_x"/>
                                              </p:val>
                                            </p:tav>
                                            <p:tav tm="100000">
                                              <p:val>
                                                <p:strVal val="#ppt_x"/>
                                              </p:val>
                                            </p:tav>
                                          </p:tavLst>
                                        </p:anim>
                                        <p:anim calcmode="lin" valueType="num" p14:bounceEnd="51000">
                                          <p:cBhvr additive="base">
                                            <p:cTn id="25" dur="2000" fill="hold"/>
                                            <p:tgtEl>
                                              <p:spTgt spid="47"/>
                                            </p:tgtEl>
                                            <p:attrNameLst>
                                              <p:attrName>ppt_y</p:attrName>
                                            </p:attrNameLst>
                                          </p:cBhvr>
                                          <p:tavLst>
                                            <p:tav tm="0">
                                              <p:val>
                                                <p:strVal val="0-#ppt_h/2"/>
                                              </p:val>
                                            </p:tav>
                                            <p:tav tm="100000">
                                              <p:val>
                                                <p:strVal val="#ppt_y"/>
                                              </p:val>
                                            </p:tav>
                                          </p:tavLst>
                                        </p:anim>
                                      </p:childTnLst>
                                    </p:cTn>
                                  </p:par>
                                  <p:par>
                                    <p:cTn id="26" presetID="2" presetClass="entr" presetSubtype="1" fill="hold" nodeType="withEffect" p14:presetBounceEnd="51000">
                                      <p:stCondLst>
                                        <p:cond delay="300"/>
                                      </p:stCondLst>
                                      <p:childTnLst>
                                        <p:set>
                                          <p:cBhvr>
                                            <p:cTn id="27" dur="1" fill="hold">
                                              <p:stCondLst>
                                                <p:cond delay="0"/>
                                              </p:stCondLst>
                                            </p:cTn>
                                            <p:tgtEl>
                                              <p:spTgt spid="43"/>
                                            </p:tgtEl>
                                            <p:attrNameLst>
                                              <p:attrName>style.visibility</p:attrName>
                                            </p:attrNameLst>
                                          </p:cBhvr>
                                          <p:to>
                                            <p:strVal val="visible"/>
                                          </p:to>
                                        </p:set>
                                        <p:anim calcmode="lin" valueType="num" p14:bounceEnd="51000">
                                          <p:cBhvr additive="base">
                                            <p:cTn id="28" dur="2000" fill="hold"/>
                                            <p:tgtEl>
                                              <p:spTgt spid="43"/>
                                            </p:tgtEl>
                                            <p:attrNameLst>
                                              <p:attrName>ppt_x</p:attrName>
                                            </p:attrNameLst>
                                          </p:cBhvr>
                                          <p:tavLst>
                                            <p:tav tm="0">
                                              <p:val>
                                                <p:strVal val="#ppt_x"/>
                                              </p:val>
                                            </p:tav>
                                            <p:tav tm="100000">
                                              <p:val>
                                                <p:strVal val="#ppt_x"/>
                                              </p:val>
                                            </p:tav>
                                          </p:tavLst>
                                        </p:anim>
                                        <p:anim calcmode="lin" valueType="num" p14:bounceEnd="51000">
                                          <p:cBhvr additive="base">
                                            <p:cTn id="29" dur="20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14:presetBounceEnd="51000">
                                      <p:stCondLst>
                                        <p:cond delay="700"/>
                                      </p:stCondLst>
                                      <p:childTnLst>
                                        <p:set>
                                          <p:cBhvr>
                                            <p:cTn id="31" dur="1" fill="hold">
                                              <p:stCondLst>
                                                <p:cond delay="0"/>
                                              </p:stCondLst>
                                            </p:cTn>
                                            <p:tgtEl>
                                              <p:spTgt spid="30"/>
                                            </p:tgtEl>
                                            <p:attrNameLst>
                                              <p:attrName>style.visibility</p:attrName>
                                            </p:attrNameLst>
                                          </p:cBhvr>
                                          <p:to>
                                            <p:strVal val="visible"/>
                                          </p:to>
                                        </p:set>
                                        <p:anim calcmode="lin" valueType="num" p14:bounceEnd="51000">
                                          <p:cBhvr additive="base">
                                            <p:cTn id="32" dur="2000" fill="hold"/>
                                            <p:tgtEl>
                                              <p:spTgt spid="30"/>
                                            </p:tgtEl>
                                            <p:attrNameLst>
                                              <p:attrName>ppt_x</p:attrName>
                                            </p:attrNameLst>
                                          </p:cBhvr>
                                          <p:tavLst>
                                            <p:tav tm="0">
                                              <p:val>
                                                <p:strVal val="#ppt_x"/>
                                              </p:val>
                                            </p:tav>
                                            <p:tav tm="100000">
                                              <p:val>
                                                <p:strVal val="#ppt_x"/>
                                              </p:val>
                                            </p:tav>
                                          </p:tavLst>
                                        </p:anim>
                                        <p:anim calcmode="lin" valueType="num" p14:bounceEnd="51000">
                                          <p:cBhvr additive="base">
                                            <p:cTn id="33" dur="2000" fill="hold"/>
                                            <p:tgtEl>
                                              <p:spTgt spid="30"/>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14:presetBounceEnd="51000">
                                      <p:stCondLst>
                                        <p:cond delay="800"/>
                                      </p:stCondLst>
                                      <p:childTnLst>
                                        <p:set>
                                          <p:cBhvr>
                                            <p:cTn id="35" dur="1" fill="hold">
                                              <p:stCondLst>
                                                <p:cond delay="0"/>
                                              </p:stCondLst>
                                            </p:cTn>
                                            <p:tgtEl>
                                              <p:spTgt spid="27"/>
                                            </p:tgtEl>
                                            <p:attrNameLst>
                                              <p:attrName>style.visibility</p:attrName>
                                            </p:attrNameLst>
                                          </p:cBhvr>
                                          <p:to>
                                            <p:strVal val="visible"/>
                                          </p:to>
                                        </p:set>
                                        <p:anim calcmode="lin" valueType="num" p14:bounceEnd="51000">
                                          <p:cBhvr additive="base">
                                            <p:cTn id="36" dur="2000" fill="hold"/>
                                            <p:tgtEl>
                                              <p:spTgt spid="27"/>
                                            </p:tgtEl>
                                            <p:attrNameLst>
                                              <p:attrName>ppt_x</p:attrName>
                                            </p:attrNameLst>
                                          </p:cBhvr>
                                          <p:tavLst>
                                            <p:tav tm="0">
                                              <p:val>
                                                <p:strVal val="#ppt_x"/>
                                              </p:val>
                                            </p:tav>
                                            <p:tav tm="100000">
                                              <p:val>
                                                <p:strVal val="#ppt_x"/>
                                              </p:val>
                                            </p:tav>
                                          </p:tavLst>
                                        </p:anim>
                                        <p:anim calcmode="lin" valueType="num" p14:bounceEnd="51000">
                                          <p:cBhvr additive="base">
                                            <p:cTn id="37" dur="2000" fill="hold"/>
                                            <p:tgtEl>
                                              <p:spTgt spid="27"/>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14:presetBounceEnd="51000">
                                      <p:stCondLst>
                                        <p:cond delay="1300"/>
                                      </p:stCondLst>
                                      <p:childTnLst>
                                        <p:set>
                                          <p:cBhvr>
                                            <p:cTn id="39" dur="1" fill="hold">
                                              <p:stCondLst>
                                                <p:cond delay="0"/>
                                              </p:stCondLst>
                                            </p:cTn>
                                            <p:tgtEl>
                                              <p:spTgt spid="29"/>
                                            </p:tgtEl>
                                            <p:attrNameLst>
                                              <p:attrName>style.visibility</p:attrName>
                                            </p:attrNameLst>
                                          </p:cBhvr>
                                          <p:to>
                                            <p:strVal val="visible"/>
                                          </p:to>
                                        </p:set>
                                        <p:anim calcmode="lin" valueType="num" p14:bounceEnd="51000">
                                          <p:cBhvr additive="base">
                                            <p:cTn id="40" dur="2000" fill="hold"/>
                                            <p:tgtEl>
                                              <p:spTgt spid="29"/>
                                            </p:tgtEl>
                                            <p:attrNameLst>
                                              <p:attrName>ppt_x</p:attrName>
                                            </p:attrNameLst>
                                          </p:cBhvr>
                                          <p:tavLst>
                                            <p:tav tm="0">
                                              <p:val>
                                                <p:strVal val="#ppt_x"/>
                                              </p:val>
                                            </p:tav>
                                            <p:tav tm="100000">
                                              <p:val>
                                                <p:strVal val="#ppt_x"/>
                                              </p:val>
                                            </p:tav>
                                          </p:tavLst>
                                        </p:anim>
                                        <p:anim calcmode="lin" valueType="num" p14:bounceEnd="51000">
                                          <p:cBhvr additive="base">
                                            <p:cTn id="41" dur="2000" fill="hold"/>
                                            <p:tgtEl>
                                              <p:spTgt spid="29"/>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14:presetBounceEnd="51000">
                                      <p:stCondLst>
                                        <p:cond delay="900"/>
                                      </p:stCondLst>
                                      <p:childTnLst>
                                        <p:set>
                                          <p:cBhvr>
                                            <p:cTn id="43" dur="1" fill="hold">
                                              <p:stCondLst>
                                                <p:cond delay="0"/>
                                              </p:stCondLst>
                                            </p:cTn>
                                            <p:tgtEl>
                                              <p:spTgt spid="28"/>
                                            </p:tgtEl>
                                            <p:attrNameLst>
                                              <p:attrName>style.visibility</p:attrName>
                                            </p:attrNameLst>
                                          </p:cBhvr>
                                          <p:to>
                                            <p:strVal val="visible"/>
                                          </p:to>
                                        </p:set>
                                        <p:anim calcmode="lin" valueType="num" p14:bounceEnd="51000">
                                          <p:cBhvr additive="base">
                                            <p:cTn id="44" dur="2000" fill="hold"/>
                                            <p:tgtEl>
                                              <p:spTgt spid="28"/>
                                            </p:tgtEl>
                                            <p:attrNameLst>
                                              <p:attrName>ppt_x</p:attrName>
                                            </p:attrNameLst>
                                          </p:cBhvr>
                                          <p:tavLst>
                                            <p:tav tm="0">
                                              <p:val>
                                                <p:strVal val="#ppt_x"/>
                                              </p:val>
                                            </p:tav>
                                            <p:tav tm="100000">
                                              <p:val>
                                                <p:strVal val="#ppt_x"/>
                                              </p:val>
                                            </p:tav>
                                          </p:tavLst>
                                        </p:anim>
                                        <p:anim calcmode="lin" valueType="num" p14:bounceEnd="51000">
                                          <p:cBhvr additive="base">
                                            <p:cTn id="45" dur="2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52"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750" fill="hold"/>
                                            <p:tgtEl>
                                              <p:spTgt spid="52"/>
                                            </p:tgtEl>
                                            <p:attrNameLst>
                                              <p:attrName>ppt_x</p:attrName>
                                            </p:attrNameLst>
                                          </p:cBhvr>
                                          <p:tavLst>
                                            <p:tav tm="0">
                                              <p:val>
                                                <p:strVal val="1+#ppt_w/2"/>
                                              </p:val>
                                            </p:tav>
                                            <p:tav tm="100000">
                                              <p:val>
                                                <p:strVal val="#ppt_x"/>
                                              </p:val>
                                            </p:tav>
                                          </p:tavLst>
                                        </p:anim>
                                        <p:anim calcmode="lin" valueType="num">
                                          <p:cBhvr additive="base">
                                            <p:cTn id="8" dur="750" fill="hold"/>
                                            <p:tgtEl>
                                              <p:spTgt spid="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1"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2000" fill="hold"/>
                                            <p:tgtEl>
                                              <p:spTgt spid="31"/>
                                            </p:tgtEl>
                                            <p:attrNameLst>
                                              <p:attrName>ppt_x</p:attrName>
                                            </p:attrNameLst>
                                          </p:cBhvr>
                                          <p:tavLst>
                                            <p:tav tm="0">
                                              <p:val>
                                                <p:strVal val="#ppt_x"/>
                                              </p:val>
                                            </p:tav>
                                            <p:tav tm="100000">
                                              <p:val>
                                                <p:strVal val="#ppt_x"/>
                                              </p:val>
                                            </p:tav>
                                          </p:tavLst>
                                        </p:anim>
                                        <p:anim calcmode="lin" valueType="num">
                                          <p:cBhvr additive="base">
                                            <p:cTn id="13" dur="2000" fill="hold"/>
                                            <p:tgtEl>
                                              <p:spTgt spid="31"/>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30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2000" fill="hold"/>
                                            <p:tgtEl>
                                              <p:spTgt spid="35"/>
                                            </p:tgtEl>
                                            <p:attrNameLst>
                                              <p:attrName>ppt_x</p:attrName>
                                            </p:attrNameLst>
                                          </p:cBhvr>
                                          <p:tavLst>
                                            <p:tav tm="0">
                                              <p:val>
                                                <p:strVal val="#ppt_x"/>
                                              </p:val>
                                            </p:tav>
                                            <p:tav tm="100000">
                                              <p:val>
                                                <p:strVal val="#ppt_x"/>
                                              </p:val>
                                            </p:tav>
                                          </p:tavLst>
                                        </p:anim>
                                        <p:anim calcmode="lin" valueType="num">
                                          <p:cBhvr additive="base">
                                            <p:cTn id="17" dur="2000" fill="hold"/>
                                            <p:tgtEl>
                                              <p:spTgt spid="35"/>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100"/>
                                      </p:stCondLst>
                                      <p:childTnLst>
                                        <p:set>
                                          <p:cBhvr>
                                            <p:cTn id="19" dur="1" fill="hold">
                                              <p:stCondLst>
                                                <p:cond delay="0"/>
                                              </p:stCondLst>
                                            </p:cTn>
                                            <p:tgtEl>
                                              <p:spTgt spid="39"/>
                                            </p:tgtEl>
                                            <p:attrNameLst>
                                              <p:attrName>style.visibility</p:attrName>
                                            </p:attrNameLst>
                                          </p:cBhvr>
                                          <p:to>
                                            <p:strVal val="visible"/>
                                          </p:to>
                                        </p:set>
                                        <p:anim calcmode="lin" valueType="num">
                                          <p:cBhvr additive="base">
                                            <p:cTn id="20" dur="2000" fill="hold"/>
                                            <p:tgtEl>
                                              <p:spTgt spid="39"/>
                                            </p:tgtEl>
                                            <p:attrNameLst>
                                              <p:attrName>ppt_x</p:attrName>
                                            </p:attrNameLst>
                                          </p:cBhvr>
                                          <p:tavLst>
                                            <p:tav tm="0">
                                              <p:val>
                                                <p:strVal val="#ppt_x"/>
                                              </p:val>
                                            </p:tav>
                                            <p:tav tm="100000">
                                              <p:val>
                                                <p:strVal val="#ppt_x"/>
                                              </p:val>
                                            </p:tav>
                                          </p:tavLst>
                                        </p:anim>
                                        <p:anim calcmode="lin" valueType="num">
                                          <p:cBhvr additive="base">
                                            <p:cTn id="21" dur="2000" fill="hold"/>
                                            <p:tgtEl>
                                              <p:spTgt spid="39"/>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50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2000" fill="hold"/>
                                            <p:tgtEl>
                                              <p:spTgt spid="47"/>
                                            </p:tgtEl>
                                            <p:attrNameLst>
                                              <p:attrName>ppt_x</p:attrName>
                                            </p:attrNameLst>
                                          </p:cBhvr>
                                          <p:tavLst>
                                            <p:tav tm="0">
                                              <p:val>
                                                <p:strVal val="#ppt_x"/>
                                              </p:val>
                                            </p:tav>
                                            <p:tav tm="100000">
                                              <p:val>
                                                <p:strVal val="#ppt_x"/>
                                              </p:val>
                                            </p:tav>
                                          </p:tavLst>
                                        </p:anim>
                                        <p:anim calcmode="lin" valueType="num">
                                          <p:cBhvr additive="base">
                                            <p:cTn id="25" dur="2000" fill="hold"/>
                                            <p:tgtEl>
                                              <p:spTgt spid="47"/>
                                            </p:tgtEl>
                                            <p:attrNameLst>
                                              <p:attrName>ppt_y</p:attrName>
                                            </p:attrNameLst>
                                          </p:cBhvr>
                                          <p:tavLst>
                                            <p:tav tm="0">
                                              <p:val>
                                                <p:strVal val="0-#ppt_h/2"/>
                                              </p:val>
                                            </p:tav>
                                            <p:tav tm="100000">
                                              <p:val>
                                                <p:strVal val="#ppt_y"/>
                                              </p:val>
                                            </p:tav>
                                          </p:tavLst>
                                        </p:anim>
                                      </p:childTnLst>
                                    </p:cTn>
                                  </p:par>
                                  <p:par>
                                    <p:cTn id="26" presetID="2" presetClass="entr" presetSubtype="1" fill="hold" nodeType="withEffect">
                                      <p:stCondLst>
                                        <p:cond delay="30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2000" fill="hold"/>
                                            <p:tgtEl>
                                              <p:spTgt spid="43"/>
                                            </p:tgtEl>
                                            <p:attrNameLst>
                                              <p:attrName>ppt_x</p:attrName>
                                            </p:attrNameLst>
                                          </p:cBhvr>
                                          <p:tavLst>
                                            <p:tav tm="0">
                                              <p:val>
                                                <p:strVal val="#ppt_x"/>
                                              </p:val>
                                            </p:tav>
                                            <p:tav tm="100000">
                                              <p:val>
                                                <p:strVal val="#ppt_x"/>
                                              </p:val>
                                            </p:tav>
                                          </p:tavLst>
                                        </p:anim>
                                        <p:anim calcmode="lin" valueType="num">
                                          <p:cBhvr additive="base">
                                            <p:cTn id="29" dur="20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70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2000" fill="hold"/>
                                            <p:tgtEl>
                                              <p:spTgt spid="30"/>
                                            </p:tgtEl>
                                            <p:attrNameLst>
                                              <p:attrName>ppt_x</p:attrName>
                                            </p:attrNameLst>
                                          </p:cBhvr>
                                          <p:tavLst>
                                            <p:tav tm="0">
                                              <p:val>
                                                <p:strVal val="#ppt_x"/>
                                              </p:val>
                                            </p:tav>
                                            <p:tav tm="100000">
                                              <p:val>
                                                <p:strVal val="#ppt_x"/>
                                              </p:val>
                                            </p:tav>
                                          </p:tavLst>
                                        </p:anim>
                                        <p:anim calcmode="lin" valueType="num">
                                          <p:cBhvr additive="base">
                                            <p:cTn id="33" dur="2000" fill="hold"/>
                                            <p:tgtEl>
                                              <p:spTgt spid="30"/>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80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2000" fill="hold"/>
                                            <p:tgtEl>
                                              <p:spTgt spid="27"/>
                                            </p:tgtEl>
                                            <p:attrNameLst>
                                              <p:attrName>ppt_x</p:attrName>
                                            </p:attrNameLst>
                                          </p:cBhvr>
                                          <p:tavLst>
                                            <p:tav tm="0">
                                              <p:val>
                                                <p:strVal val="#ppt_x"/>
                                              </p:val>
                                            </p:tav>
                                            <p:tav tm="100000">
                                              <p:val>
                                                <p:strVal val="#ppt_x"/>
                                              </p:val>
                                            </p:tav>
                                          </p:tavLst>
                                        </p:anim>
                                        <p:anim calcmode="lin" valueType="num">
                                          <p:cBhvr additive="base">
                                            <p:cTn id="37" dur="2000" fill="hold"/>
                                            <p:tgtEl>
                                              <p:spTgt spid="27"/>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130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2000" fill="hold"/>
                                            <p:tgtEl>
                                              <p:spTgt spid="29"/>
                                            </p:tgtEl>
                                            <p:attrNameLst>
                                              <p:attrName>ppt_x</p:attrName>
                                            </p:attrNameLst>
                                          </p:cBhvr>
                                          <p:tavLst>
                                            <p:tav tm="0">
                                              <p:val>
                                                <p:strVal val="#ppt_x"/>
                                              </p:val>
                                            </p:tav>
                                            <p:tav tm="100000">
                                              <p:val>
                                                <p:strVal val="#ppt_x"/>
                                              </p:val>
                                            </p:tav>
                                          </p:tavLst>
                                        </p:anim>
                                        <p:anim calcmode="lin" valueType="num">
                                          <p:cBhvr additive="base">
                                            <p:cTn id="41" dur="2000" fill="hold"/>
                                            <p:tgtEl>
                                              <p:spTgt spid="29"/>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90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2000" fill="hold"/>
                                            <p:tgtEl>
                                              <p:spTgt spid="28"/>
                                            </p:tgtEl>
                                            <p:attrNameLst>
                                              <p:attrName>ppt_x</p:attrName>
                                            </p:attrNameLst>
                                          </p:cBhvr>
                                          <p:tavLst>
                                            <p:tav tm="0">
                                              <p:val>
                                                <p:strVal val="#ppt_x"/>
                                              </p:val>
                                            </p:tav>
                                            <p:tav tm="100000">
                                              <p:val>
                                                <p:strVal val="#ppt_x"/>
                                              </p:val>
                                            </p:tav>
                                          </p:tavLst>
                                        </p:anim>
                                        <p:anim calcmode="lin" valueType="num">
                                          <p:cBhvr additive="base">
                                            <p:cTn id="45" dur="2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5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5594" y="38971"/>
            <a:ext cx="7787534" cy="7787534"/>
            <a:chOff x="4241219" y="1574800"/>
            <a:chExt cx="3594100" cy="3594100"/>
          </a:xfrm>
        </p:grpSpPr>
        <p:sp>
          <p:nvSpPr>
            <p:cNvPr id="3" name="椭圆 2"/>
            <p:cNvSpPr/>
            <p:nvPr/>
          </p:nvSpPr>
          <p:spPr>
            <a:xfrm>
              <a:off x="4241219" y="1574800"/>
              <a:ext cx="3594100" cy="35941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374569" y="1708150"/>
              <a:ext cx="3327400" cy="33274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0524" y="1834105"/>
              <a:ext cx="3075491" cy="3075491"/>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609519" y="1943101"/>
              <a:ext cx="2857500" cy="285749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51813" y="2085397"/>
              <a:ext cx="2572912" cy="257290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80400" y="2213983"/>
              <a:ext cx="2315738" cy="2315734"/>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023855" y="2357438"/>
              <a:ext cx="2028828" cy="2028824"/>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161388" y="2494971"/>
              <a:ext cx="1753762" cy="175375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08017" y="2641600"/>
              <a:ext cx="1460504" cy="14605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441367" y="2774950"/>
              <a:ext cx="1193804" cy="11938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84242" y="2917825"/>
              <a:ext cx="908054" cy="908051"/>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98542" y="3032125"/>
              <a:ext cx="679454" cy="67945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822368" y="3155950"/>
              <a:ext cx="431802" cy="4318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0318" y="3263900"/>
              <a:ext cx="215902" cy="2159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7605072" y="3152932"/>
            <a:ext cx="1048158" cy="1048158"/>
            <a:chOff x="4241219" y="1574800"/>
            <a:chExt cx="3594100" cy="3594100"/>
          </a:xfrm>
        </p:grpSpPr>
        <p:sp>
          <p:nvSpPr>
            <p:cNvPr id="18" name="椭圆 17"/>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216892" y="3318583"/>
            <a:ext cx="1347221" cy="1347221"/>
            <a:chOff x="4241219" y="1574800"/>
            <a:chExt cx="3594100" cy="3594100"/>
          </a:xfrm>
        </p:grpSpPr>
        <p:sp>
          <p:nvSpPr>
            <p:cNvPr id="33" name="椭圆 32"/>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椭圆 46"/>
          <p:cNvSpPr/>
          <p:nvPr/>
        </p:nvSpPr>
        <p:spPr>
          <a:xfrm>
            <a:off x="4081723" y="1051869"/>
            <a:ext cx="4028554" cy="4028548"/>
          </a:xfrm>
          <a:prstGeom prst="ellipse">
            <a:avLst/>
          </a:prstGeom>
          <a:solidFill>
            <a:srgbClr val="FBF8EF"/>
          </a:solidFill>
          <a:ln>
            <a:solidFill>
              <a:schemeClr val="bg1">
                <a:lumMod val="65000"/>
              </a:schemeClr>
            </a:solidFill>
          </a:ln>
          <a:effectLst>
            <a:outerShdw blurRad="8128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938596" y="2944045"/>
            <a:ext cx="238349" cy="2383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42071" y="3982869"/>
            <a:ext cx="238349" cy="2383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64"/>
          <p:cNvSpPr>
            <a:spLocks noChangeArrowheads="1"/>
          </p:cNvSpPr>
          <p:nvPr/>
        </p:nvSpPr>
        <p:spPr bwMode="auto">
          <a:xfrm>
            <a:off x="4789966" y="1387172"/>
            <a:ext cx="2612068" cy="1569660"/>
          </a:xfrm>
          <a:prstGeom prst="rect">
            <a:avLst/>
          </a:prstGeom>
          <a:noFill/>
          <a:ln w="9525">
            <a:noFill/>
            <a:miter lim="800000"/>
            <a:headEnd/>
            <a:tailEnd/>
          </a:ln>
        </p:spPr>
        <p:txBody>
          <a:bodyPr wrap="square" lIns="91440" tIns="45720" rIns="91440" bIns="45720">
            <a:spAutoFit/>
          </a:bodyPr>
          <a:lstStyle/>
          <a:p>
            <a:pPr algn="ctr"/>
            <a:r>
              <a:rPr lang="en-US" altLang="zh-CN" sz="9600" dirty="0">
                <a:solidFill>
                  <a:schemeClr val="tx1">
                    <a:lumMod val="75000"/>
                    <a:lumOff val="25000"/>
                  </a:schemeClr>
                </a:solidFill>
                <a:latin typeface="Agency FB" panose="020B0503020202020204" pitchFamily="34" charset="0"/>
                <a:cs typeface="+mn-ea"/>
                <a:sym typeface="+mn-lt"/>
              </a:rPr>
              <a:t>THREE</a:t>
            </a:r>
            <a:endParaRPr lang="zh-CN" altLang="en-US" sz="9600" dirty="0">
              <a:solidFill>
                <a:schemeClr val="tx1">
                  <a:lumMod val="75000"/>
                  <a:lumOff val="25000"/>
                </a:schemeClr>
              </a:solidFill>
              <a:latin typeface="Agency FB" panose="020B0503020202020204" pitchFamily="34" charset="0"/>
              <a:cs typeface="+mn-ea"/>
              <a:sym typeface="+mn-lt"/>
            </a:endParaRPr>
          </a:p>
        </p:txBody>
      </p:sp>
      <p:sp>
        <p:nvSpPr>
          <p:cNvPr id="52" name="TextBox 64"/>
          <p:cNvSpPr>
            <a:spLocks noChangeArrowheads="1"/>
          </p:cNvSpPr>
          <p:nvPr/>
        </p:nvSpPr>
        <p:spPr bwMode="auto">
          <a:xfrm>
            <a:off x="4023838" y="2715792"/>
            <a:ext cx="4144325" cy="707886"/>
          </a:xfrm>
          <a:prstGeom prst="rect">
            <a:avLst/>
          </a:prstGeom>
          <a:noFill/>
          <a:ln w="9525">
            <a:noFill/>
            <a:miter lim="800000"/>
            <a:headEnd/>
            <a:tailEnd/>
          </a:ln>
        </p:spPr>
        <p:txBody>
          <a:bodyPr wrap="square" lIns="91440" tIns="45720" rIns="91440" bIns="45720">
            <a:spAutoFit/>
          </a:bodyPr>
          <a:lstStyle/>
          <a:p>
            <a:pPr algn="ctr"/>
            <a:r>
              <a:rPr lang="en-US" altLang="zh-CN" sz="4000" b="1" dirty="0">
                <a:solidFill>
                  <a:schemeClr val="tx1">
                    <a:lumMod val="75000"/>
                    <a:lumOff val="25000"/>
                  </a:schemeClr>
                </a:solidFill>
                <a:latin typeface="Agency FB" panose="020B0503020202020204" pitchFamily="34" charset="0"/>
                <a:cs typeface="+mn-ea"/>
                <a:sym typeface="+mn-lt"/>
              </a:rPr>
              <a:t>YOUR TITLE </a:t>
            </a:r>
            <a:r>
              <a:rPr lang="en-US" altLang="zh-CN" sz="4000" b="1" dirty="0">
                <a:solidFill>
                  <a:schemeClr val="tx1">
                    <a:lumMod val="50000"/>
                    <a:lumOff val="50000"/>
                  </a:schemeClr>
                </a:solidFill>
                <a:latin typeface="Agency FB" panose="020B0503020202020204" pitchFamily="34" charset="0"/>
                <a:cs typeface="+mn-ea"/>
                <a:sym typeface="+mn-lt"/>
              </a:rPr>
              <a:t>HERE</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53" name="文本框 56"/>
          <p:cNvSpPr txBox="1">
            <a:spLocks noChangeArrowheads="1"/>
          </p:cNvSpPr>
          <p:nvPr/>
        </p:nvSpPr>
        <p:spPr bwMode="auto">
          <a:xfrm>
            <a:off x="4557488" y="3430577"/>
            <a:ext cx="307702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1050" dirty="0">
                <a:solidFill>
                  <a:schemeClr val="bg1">
                    <a:lumMod val="50000"/>
                  </a:schemeClr>
                </a:solidFill>
              </a:rPr>
              <a:t>Lorem Ipsum is simply dummy text of the printing and typesetting industry. Lorem Ipsum has been the industry's standard. Lorem Ipsum is simply dummy text of the printing and more.</a:t>
            </a:r>
          </a:p>
        </p:txBody>
      </p:sp>
    </p:spTree>
    <p:extLst>
      <p:ext uri="{BB962C8B-B14F-4D97-AF65-F5344CB8AC3E}">
        <p14:creationId xmlns:p14="http://schemas.microsoft.com/office/powerpoint/2010/main" val="41318381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14:bounceEnd="40000">
                                          <p:cBhvr additive="base">
                                            <p:cTn id="11" dur="1000" fill="hold"/>
                                            <p:tgtEl>
                                              <p:spTgt spid="47"/>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14:bounceEnd="40000">
                                          <p:cBhvr additive="base">
                                            <p:cTn id="15" dur="100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16" dur="10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14:bounceEnd="40000">
                                          <p:cBhvr additive="base">
                                            <p:cTn id="19" dur="100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20" dur="10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40000">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14:bounceEnd="40000">
                                          <p:cBhvr additive="base">
                                            <p:cTn id="23" dur="100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2" accel="38000" fill="hold" grpId="0" nodeType="afterEffect" p14:presetBounceEnd="64000">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calcmode="lin" valueType="num" p14:bounceEnd="64000">
                                          <p:cBhvr additive="base">
                                            <p:cTn id="34" dur="750" fill="hold"/>
                                            <p:tgtEl>
                                              <p:spTgt spid="52"/>
                                            </p:tgtEl>
                                            <p:attrNameLst>
                                              <p:attrName>ppt_x</p:attrName>
                                            </p:attrNameLst>
                                          </p:cBhvr>
                                          <p:tavLst>
                                            <p:tav tm="0">
                                              <p:val>
                                                <p:strVal val="1+#ppt_w/2"/>
                                              </p:val>
                                            </p:tav>
                                            <p:tav tm="100000">
                                              <p:val>
                                                <p:strVal val="#ppt_x"/>
                                              </p:val>
                                            </p:tav>
                                          </p:tavLst>
                                        </p:anim>
                                        <p:anim calcmode="lin" valueType="num" p14:bounceEnd="64000">
                                          <p:cBhvr additive="base">
                                            <p:cTn id="35" dur="75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650"/>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1" grpId="0"/>
          <p:bldP spid="52" grpId="0"/>
          <p:bldP spid="53"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ppt_x"/>
                                              </p:val>
                                            </p:tav>
                                            <p:tav tm="100000">
                                              <p:val>
                                                <p:strVal val="#ppt_x"/>
                                              </p:val>
                                            </p:tav>
                                          </p:tavLst>
                                        </p:anim>
                                        <p:anim calcmode="lin" valueType="num">
                                          <p:cBhvr additive="base">
                                            <p:cTn id="12" dur="1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000" fill="hold"/>
                                            <p:tgtEl>
                                              <p:spTgt spid="48"/>
                                            </p:tgtEl>
                                            <p:attrNameLst>
                                              <p:attrName>ppt_x</p:attrName>
                                            </p:attrNameLst>
                                          </p:cBhvr>
                                          <p:tavLst>
                                            <p:tav tm="0">
                                              <p:val>
                                                <p:strVal val="#ppt_x"/>
                                              </p:val>
                                            </p:tav>
                                            <p:tav tm="100000">
                                              <p:val>
                                                <p:strVal val="#ppt_x"/>
                                              </p:val>
                                            </p:tav>
                                          </p:tavLst>
                                        </p:anim>
                                        <p:anim calcmode="lin" valueType="num">
                                          <p:cBhvr additive="base">
                                            <p:cTn id="16" dur="10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1000" fill="hold"/>
                                            <p:tgtEl>
                                              <p:spTgt spid="49"/>
                                            </p:tgtEl>
                                            <p:attrNameLst>
                                              <p:attrName>ppt_x</p:attrName>
                                            </p:attrNameLst>
                                          </p:cBhvr>
                                          <p:tavLst>
                                            <p:tav tm="0">
                                              <p:val>
                                                <p:strVal val="#ppt_x"/>
                                              </p:val>
                                            </p:tav>
                                            <p:tav tm="100000">
                                              <p:val>
                                                <p:strVal val="#ppt_x"/>
                                              </p:val>
                                            </p:tav>
                                          </p:tavLst>
                                        </p:anim>
                                        <p:anim calcmode="lin" valueType="num">
                                          <p:cBhvr additive="base">
                                            <p:cTn id="20" dur="10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ppt_x"/>
                                              </p:val>
                                            </p:tav>
                                            <p:tav tm="100000">
                                              <p:val>
                                                <p:strVal val="#ppt_x"/>
                                              </p:val>
                                            </p:tav>
                                          </p:tavLst>
                                        </p:anim>
                                        <p:anim calcmode="lin" valueType="num">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2" accel="38000" fill="hold" grpId="0" nodeType="afterEffect">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750" fill="hold"/>
                                            <p:tgtEl>
                                              <p:spTgt spid="52"/>
                                            </p:tgtEl>
                                            <p:attrNameLst>
                                              <p:attrName>ppt_x</p:attrName>
                                            </p:attrNameLst>
                                          </p:cBhvr>
                                          <p:tavLst>
                                            <p:tav tm="0">
                                              <p:val>
                                                <p:strVal val="1+#ppt_w/2"/>
                                              </p:val>
                                            </p:tav>
                                            <p:tav tm="100000">
                                              <p:val>
                                                <p:strVal val="#ppt_x"/>
                                              </p:val>
                                            </p:tav>
                                          </p:tavLst>
                                        </p:anim>
                                        <p:anim calcmode="lin" valueType="num">
                                          <p:cBhvr additive="base">
                                            <p:cTn id="35" dur="75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650"/>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1" grpId="0"/>
          <p:bldP spid="52" grpId="0"/>
          <p:bldP spid="53"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35924" y="2924927"/>
            <a:ext cx="1977279" cy="1973232"/>
          </a:xfrm>
          <a:prstGeom prst="rect">
            <a:avLst/>
          </a:prstGeom>
        </p:spPr>
        <p:txBody>
          <a:bodyPr wrap="square">
            <a:spAutoFit/>
          </a:bodyPr>
          <a:lstStyle/>
          <a:p>
            <a:pPr algn="just">
              <a:lnSpc>
                <a:spcPct val="200000"/>
              </a:lnSpc>
              <a:spcAft>
                <a:spcPts val="1200"/>
              </a:spcAft>
            </a:pPr>
            <a:r>
              <a:rPr lang="zh-CN" altLang="zh-CN" sz="1050" dirty="0">
                <a:solidFill>
                  <a:schemeClr val="tx1">
                    <a:lumMod val="75000"/>
                    <a:lumOff val="25000"/>
                  </a:schemeClr>
                </a:solidFill>
                <a:latin typeface="+mj-ea"/>
              </a:rPr>
              <a:t>欢迎购买本套模板，本模板由春秋视觉工作室专业设计，春秋视觉，致力于奉献！贴心于服务！专业定制，精心开发！多年工作经验打造全新的</a:t>
            </a:r>
            <a:r>
              <a:rPr lang="en-US" altLang="zh-CN" sz="1050" dirty="0">
                <a:solidFill>
                  <a:schemeClr val="tx1">
                    <a:lumMod val="75000"/>
                    <a:lumOff val="25000"/>
                  </a:schemeClr>
                </a:solidFill>
                <a:latin typeface="+mj-ea"/>
              </a:rPr>
              <a:t>PPT</a:t>
            </a:r>
            <a:r>
              <a:rPr lang="zh-CN" altLang="zh-CN" sz="1050" dirty="0">
                <a:solidFill>
                  <a:schemeClr val="tx1">
                    <a:lumMod val="75000"/>
                    <a:lumOff val="25000"/>
                  </a:schemeClr>
                </a:solidFill>
                <a:latin typeface="+mj-ea"/>
              </a:rPr>
              <a:t>作品！</a:t>
            </a:r>
            <a:endParaRPr lang="en-US" altLang="zh-CN" sz="1050" dirty="0">
              <a:solidFill>
                <a:schemeClr val="tx1">
                  <a:lumMod val="75000"/>
                  <a:lumOff val="25000"/>
                </a:schemeClr>
              </a:solidFill>
              <a:latin typeface="+mj-ea"/>
            </a:endParaRPr>
          </a:p>
        </p:txBody>
      </p:sp>
      <p:sp>
        <p:nvSpPr>
          <p:cNvPr id="5" name="矩形 4"/>
          <p:cNvSpPr/>
          <p:nvPr/>
        </p:nvSpPr>
        <p:spPr>
          <a:xfrm>
            <a:off x="8707368" y="2924927"/>
            <a:ext cx="2171700" cy="2217274"/>
          </a:xfrm>
          <a:prstGeom prst="rect">
            <a:avLst/>
          </a:prstGeom>
        </p:spPr>
        <p:txBody>
          <a:bodyPr wrap="square">
            <a:spAutoFit/>
          </a:bodyPr>
          <a:lstStyle/>
          <a:p>
            <a:pPr algn="just">
              <a:lnSpc>
                <a:spcPct val="200000"/>
              </a:lnSpc>
              <a:spcAft>
                <a:spcPts val="1200"/>
              </a:spcAft>
            </a:pPr>
            <a:r>
              <a:rPr lang="zh-CN" altLang="zh-CN" sz="1050" dirty="0">
                <a:solidFill>
                  <a:schemeClr val="tx1">
                    <a:lumMod val="75000"/>
                    <a:lumOff val="25000"/>
                  </a:schemeClr>
                </a:solidFill>
                <a:latin typeface="+mj-ea"/>
              </a:rPr>
              <a:t>欢迎购买本套模板，本模板由春秋视觉工作室专业设计，春秋视觉，致力于奉献！贴心于服务！专业定制，精心开发！多年工作经验打造全新的</a:t>
            </a:r>
            <a:r>
              <a:rPr lang="en-US" altLang="zh-CN" sz="1050" dirty="0">
                <a:solidFill>
                  <a:schemeClr val="tx1">
                    <a:lumMod val="75000"/>
                    <a:lumOff val="25000"/>
                  </a:schemeClr>
                </a:solidFill>
                <a:latin typeface="+mj-ea"/>
              </a:rPr>
              <a:t>PPT</a:t>
            </a:r>
            <a:r>
              <a:rPr lang="zh-CN" altLang="zh-CN" sz="1050" dirty="0">
                <a:solidFill>
                  <a:schemeClr val="tx1">
                    <a:lumMod val="75000"/>
                    <a:lumOff val="25000"/>
                  </a:schemeClr>
                </a:solidFill>
                <a:latin typeface="+mj-ea"/>
              </a:rPr>
              <a:t>作品！</a:t>
            </a:r>
          </a:p>
          <a:p>
            <a:pPr lvl="0" algn="just" defTabSz="1932305">
              <a:lnSpc>
                <a:spcPct val="200000"/>
              </a:lnSpc>
              <a:spcBef>
                <a:spcPct val="50000"/>
              </a:spcBef>
            </a:pPr>
            <a:endParaRPr lang="zh-CN" altLang="en-US" sz="1050" dirty="0">
              <a:solidFill>
                <a:schemeClr val="tx1">
                  <a:lumMod val="75000"/>
                  <a:lumOff val="25000"/>
                </a:schemeClr>
              </a:solidFill>
              <a:latin typeface="微软雅黑" charset="0"/>
              <a:ea typeface="微软雅黑" charset="0"/>
            </a:endParaRPr>
          </a:p>
        </p:txBody>
      </p:sp>
      <p:sp>
        <p:nvSpPr>
          <p:cNvPr id="6" name="矩形 5"/>
          <p:cNvSpPr/>
          <p:nvPr/>
        </p:nvSpPr>
        <p:spPr>
          <a:xfrm>
            <a:off x="6485796" y="2426735"/>
            <a:ext cx="4607320" cy="369332"/>
          </a:xfrm>
          <a:prstGeom prst="rect">
            <a:avLst/>
          </a:prstGeom>
        </p:spPr>
        <p:txBody>
          <a:bodyPr wrap="square">
            <a:spAutoFit/>
          </a:bodyPr>
          <a:lstStyle/>
          <a:p>
            <a:pPr algn="di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专业定制 精心开发</a:t>
            </a:r>
          </a:p>
        </p:txBody>
      </p:sp>
      <p:sp>
        <p:nvSpPr>
          <p:cNvPr id="9" name="文本框 56"/>
          <p:cNvSpPr txBox="1">
            <a:spLocks noChangeArrowheads="1"/>
          </p:cNvSpPr>
          <p:nvPr/>
        </p:nvSpPr>
        <p:spPr bwMode="auto">
          <a:xfrm>
            <a:off x="6435924" y="1842535"/>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50000"/>
                    <a:lumOff val="50000"/>
                  </a:schemeClr>
                </a:solidFill>
                <a:latin typeface="Agency FB" panose="020B0503020202020204" pitchFamily="34" charset="0"/>
              </a:rPr>
              <a:t>CLICK TO </a:t>
            </a:r>
            <a:r>
              <a:rPr lang="en-US" altLang="zh-CN" sz="3200" dirty="0">
                <a:solidFill>
                  <a:schemeClr val="tx1">
                    <a:lumMod val="75000"/>
                    <a:lumOff val="25000"/>
                  </a:schemeClr>
                </a:solidFill>
                <a:latin typeface="Agency FB" panose="020B0503020202020204" pitchFamily="34" charset="0"/>
              </a:rPr>
              <a:t>ADD YOUR TITLE IN HERE</a:t>
            </a:r>
          </a:p>
        </p:txBody>
      </p:sp>
      <p:sp>
        <p:nvSpPr>
          <p:cNvPr id="2" name="矩形 1"/>
          <p:cNvSpPr/>
          <p:nvPr/>
        </p:nvSpPr>
        <p:spPr>
          <a:xfrm>
            <a:off x="0" y="1547551"/>
            <a:ext cx="6185896" cy="3959914"/>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10737065" y="4037179"/>
            <a:ext cx="1520860" cy="726565"/>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8398791" y="4474810"/>
            <a:ext cx="3333457" cy="15925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99900" y="1019475"/>
            <a:ext cx="1321599" cy="63137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3501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76000" fill="hold" grpId="0" nodeType="afterEffect" p14:presetBounceEnd="3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4000">
                                          <p:cBhvr additive="base">
                                            <p:cTn id="7" dur="750" fill="hold"/>
                                            <p:tgtEl>
                                              <p:spTgt spid="9"/>
                                            </p:tgtEl>
                                            <p:attrNameLst>
                                              <p:attrName>ppt_x</p:attrName>
                                            </p:attrNameLst>
                                          </p:cBhvr>
                                          <p:tavLst>
                                            <p:tav tm="0">
                                              <p:val>
                                                <p:strVal val="0-#ppt_w/2"/>
                                              </p:val>
                                            </p:tav>
                                            <p:tav tm="100000">
                                              <p:val>
                                                <p:strVal val="#ppt_x"/>
                                              </p:val>
                                            </p:tav>
                                          </p:tavLst>
                                        </p:anim>
                                        <p:anim calcmode="lin" valueType="num" p14:bounceEnd="34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par>
                              <p:cTn id="13" fill="hold">
                                <p:stCondLst>
                                  <p:cond delay="1250"/>
                                </p:stCondLst>
                                <p:childTnLst>
                                  <p:par>
                                    <p:cTn id="14" presetID="2" presetClass="entr" presetSubtype="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22" presetClass="entr" presetSubtype="1"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 presetClass="entr" presetSubtype="3"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1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12" fill="hold" nodeType="withEffect">
                                      <p:stCondLst>
                                        <p:cond delay="2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2" grpId="0" animBg="1"/>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76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par>
                              <p:cTn id="13" fill="hold">
                                <p:stCondLst>
                                  <p:cond delay="1250"/>
                                </p:stCondLst>
                                <p:childTnLst>
                                  <p:par>
                                    <p:cTn id="14" presetID="2" presetClass="entr" presetSubtype="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22" presetClass="entr" presetSubtype="1"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 presetClass="entr" presetSubtype="3"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1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12" fill="hold" nodeType="withEffect">
                                      <p:stCondLst>
                                        <p:cond delay="2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2"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61" r="24567"/>
          <a:stretch/>
        </p:blipFill>
        <p:spPr bwMode="auto">
          <a:xfrm>
            <a:off x="1655741" y="1771949"/>
            <a:ext cx="1849402" cy="1791073"/>
          </a:xfrm>
          <a:prstGeom prst="ellipse">
            <a:avLst/>
          </a:prstGeom>
          <a:noFill/>
          <a:extLst>
            <a:ext uri="{909E8E84-426E-40DD-AFC4-6F175D3DCCD1}">
              <a14:hiddenFill xmlns:a14="http://schemas.microsoft.com/office/drawing/2010/main">
                <a:solidFill>
                  <a:srgbClr val="FFFFFF"/>
                </a:solidFill>
              </a14:hiddenFill>
            </a:ext>
          </a:extLst>
        </p:spPr>
      </p:pic>
      <p:sp>
        <p:nvSpPr>
          <p:cNvPr id="4" name="TextBox 3"/>
          <p:cNvSpPr txBox="1">
            <a:spLocks noChangeArrowheads="1"/>
          </p:cNvSpPr>
          <p:nvPr/>
        </p:nvSpPr>
        <p:spPr bwMode="auto">
          <a:xfrm>
            <a:off x="2221556" y="3683149"/>
            <a:ext cx="7761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a:solidFill>
                  <a:schemeClr val="tx1">
                    <a:lumMod val="75000"/>
                    <a:lumOff val="25000"/>
                  </a:schemeClr>
                </a:solidFill>
              </a:rPr>
              <a:t>NAME</a:t>
            </a:r>
            <a:endParaRPr lang="zh-CN" altLang="en-US" dirty="0">
              <a:solidFill>
                <a:schemeClr val="tx1">
                  <a:lumMod val="75000"/>
                  <a:lumOff val="25000"/>
                </a:schemeClr>
              </a:solidFill>
            </a:endParaRPr>
          </a:p>
        </p:txBody>
      </p:sp>
      <p:sp>
        <p:nvSpPr>
          <p:cNvPr id="5" name="TextBox 8"/>
          <p:cNvSpPr txBox="1">
            <a:spLocks noChangeArrowheads="1"/>
          </p:cNvSpPr>
          <p:nvPr/>
        </p:nvSpPr>
        <p:spPr bwMode="auto">
          <a:xfrm>
            <a:off x="5726756" y="3683149"/>
            <a:ext cx="7761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chemeClr val="tx1">
                    <a:lumMod val="75000"/>
                    <a:lumOff val="25000"/>
                  </a:schemeClr>
                </a:solidFill>
              </a:rPr>
              <a:t>NAME</a:t>
            </a:r>
            <a:endParaRPr lang="zh-CN" altLang="en-US">
              <a:solidFill>
                <a:schemeClr val="tx1">
                  <a:lumMod val="75000"/>
                  <a:lumOff val="25000"/>
                </a:schemeClr>
              </a:solidFill>
            </a:endParaRPr>
          </a:p>
        </p:txBody>
      </p:sp>
      <p:sp>
        <p:nvSpPr>
          <p:cNvPr id="6" name="TextBox 9"/>
          <p:cNvSpPr txBox="1">
            <a:spLocks noChangeArrowheads="1"/>
          </p:cNvSpPr>
          <p:nvPr/>
        </p:nvSpPr>
        <p:spPr bwMode="auto">
          <a:xfrm>
            <a:off x="9231956" y="3683149"/>
            <a:ext cx="7761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chemeClr val="tx1">
                    <a:lumMod val="75000"/>
                    <a:lumOff val="25000"/>
                  </a:schemeClr>
                </a:solidFill>
              </a:rPr>
              <a:t>NAME</a:t>
            </a:r>
            <a:endParaRPr lang="zh-CN" altLang="en-US">
              <a:solidFill>
                <a:schemeClr val="tx1">
                  <a:lumMod val="75000"/>
                  <a:lumOff val="25000"/>
                </a:schemeClr>
              </a:solidFill>
            </a:endParaRPr>
          </a:p>
        </p:txBody>
      </p:sp>
      <p:sp>
        <p:nvSpPr>
          <p:cNvPr id="7" name="文本框 56"/>
          <p:cNvSpPr txBox="1"/>
          <p:nvPr/>
        </p:nvSpPr>
        <p:spPr>
          <a:xfrm>
            <a:off x="1565275" y="4052481"/>
            <a:ext cx="2051050" cy="400110"/>
          </a:xfrm>
          <a:prstGeom prst="rect">
            <a:avLst/>
          </a:prstGeom>
          <a:noFill/>
        </p:spPr>
        <p:txBody>
          <a:bodyPr>
            <a:spAutoFit/>
          </a:bodyPr>
          <a:lstStyle>
            <a:defPPr>
              <a:defRPr lang="zh-CN"/>
            </a:defPPr>
            <a:lvl1pPr algn="just">
              <a:lnSpc>
                <a:spcPct val="110000"/>
              </a:lnSpc>
              <a:defRPr sz="1400">
                <a:solidFill>
                  <a:schemeClr val="tx1">
                    <a:lumMod val="50000"/>
                    <a:lumOff val="50000"/>
                  </a:schemeClr>
                </a:solidFill>
              </a:defRPr>
            </a:lvl1pPr>
          </a:lstStyle>
          <a:p>
            <a:pPr algn="ctr" eaLnBrk="1" fontAlgn="auto" hangingPunct="1">
              <a:lnSpc>
                <a:spcPct val="100000"/>
              </a:lnSpc>
              <a:spcBef>
                <a:spcPts val="0"/>
              </a:spcBef>
              <a:spcAft>
                <a:spcPts val="0"/>
              </a:spcAft>
              <a:defRPr/>
            </a:pPr>
            <a:r>
              <a:rPr lang="en-US" altLang="zh-CN" sz="2000" dirty="0">
                <a:solidFill>
                  <a:schemeClr val="tx1"/>
                </a:solidFill>
                <a:latin typeface="Agency FB" panose="020B0503020202020204" pitchFamily="34" charset="0"/>
                <a:ea typeface="+mn-ea"/>
              </a:rPr>
              <a:t>Your Title Here</a:t>
            </a:r>
            <a:endParaRPr lang="zh-CN" altLang="en-US" sz="1600" dirty="0">
              <a:solidFill>
                <a:schemeClr val="tx1"/>
              </a:solidFill>
              <a:latin typeface="Agency FB" panose="020B0503020202020204" pitchFamily="34" charset="0"/>
              <a:ea typeface="+mn-ea"/>
            </a:endParaRPr>
          </a:p>
        </p:txBody>
      </p:sp>
      <p:sp>
        <p:nvSpPr>
          <p:cNvPr id="8" name="TextBox 23"/>
          <p:cNvSpPr txBox="1"/>
          <p:nvPr/>
        </p:nvSpPr>
        <p:spPr>
          <a:xfrm>
            <a:off x="1528843" y="4514146"/>
            <a:ext cx="2123914" cy="1015663"/>
          </a:xfrm>
          <a:prstGeom prst="rect">
            <a:avLst/>
          </a:prstGeom>
          <a:noFill/>
        </p:spPr>
        <p:txBody>
          <a:bodyPr wrap="square" rtlCol="0">
            <a:spAutoFit/>
          </a:bodyPr>
          <a:lstStyle/>
          <a:p>
            <a:pPr algn="ctr">
              <a:lnSpc>
                <a:spcPct val="150000"/>
              </a:lnSpc>
            </a:pPr>
            <a:r>
              <a:rPr lang="zh-CN" altLang="en-US" sz="1000" dirty="0">
                <a:solidFill>
                  <a:schemeClr val="tx1">
                    <a:lumMod val="50000"/>
                    <a:lumOff val="50000"/>
                  </a:schemeClr>
                </a:solidFill>
                <a:cs typeface="+mn-ea"/>
                <a:sym typeface="+mn-lt"/>
              </a:rPr>
              <a:t>点击添加相关标题文字，点击添加相关标题文字，点击添加相关标题文字，点击添加相关标题文字，点击添加相关标题文字。</a:t>
            </a:r>
            <a:endParaRPr lang="en-GB" altLang="zh-CN" sz="1000" dirty="0">
              <a:solidFill>
                <a:schemeClr val="tx1">
                  <a:lumMod val="50000"/>
                  <a:lumOff val="50000"/>
                </a:schemeClr>
              </a:solidFill>
              <a:cs typeface="+mn-ea"/>
              <a:sym typeface="+mn-lt"/>
            </a:endParaRPr>
          </a:p>
        </p:txBody>
      </p:sp>
      <p:sp>
        <p:nvSpPr>
          <p:cNvPr id="9" name="文本框 56"/>
          <p:cNvSpPr txBox="1"/>
          <p:nvPr/>
        </p:nvSpPr>
        <p:spPr>
          <a:xfrm>
            <a:off x="5074023" y="4052481"/>
            <a:ext cx="2051050" cy="400110"/>
          </a:xfrm>
          <a:prstGeom prst="rect">
            <a:avLst/>
          </a:prstGeom>
          <a:noFill/>
        </p:spPr>
        <p:txBody>
          <a:bodyPr>
            <a:spAutoFit/>
          </a:bodyPr>
          <a:lstStyle>
            <a:defPPr>
              <a:defRPr lang="zh-CN"/>
            </a:defPPr>
            <a:lvl1pPr algn="just">
              <a:lnSpc>
                <a:spcPct val="110000"/>
              </a:lnSpc>
              <a:defRPr sz="1400">
                <a:solidFill>
                  <a:schemeClr val="tx1">
                    <a:lumMod val="50000"/>
                    <a:lumOff val="50000"/>
                  </a:schemeClr>
                </a:solidFill>
              </a:defRPr>
            </a:lvl1pPr>
          </a:lstStyle>
          <a:p>
            <a:pPr algn="ctr" eaLnBrk="1" fontAlgn="auto" hangingPunct="1">
              <a:lnSpc>
                <a:spcPct val="100000"/>
              </a:lnSpc>
              <a:spcBef>
                <a:spcPts val="0"/>
              </a:spcBef>
              <a:spcAft>
                <a:spcPts val="0"/>
              </a:spcAft>
              <a:defRPr/>
            </a:pPr>
            <a:r>
              <a:rPr lang="en-US" altLang="zh-CN" sz="2000" dirty="0">
                <a:solidFill>
                  <a:schemeClr val="tx1"/>
                </a:solidFill>
                <a:latin typeface="Agency FB" panose="020B0503020202020204" pitchFamily="34" charset="0"/>
              </a:rPr>
              <a:t>Your Title Here</a:t>
            </a:r>
            <a:endParaRPr lang="zh-CN" altLang="en-US" sz="1600" dirty="0">
              <a:solidFill>
                <a:schemeClr val="tx1"/>
              </a:solidFill>
              <a:latin typeface="Agency FB" panose="020B0503020202020204" pitchFamily="34" charset="0"/>
            </a:endParaRPr>
          </a:p>
        </p:txBody>
      </p:sp>
      <p:sp>
        <p:nvSpPr>
          <p:cNvPr id="10" name="TextBox 23"/>
          <p:cNvSpPr txBox="1"/>
          <p:nvPr/>
        </p:nvSpPr>
        <p:spPr>
          <a:xfrm>
            <a:off x="5037591" y="4514146"/>
            <a:ext cx="2123914" cy="1015663"/>
          </a:xfrm>
          <a:prstGeom prst="rect">
            <a:avLst/>
          </a:prstGeom>
          <a:noFill/>
        </p:spPr>
        <p:txBody>
          <a:bodyPr wrap="square" rtlCol="0">
            <a:spAutoFit/>
          </a:bodyPr>
          <a:lstStyle/>
          <a:p>
            <a:pPr algn="ctr">
              <a:lnSpc>
                <a:spcPct val="150000"/>
              </a:lnSpc>
            </a:pPr>
            <a:r>
              <a:rPr lang="zh-CN" altLang="en-US" sz="1000" dirty="0">
                <a:solidFill>
                  <a:schemeClr val="tx1">
                    <a:lumMod val="50000"/>
                    <a:lumOff val="50000"/>
                  </a:schemeClr>
                </a:solidFill>
                <a:cs typeface="+mn-ea"/>
                <a:sym typeface="+mn-lt"/>
              </a:rPr>
              <a:t>点击添加相关标题文字，点击添加相关标题文字，点击添加相关标题文字，点击添加相关标题文字，点击添加相关标题文字。</a:t>
            </a:r>
            <a:endParaRPr lang="en-GB" altLang="zh-CN" sz="1000" dirty="0">
              <a:solidFill>
                <a:schemeClr val="tx1">
                  <a:lumMod val="50000"/>
                  <a:lumOff val="50000"/>
                </a:schemeClr>
              </a:solidFill>
              <a:cs typeface="+mn-ea"/>
              <a:sym typeface="+mn-lt"/>
            </a:endParaRPr>
          </a:p>
        </p:txBody>
      </p:sp>
      <p:sp>
        <p:nvSpPr>
          <p:cNvPr id="11" name="文本框 56"/>
          <p:cNvSpPr txBox="1"/>
          <p:nvPr/>
        </p:nvSpPr>
        <p:spPr>
          <a:xfrm>
            <a:off x="8625297" y="4052481"/>
            <a:ext cx="2051050" cy="400110"/>
          </a:xfrm>
          <a:prstGeom prst="rect">
            <a:avLst/>
          </a:prstGeom>
          <a:noFill/>
        </p:spPr>
        <p:txBody>
          <a:bodyPr>
            <a:spAutoFit/>
          </a:bodyPr>
          <a:lstStyle>
            <a:defPPr>
              <a:defRPr lang="zh-CN"/>
            </a:defPPr>
            <a:lvl1pPr algn="just">
              <a:lnSpc>
                <a:spcPct val="110000"/>
              </a:lnSpc>
              <a:defRPr sz="1400">
                <a:solidFill>
                  <a:schemeClr val="tx1">
                    <a:lumMod val="50000"/>
                    <a:lumOff val="50000"/>
                  </a:schemeClr>
                </a:solidFill>
              </a:defRPr>
            </a:lvl1pPr>
          </a:lstStyle>
          <a:p>
            <a:pPr algn="ctr" eaLnBrk="1" fontAlgn="auto" hangingPunct="1">
              <a:lnSpc>
                <a:spcPct val="100000"/>
              </a:lnSpc>
              <a:spcBef>
                <a:spcPts val="0"/>
              </a:spcBef>
              <a:spcAft>
                <a:spcPts val="0"/>
              </a:spcAft>
              <a:defRPr/>
            </a:pPr>
            <a:r>
              <a:rPr lang="en-US" altLang="zh-CN" sz="2000" dirty="0">
                <a:solidFill>
                  <a:schemeClr val="tx1"/>
                </a:solidFill>
                <a:latin typeface="Agency FB" panose="020B0503020202020204" pitchFamily="34" charset="0"/>
              </a:rPr>
              <a:t>Your Title Here</a:t>
            </a:r>
            <a:endParaRPr lang="zh-CN" altLang="en-US" sz="1600" dirty="0">
              <a:solidFill>
                <a:schemeClr val="tx1"/>
              </a:solidFill>
              <a:latin typeface="Agency FB" panose="020B0503020202020204" pitchFamily="34" charset="0"/>
            </a:endParaRPr>
          </a:p>
        </p:txBody>
      </p:sp>
      <p:sp>
        <p:nvSpPr>
          <p:cNvPr id="12" name="TextBox 23"/>
          <p:cNvSpPr txBox="1"/>
          <p:nvPr/>
        </p:nvSpPr>
        <p:spPr>
          <a:xfrm>
            <a:off x="8588865" y="4514146"/>
            <a:ext cx="2123914" cy="1015663"/>
          </a:xfrm>
          <a:prstGeom prst="rect">
            <a:avLst/>
          </a:prstGeom>
          <a:noFill/>
        </p:spPr>
        <p:txBody>
          <a:bodyPr wrap="square" rtlCol="0">
            <a:spAutoFit/>
          </a:bodyPr>
          <a:lstStyle/>
          <a:p>
            <a:pPr algn="ctr">
              <a:lnSpc>
                <a:spcPct val="150000"/>
              </a:lnSpc>
            </a:pPr>
            <a:r>
              <a:rPr lang="zh-CN" altLang="en-US" sz="1000" dirty="0">
                <a:solidFill>
                  <a:schemeClr val="tx1">
                    <a:lumMod val="50000"/>
                    <a:lumOff val="50000"/>
                  </a:schemeClr>
                </a:solidFill>
                <a:cs typeface="+mn-ea"/>
                <a:sym typeface="+mn-lt"/>
              </a:rPr>
              <a:t>点击添加相关标题文字，点击添加相关标题文字，点击添加相关标题文字，点击添加相关标题文字，点击添加相关标题文字。</a:t>
            </a:r>
            <a:endParaRPr lang="en-GB" altLang="zh-CN" sz="1000" dirty="0">
              <a:solidFill>
                <a:schemeClr val="tx1">
                  <a:lumMod val="50000"/>
                  <a:lumOff val="50000"/>
                </a:schemeClr>
              </a:solidFill>
              <a:cs typeface="+mn-ea"/>
              <a:sym typeface="+mn-lt"/>
            </a:endParaRPr>
          </a:p>
        </p:txBody>
      </p:sp>
      <p:pic>
        <p:nvPicPr>
          <p:cNvPr id="13"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61" r="24567"/>
          <a:stretch/>
        </p:blipFill>
        <p:spPr bwMode="auto">
          <a:xfrm>
            <a:off x="5164485" y="1771949"/>
            <a:ext cx="1849402" cy="1791073"/>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61" r="24567"/>
          <a:stretch/>
        </p:blipFill>
        <p:spPr bwMode="auto">
          <a:xfrm>
            <a:off x="8524373" y="1771949"/>
            <a:ext cx="1849402" cy="1791073"/>
          </a:xfrm>
          <a:prstGeom prst="ellipse">
            <a:avLst/>
          </a:prstGeom>
          <a:noFill/>
          <a:extLst>
            <a:ext uri="{909E8E84-426E-40DD-AFC4-6F175D3DCCD1}">
              <a14:hiddenFill xmlns:a14="http://schemas.microsoft.com/office/drawing/2010/main">
                <a:solidFill>
                  <a:srgbClr val="FFFFFF"/>
                </a:solidFill>
              </a14:hiddenFill>
            </a:ext>
          </a:extLst>
        </p:spPr>
      </p:pic>
      <p:sp>
        <p:nvSpPr>
          <p:cNvPr id="16"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334323707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34000">
                                          <p:cBhvr additive="base">
                                            <p:cTn id="7" dur="750" fill="hold"/>
                                            <p:tgtEl>
                                              <p:spTgt spid="16"/>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125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175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2250"/>
                                </p:stCondLst>
                                <p:childTnLst>
                                  <p:par>
                                    <p:cTn id="46" presetID="10"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1+#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125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175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2250"/>
                                </p:stCondLst>
                                <p:childTnLst>
                                  <p:par>
                                    <p:cTn id="46" presetID="10"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08616" y="1702154"/>
            <a:ext cx="3574768" cy="646331"/>
          </a:xfrm>
          <a:prstGeom prst="rect">
            <a:avLst/>
          </a:prstGeom>
          <a:noFill/>
        </p:spPr>
        <p:txBody>
          <a:bodyPr wrap="square">
            <a:spAutoFit/>
          </a:bodyPr>
          <a:lstStyle/>
          <a:p>
            <a:pPr marL="0" indent="0" algn="ctr" defTabSz="1450940" fontAlgn="auto">
              <a:spcBef>
                <a:spcPts val="0"/>
              </a:spcBef>
              <a:spcAft>
                <a:spcPts val="0"/>
              </a:spcAft>
              <a:buNone/>
              <a:defRPr/>
            </a:pPr>
            <a:r>
              <a:rPr lang="en-US" altLang="zh-CN" sz="1200" dirty="0" err="1">
                <a:solidFill>
                  <a:schemeClr val="tx1">
                    <a:lumMod val="50000"/>
                    <a:lumOff val="50000"/>
                  </a:schemeClr>
                </a:solidFill>
              </a:rPr>
              <a:t>Lorem</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ipsum</a:t>
            </a:r>
            <a:r>
              <a:rPr lang="en-US" altLang="zh-CN" sz="1200" dirty="0">
                <a:solidFill>
                  <a:schemeClr val="tx1">
                    <a:lumMod val="50000"/>
                    <a:lumOff val="50000"/>
                  </a:schemeClr>
                </a:solidFill>
              </a:rPr>
              <a:t> dolor sit </a:t>
            </a:r>
            <a:r>
              <a:rPr lang="en-US" altLang="zh-CN" sz="1200" dirty="0" err="1">
                <a:solidFill>
                  <a:schemeClr val="tx1">
                    <a:lumMod val="50000"/>
                    <a:lumOff val="50000"/>
                  </a:schemeClr>
                </a:solidFill>
              </a:rPr>
              <a:t>amet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consectetur</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adipisicing</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elit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sed</a:t>
            </a:r>
            <a:r>
              <a:rPr lang="en-US" altLang="zh-CN" sz="1200" dirty="0">
                <a:solidFill>
                  <a:schemeClr val="tx1">
                    <a:lumMod val="50000"/>
                    <a:lumOff val="50000"/>
                  </a:schemeClr>
                </a:solidFill>
              </a:rPr>
              <a:t> do </a:t>
            </a:r>
            <a:r>
              <a:rPr lang="en-US" altLang="zh-CN" sz="1200" dirty="0" err="1">
                <a:solidFill>
                  <a:schemeClr val="tx1">
                    <a:lumMod val="50000"/>
                    <a:lumOff val="50000"/>
                  </a:schemeClr>
                </a:solidFill>
              </a:rPr>
              <a:t>eiusmod</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tempor</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incididunt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ut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labore</a:t>
            </a:r>
            <a:r>
              <a:rPr lang="en-US" altLang="zh-CN" sz="1200" dirty="0">
                <a:solidFill>
                  <a:schemeClr val="tx1">
                    <a:lumMod val="50000"/>
                    <a:lumOff val="50000"/>
                  </a:schemeClr>
                </a:solidFill>
              </a:rPr>
              <a:t> et </a:t>
            </a:r>
            <a:r>
              <a:rPr lang="en-US" altLang="zh-CN" sz="1200" dirty="0" err="1">
                <a:solidFill>
                  <a:schemeClr val="tx1">
                    <a:lumMod val="50000"/>
                    <a:lumOff val="50000"/>
                  </a:schemeClr>
                </a:solidFill>
              </a:rPr>
              <a:t>dolore</a:t>
            </a:r>
            <a:r>
              <a:rPr lang="en-US" altLang="zh-CN" sz="1200" dirty="0">
                <a:solidFill>
                  <a:schemeClr val="tx1">
                    <a:lumMod val="50000"/>
                    <a:lumOff val="50000"/>
                  </a:schemeClr>
                </a:solidFill>
              </a:rPr>
              <a:t> magna </a:t>
            </a:r>
            <a:r>
              <a:rPr lang="en-US" altLang="zh-CN" sz="1200" dirty="0" err="1">
                <a:solidFill>
                  <a:schemeClr val="tx1">
                    <a:lumMod val="50000"/>
                    <a:lumOff val="50000"/>
                  </a:schemeClr>
                </a:solidFill>
              </a:rPr>
              <a:t>aliqua</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Ut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enim</a:t>
            </a:r>
            <a:r>
              <a:rPr lang="en-US" altLang="zh-CN" sz="1200" dirty="0">
                <a:solidFill>
                  <a:schemeClr val="tx1">
                    <a:lumMod val="50000"/>
                    <a:lumOff val="50000"/>
                  </a:schemeClr>
                </a:solidFill>
              </a:rPr>
              <a:t> ad minim </a:t>
            </a:r>
            <a:r>
              <a:rPr lang="en-US" altLang="zh-CN" sz="1200" dirty="0" err="1">
                <a:solidFill>
                  <a:schemeClr val="tx1">
                    <a:lumMod val="50000"/>
                    <a:lumOff val="50000"/>
                  </a:schemeClr>
                </a:solidFill>
              </a:rPr>
              <a:t>veniam</a:t>
            </a:r>
            <a:endParaRPr lang="en-US" altLang="zh-CN" sz="1200" dirty="0">
              <a:solidFill>
                <a:schemeClr val="tx1">
                  <a:lumMod val="50000"/>
                  <a:lumOff val="50000"/>
                </a:schemeClr>
              </a:solidFill>
              <a:cs typeface="Arial" pitchFamily="34" charset="0"/>
            </a:endParaRPr>
          </a:p>
        </p:txBody>
      </p:sp>
      <p:sp>
        <p:nvSpPr>
          <p:cNvPr id="4" name="TextBox 18"/>
          <p:cNvSpPr txBox="1"/>
          <p:nvPr/>
        </p:nvSpPr>
        <p:spPr>
          <a:xfrm>
            <a:off x="3240506" y="2736205"/>
            <a:ext cx="5710990" cy="1077218"/>
          </a:xfrm>
          <a:prstGeom prst="rect">
            <a:avLst/>
          </a:prstGeom>
          <a:noFill/>
          <a:ln>
            <a:noFill/>
          </a:ln>
        </p:spPr>
        <p:txBody>
          <a:bodyPr wrap="square" rtlCol="0">
            <a:spAutoFit/>
          </a:bodyPr>
          <a:lstStyle/>
          <a:p>
            <a:pPr algn="ctr"/>
            <a:r>
              <a:rPr lang="en-US" altLang="zh-CN" sz="6400" b="1" dirty="0">
                <a:solidFill>
                  <a:schemeClr val="tx1">
                    <a:lumMod val="75000"/>
                    <a:lumOff val="25000"/>
                  </a:schemeClr>
                </a:solidFill>
                <a:latin typeface="Agency FB" panose="020B0503020202020204" pitchFamily="34" charset="0"/>
                <a:ea typeface="微软雅黑" panose="020B0503020204020204" pitchFamily="34" charset="-122"/>
              </a:rPr>
              <a:t>【  YOUR TITLE</a:t>
            </a:r>
            <a:r>
              <a:rPr lang="zh-CN" altLang="en-US" sz="6400" b="1" dirty="0">
                <a:solidFill>
                  <a:schemeClr val="tx1">
                    <a:lumMod val="75000"/>
                    <a:lumOff val="25000"/>
                  </a:schemeClr>
                </a:solidFill>
                <a:latin typeface="Agency FB" panose="020B0503020202020204" pitchFamily="34" charset="0"/>
                <a:ea typeface="微软雅黑" panose="020B0503020204020204" pitchFamily="34" charset="-122"/>
              </a:rPr>
              <a:t>  </a:t>
            </a:r>
            <a:r>
              <a:rPr lang="en-US" altLang="zh-CN" sz="6400" b="1" dirty="0">
                <a:solidFill>
                  <a:schemeClr val="tx1">
                    <a:lumMod val="75000"/>
                    <a:lumOff val="25000"/>
                  </a:schemeClr>
                </a:solidFill>
                <a:latin typeface="Agency FB" panose="020B0503020202020204" pitchFamily="34" charset="0"/>
                <a:ea typeface="微软雅黑" panose="020B0503020204020204" pitchFamily="34" charset="-122"/>
              </a:rPr>
              <a:t>】</a:t>
            </a:r>
            <a:endParaRPr lang="zh-CN" altLang="en-US" sz="64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5" name="TextBox 18"/>
          <p:cNvSpPr txBox="1"/>
          <p:nvPr/>
        </p:nvSpPr>
        <p:spPr>
          <a:xfrm>
            <a:off x="4895867" y="1250748"/>
            <a:ext cx="2400267" cy="420564"/>
          </a:xfrm>
          <a:prstGeom prst="rect">
            <a:avLst/>
          </a:prstGeom>
          <a:noFill/>
          <a:ln>
            <a:noFill/>
          </a:ln>
        </p:spPr>
        <p:txBody>
          <a:bodyPr wrap="square" rtlCol="0">
            <a:spAutoFit/>
          </a:bodyPr>
          <a:lstStyle/>
          <a:p>
            <a:pPr algn="ctr"/>
            <a:r>
              <a:rPr lang="en-US" altLang="zh-CN" sz="2133" dirty="0">
                <a:solidFill>
                  <a:schemeClr val="tx1">
                    <a:lumMod val="75000"/>
                    <a:lumOff val="25000"/>
                  </a:schemeClr>
                </a:solidFill>
                <a:latin typeface="Agency FB" panose="020B0503020202020204" pitchFamily="34" charset="0"/>
                <a:ea typeface="微软雅黑" panose="020B0503020204020204" pitchFamily="34" charset="-122"/>
                <a:cs typeface="Arial" panose="020B0604020202020204" pitchFamily="34" charset="0"/>
              </a:rPr>
              <a:t>YOUR TITLE</a:t>
            </a:r>
            <a:endParaRPr lang="zh-CN" altLang="en-US" sz="2133" dirty="0">
              <a:solidFill>
                <a:schemeClr val="tx1">
                  <a:lumMod val="75000"/>
                  <a:lumOff val="25000"/>
                </a:schemeClr>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1318634" y="3118892"/>
            <a:ext cx="2363448" cy="1015663"/>
          </a:xfrm>
          <a:prstGeom prst="rect">
            <a:avLst/>
          </a:prstGeom>
          <a:noFill/>
        </p:spPr>
        <p:txBody>
          <a:bodyPr wrap="square">
            <a:spAutoFit/>
          </a:bodyPr>
          <a:lstStyle/>
          <a:p>
            <a:pPr marL="0" indent="0" algn="ctr" defTabSz="1450940" fontAlgn="auto">
              <a:spcBef>
                <a:spcPts val="0"/>
              </a:spcBef>
              <a:spcAft>
                <a:spcPts val="0"/>
              </a:spcAft>
              <a:buNone/>
              <a:defRPr/>
            </a:pPr>
            <a:r>
              <a:rPr lang="en-US" altLang="zh-CN" sz="1200" dirty="0" err="1">
                <a:solidFill>
                  <a:schemeClr val="tx1">
                    <a:lumMod val="50000"/>
                    <a:lumOff val="50000"/>
                  </a:schemeClr>
                </a:solidFill>
              </a:rPr>
              <a:t>Lorem</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ipsum</a:t>
            </a:r>
            <a:r>
              <a:rPr lang="en-US" altLang="zh-CN" sz="1200" dirty="0">
                <a:solidFill>
                  <a:schemeClr val="tx1">
                    <a:lumMod val="50000"/>
                    <a:lumOff val="50000"/>
                  </a:schemeClr>
                </a:solidFill>
              </a:rPr>
              <a:t> dolor sit </a:t>
            </a:r>
            <a:r>
              <a:rPr lang="en-US" altLang="zh-CN" sz="1200" dirty="0" err="1">
                <a:solidFill>
                  <a:schemeClr val="tx1">
                    <a:lumMod val="50000"/>
                    <a:lumOff val="50000"/>
                  </a:schemeClr>
                </a:solidFill>
              </a:rPr>
              <a:t>amet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consectetur</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adipisicing</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elit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sed</a:t>
            </a:r>
            <a:r>
              <a:rPr lang="en-US" altLang="zh-CN" sz="1200" dirty="0">
                <a:solidFill>
                  <a:schemeClr val="tx1">
                    <a:lumMod val="50000"/>
                    <a:lumOff val="50000"/>
                  </a:schemeClr>
                </a:solidFill>
              </a:rPr>
              <a:t> do </a:t>
            </a:r>
            <a:r>
              <a:rPr lang="en-US" altLang="zh-CN" sz="1200" dirty="0" err="1">
                <a:solidFill>
                  <a:schemeClr val="tx1">
                    <a:lumMod val="50000"/>
                    <a:lumOff val="50000"/>
                  </a:schemeClr>
                </a:solidFill>
              </a:rPr>
              <a:t>eiusmod</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tempor</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incididunt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ut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labore</a:t>
            </a:r>
            <a:r>
              <a:rPr lang="en-US" altLang="zh-CN" sz="1200" dirty="0">
                <a:solidFill>
                  <a:schemeClr val="tx1">
                    <a:lumMod val="50000"/>
                    <a:lumOff val="50000"/>
                  </a:schemeClr>
                </a:solidFill>
              </a:rPr>
              <a:t> et </a:t>
            </a:r>
            <a:r>
              <a:rPr lang="en-US" altLang="zh-CN" sz="1200" dirty="0" err="1">
                <a:solidFill>
                  <a:schemeClr val="tx1">
                    <a:lumMod val="50000"/>
                    <a:lumOff val="50000"/>
                  </a:schemeClr>
                </a:solidFill>
              </a:rPr>
              <a:t>dolore</a:t>
            </a:r>
            <a:r>
              <a:rPr lang="en-US" altLang="zh-CN" sz="1200" dirty="0">
                <a:solidFill>
                  <a:schemeClr val="tx1">
                    <a:lumMod val="50000"/>
                    <a:lumOff val="50000"/>
                  </a:schemeClr>
                </a:solidFill>
              </a:rPr>
              <a:t> magna </a:t>
            </a:r>
            <a:r>
              <a:rPr lang="en-US" altLang="zh-CN" sz="1200" dirty="0" err="1">
                <a:solidFill>
                  <a:schemeClr val="tx1">
                    <a:lumMod val="50000"/>
                    <a:lumOff val="50000"/>
                  </a:schemeClr>
                </a:solidFill>
              </a:rPr>
              <a:t>aliqua</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Ut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enim</a:t>
            </a:r>
            <a:r>
              <a:rPr lang="en-US" altLang="zh-CN" sz="1200" dirty="0">
                <a:solidFill>
                  <a:schemeClr val="tx1">
                    <a:lumMod val="50000"/>
                    <a:lumOff val="50000"/>
                  </a:schemeClr>
                </a:solidFill>
              </a:rPr>
              <a:t> ad minim </a:t>
            </a:r>
            <a:r>
              <a:rPr lang="en-US" altLang="zh-CN" sz="1200" dirty="0" err="1">
                <a:solidFill>
                  <a:schemeClr val="tx1">
                    <a:lumMod val="50000"/>
                    <a:lumOff val="50000"/>
                  </a:schemeClr>
                </a:solidFill>
              </a:rPr>
              <a:t>veniam</a:t>
            </a:r>
            <a:endParaRPr lang="en-US" altLang="zh-CN" sz="1200" dirty="0">
              <a:solidFill>
                <a:schemeClr val="tx1">
                  <a:lumMod val="50000"/>
                  <a:lumOff val="50000"/>
                </a:schemeClr>
              </a:solidFill>
              <a:cs typeface="Arial" pitchFamily="34" charset="0"/>
            </a:endParaRPr>
          </a:p>
        </p:txBody>
      </p:sp>
      <p:sp>
        <p:nvSpPr>
          <p:cNvPr id="7" name="TextBox 18"/>
          <p:cNvSpPr txBox="1"/>
          <p:nvPr/>
        </p:nvSpPr>
        <p:spPr>
          <a:xfrm>
            <a:off x="1300225" y="2667486"/>
            <a:ext cx="2400267" cy="420564"/>
          </a:xfrm>
          <a:prstGeom prst="rect">
            <a:avLst/>
          </a:prstGeom>
          <a:noFill/>
          <a:ln>
            <a:noFill/>
          </a:ln>
        </p:spPr>
        <p:txBody>
          <a:bodyPr wrap="square" rtlCol="0">
            <a:spAutoFit/>
          </a:bodyPr>
          <a:lstStyle/>
          <a:p>
            <a:pPr algn="ctr"/>
            <a:r>
              <a:rPr lang="en-US" altLang="zh-CN" sz="2133" dirty="0">
                <a:solidFill>
                  <a:schemeClr val="tx1">
                    <a:lumMod val="75000"/>
                    <a:lumOff val="25000"/>
                  </a:schemeClr>
                </a:solidFill>
                <a:latin typeface="Agency FB" panose="020B0503020202020204" pitchFamily="34" charset="0"/>
                <a:ea typeface="微软雅黑" panose="020B0503020204020204" pitchFamily="34" charset="-122"/>
                <a:cs typeface="Arial" panose="020B0604020202020204" pitchFamily="34" charset="0"/>
              </a:rPr>
              <a:t>YOUR TITLE</a:t>
            </a:r>
            <a:endParaRPr lang="zh-CN" altLang="en-US" sz="2133" dirty="0">
              <a:solidFill>
                <a:schemeClr val="tx1">
                  <a:lumMod val="75000"/>
                  <a:lumOff val="25000"/>
                </a:schemeClr>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8662347" y="3118892"/>
            <a:ext cx="2363448" cy="1015663"/>
          </a:xfrm>
          <a:prstGeom prst="rect">
            <a:avLst/>
          </a:prstGeom>
        </p:spPr>
        <p:txBody>
          <a:bodyPr wrap="square">
            <a:spAutoFit/>
          </a:bodyPr>
          <a:lstStyle/>
          <a:p>
            <a:pPr marL="0" indent="0" algn="ctr" defTabSz="1450940" fontAlgn="auto">
              <a:spcBef>
                <a:spcPts val="0"/>
              </a:spcBef>
              <a:spcAft>
                <a:spcPts val="0"/>
              </a:spcAft>
              <a:buNone/>
              <a:defRPr/>
            </a:pPr>
            <a:r>
              <a:rPr lang="en-US" altLang="zh-CN" sz="1200" dirty="0" err="1">
                <a:solidFill>
                  <a:schemeClr val="tx1">
                    <a:lumMod val="50000"/>
                    <a:lumOff val="50000"/>
                  </a:schemeClr>
                </a:solidFill>
              </a:rPr>
              <a:t>Lorem</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ipsum</a:t>
            </a:r>
            <a:r>
              <a:rPr lang="en-US" altLang="zh-CN" sz="1200" dirty="0">
                <a:solidFill>
                  <a:schemeClr val="tx1">
                    <a:lumMod val="50000"/>
                    <a:lumOff val="50000"/>
                  </a:schemeClr>
                </a:solidFill>
              </a:rPr>
              <a:t> dolor sit </a:t>
            </a:r>
            <a:r>
              <a:rPr lang="en-US" altLang="zh-CN" sz="1200" dirty="0" err="1">
                <a:solidFill>
                  <a:schemeClr val="tx1">
                    <a:lumMod val="50000"/>
                    <a:lumOff val="50000"/>
                  </a:schemeClr>
                </a:solidFill>
              </a:rPr>
              <a:t>amet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consectetur</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adipisicing</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elit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sed</a:t>
            </a:r>
            <a:r>
              <a:rPr lang="en-US" altLang="zh-CN" sz="1200" dirty="0">
                <a:solidFill>
                  <a:schemeClr val="tx1">
                    <a:lumMod val="50000"/>
                    <a:lumOff val="50000"/>
                  </a:schemeClr>
                </a:solidFill>
              </a:rPr>
              <a:t> do </a:t>
            </a:r>
            <a:r>
              <a:rPr lang="en-US" altLang="zh-CN" sz="1200" dirty="0" err="1">
                <a:solidFill>
                  <a:schemeClr val="tx1">
                    <a:lumMod val="50000"/>
                    <a:lumOff val="50000"/>
                  </a:schemeClr>
                </a:solidFill>
              </a:rPr>
              <a:t>eiusmod</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tempor</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incididunt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ut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labore</a:t>
            </a:r>
            <a:r>
              <a:rPr lang="en-US" altLang="zh-CN" sz="1200" dirty="0">
                <a:solidFill>
                  <a:schemeClr val="tx1">
                    <a:lumMod val="50000"/>
                    <a:lumOff val="50000"/>
                  </a:schemeClr>
                </a:solidFill>
              </a:rPr>
              <a:t> et </a:t>
            </a:r>
            <a:r>
              <a:rPr lang="en-US" altLang="zh-CN" sz="1200" dirty="0" err="1">
                <a:solidFill>
                  <a:schemeClr val="tx1">
                    <a:lumMod val="50000"/>
                    <a:lumOff val="50000"/>
                  </a:schemeClr>
                </a:solidFill>
              </a:rPr>
              <a:t>dolore</a:t>
            </a:r>
            <a:r>
              <a:rPr lang="en-US" altLang="zh-CN" sz="1200" dirty="0">
                <a:solidFill>
                  <a:schemeClr val="tx1">
                    <a:lumMod val="50000"/>
                    <a:lumOff val="50000"/>
                  </a:schemeClr>
                </a:solidFill>
              </a:rPr>
              <a:t> magna </a:t>
            </a:r>
            <a:r>
              <a:rPr lang="en-US" altLang="zh-CN" sz="1200" dirty="0" err="1">
                <a:solidFill>
                  <a:schemeClr val="tx1">
                    <a:lumMod val="50000"/>
                    <a:lumOff val="50000"/>
                  </a:schemeClr>
                </a:solidFill>
              </a:rPr>
              <a:t>aliqua</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Ut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enim</a:t>
            </a:r>
            <a:r>
              <a:rPr lang="en-US" altLang="zh-CN" sz="1200" dirty="0">
                <a:solidFill>
                  <a:schemeClr val="tx1">
                    <a:lumMod val="50000"/>
                    <a:lumOff val="50000"/>
                  </a:schemeClr>
                </a:solidFill>
              </a:rPr>
              <a:t> ad minim </a:t>
            </a:r>
            <a:r>
              <a:rPr lang="en-US" altLang="zh-CN" sz="1200" dirty="0" err="1">
                <a:solidFill>
                  <a:schemeClr val="tx1">
                    <a:lumMod val="50000"/>
                    <a:lumOff val="50000"/>
                  </a:schemeClr>
                </a:solidFill>
              </a:rPr>
              <a:t>veniam</a:t>
            </a:r>
            <a:endParaRPr lang="en-US" altLang="zh-CN" sz="1200" dirty="0">
              <a:solidFill>
                <a:schemeClr val="tx1">
                  <a:lumMod val="50000"/>
                  <a:lumOff val="50000"/>
                </a:schemeClr>
              </a:solidFill>
              <a:cs typeface="Arial" pitchFamily="34" charset="0"/>
            </a:endParaRPr>
          </a:p>
        </p:txBody>
      </p:sp>
      <p:sp>
        <p:nvSpPr>
          <p:cNvPr id="9" name="TextBox 18"/>
          <p:cNvSpPr txBox="1"/>
          <p:nvPr/>
        </p:nvSpPr>
        <p:spPr>
          <a:xfrm>
            <a:off x="8643938" y="2667486"/>
            <a:ext cx="2400267" cy="420564"/>
          </a:xfrm>
          <a:prstGeom prst="rect">
            <a:avLst/>
          </a:prstGeom>
          <a:noFill/>
          <a:ln>
            <a:noFill/>
          </a:ln>
        </p:spPr>
        <p:txBody>
          <a:bodyPr wrap="square" rtlCol="0">
            <a:spAutoFit/>
          </a:bodyPr>
          <a:lstStyle/>
          <a:p>
            <a:pPr algn="ctr"/>
            <a:r>
              <a:rPr lang="en-US" altLang="zh-CN" sz="2133" dirty="0">
                <a:solidFill>
                  <a:schemeClr val="tx1">
                    <a:lumMod val="75000"/>
                    <a:lumOff val="25000"/>
                  </a:schemeClr>
                </a:solidFill>
                <a:latin typeface="Agency FB" panose="020B0503020202020204" pitchFamily="34" charset="0"/>
                <a:ea typeface="微软雅黑" panose="020B0503020204020204" pitchFamily="34" charset="-122"/>
                <a:cs typeface="Arial" panose="020B0604020202020204" pitchFamily="34" charset="0"/>
              </a:rPr>
              <a:t>YOUR TITLE</a:t>
            </a:r>
            <a:endParaRPr lang="zh-CN" altLang="en-US" sz="2133" dirty="0">
              <a:solidFill>
                <a:schemeClr val="tx1">
                  <a:lumMod val="75000"/>
                  <a:lumOff val="25000"/>
                </a:schemeClr>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4308616" y="4972192"/>
            <a:ext cx="3574768" cy="646331"/>
          </a:xfrm>
          <a:prstGeom prst="rect">
            <a:avLst/>
          </a:prstGeom>
          <a:noFill/>
        </p:spPr>
        <p:txBody>
          <a:bodyPr wrap="square">
            <a:spAutoFit/>
          </a:bodyPr>
          <a:lstStyle/>
          <a:p>
            <a:pPr marL="0" indent="0" algn="ctr" defTabSz="1450940" fontAlgn="auto">
              <a:spcBef>
                <a:spcPts val="0"/>
              </a:spcBef>
              <a:spcAft>
                <a:spcPts val="0"/>
              </a:spcAft>
              <a:buNone/>
              <a:defRPr/>
            </a:pPr>
            <a:r>
              <a:rPr lang="en-US" altLang="zh-CN" sz="1200" dirty="0" err="1">
                <a:solidFill>
                  <a:schemeClr val="tx1">
                    <a:lumMod val="50000"/>
                    <a:lumOff val="50000"/>
                  </a:schemeClr>
                </a:solidFill>
              </a:rPr>
              <a:t>Lorem</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ipsum</a:t>
            </a:r>
            <a:r>
              <a:rPr lang="en-US" altLang="zh-CN" sz="1200" dirty="0">
                <a:solidFill>
                  <a:schemeClr val="tx1">
                    <a:lumMod val="50000"/>
                    <a:lumOff val="50000"/>
                  </a:schemeClr>
                </a:solidFill>
              </a:rPr>
              <a:t> dolor sit </a:t>
            </a:r>
            <a:r>
              <a:rPr lang="en-US" altLang="zh-CN" sz="1200" dirty="0" err="1">
                <a:solidFill>
                  <a:schemeClr val="tx1">
                    <a:lumMod val="50000"/>
                    <a:lumOff val="50000"/>
                  </a:schemeClr>
                </a:solidFill>
              </a:rPr>
              <a:t>amet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consectetur</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adipisicing</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elit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sed</a:t>
            </a:r>
            <a:r>
              <a:rPr lang="en-US" altLang="zh-CN" sz="1200" dirty="0">
                <a:solidFill>
                  <a:schemeClr val="tx1">
                    <a:lumMod val="50000"/>
                    <a:lumOff val="50000"/>
                  </a:schemeClr>
                </a:solidFill>
              </a:rPr>
              <a:t> do </a:t>
            </a:r>
            <a:r>
              <a:rPr lang="en-US" altLang="zh-CN" sz="1200" dirty="0" err="1">
                <a:solidFill>
                  <a:schemeClr val="tx1">
                    <a:lumMod val="50000"/>
                    <a:lumOff val="50000"/>
                  </a:schemeClr>
                </a:solidFill>
              </a:rPr>
              <a:t>eiusmod</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tempor</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incididunt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ut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labore</a:t>
            </a:r>
            <a:r>
              <a:rPr lang="en-US" altLang="zh-CN" sz="1200" dirty="0">
                <a:solidFill>
                  <a:schemeClr val="tx1">
                    <a:lumMod val="50000"/>
                    <a:lumOff val="50000"/>
                  </a:schemeClr>
                </a:solidFill>
              </a:rPr>
              <a:t> et </a:t>
            </a:r>
            <a:r>
              <a:rPr lang="en-US" altLang="zh-CN" sz="1200" dirty="0" err="1">
                <a:solidFill>
                  <a:schemeClr val="tx1">
                    <a:lumMod val="50000"/>
                    <a:lumOff val="50000"/>
                  </a:schemeClr>
                </a:solidFill>
              </a:rPr>
              <a:t>dolore</a:t>
            </a:r>
            <a:r>
              <a:rPr lang="en-US" altLang="zh-CN" sz="1200" dirty="0">
                <a:solidFill>
                  <a:schemeClr val="tx1">
                    <a:lumMod val="50000"/>
                    <a:lumOff val="50000"/>
                  </a:schemeClr>
                </a:solidFill>
              </a:rPr>
              <a:t> magna </a:t>
            </a:r>
            <a:r>
              <a:rPr lang="en-US" altLang="zh-CN" sz="1200" dirty="0" err="1">
                <a:solidFill>
                  <a:schemeClr val="tx1">
                    <a:lumMod val="50000"/>
                    <a:lumOff val="50000"/>
                  </a:schemeClr>
                </a:solidFill>
              </a:rPr>
              <a:t>aliqua</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Ut</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enim</a:t>
            </a:r>
            <a:r>
              <a:rPr lang="en-US" altLang="zh-CN" sz="1200" dirty="0">
                <a:solidFill>
                  <a:schemeClr val="tx1">
                    <a:lumMod val="50000"/>
                    <a:lumOff val="50000"/>
                  </a:schemeClr>
                </a:solidFill>
              </a:rPr>
              <a:t> ad minim </a:t>
            </a:r>
            <a:r>
              <a:rPr lang="en-US" altLang="zh-CN" sz="1200" dirty="0" err="1">
                <a:solidFill>
                  <a:schemeClr val="tx1">
                    <a:lumMod val="50000"/>
                    <a:lumOff val="50000"/>
                  </a:schemeClr>
                </a:solidFill>
              </a:rPr>
              <a:t>veniam</a:t>
            </a:r>
            <a:endParaRPr lang="en-US" altLang="zh-CN" sz="1200" dirty="0">
              <a:solidFill>
                <a:schemeClr val="tx1">
                  <a:lumMod val="50000"/>
                  <a:lumOff val="50000"/>
                </a:schemeClr>
              </a:solidFill>
              <a:cs typeface="Arial" pitchFamily="34" charset="0"/>
            </a:endParaRPr>
          </a:p>
        </p:txBody>
      </p:sp>
      <p:sp>
        <p:nvSpPr>
          <p:cNvPr id="11" name="TextBox 18"/>
          <p:cNvSpPr txBox="1"/>
          <p:nvPr/>
        </p:nvSpPr>
        <p:spPr>
          <a:xfrm>
            <a:off x="4895867" y="4520786"/>
            <a:ext cx="2400267" cy="420564"/>
          </a:xfrm>
          <a:prstGeom prst="rect">
            <a:avLst/>
          </a:prstGeom>
          <a:noFill/>
          <a:ln>
            <a:noFill/>
          </a:ln>
        </p:spPr>
        <p:txBody>
          <a:bodyPr wrap="square" rtlCol="0">
            <a:spAutoFit/>
          </a:bodyPr>
          <a:lstStyle/>
          <a:p>
            <a:pPr algn="ctr"/>
            <a:r>
              <a:rPr lang="en-US" altLang="zh-CN" sz="2133" dirty="0">
                <a:solidFill>
                  <a:schemeClr val="tx1">
                    <a:lumMod val="75000"/>
                    <a:lumOff val="25000"/>
                  </a:schemeClr>
                </a:solidFill>
                <a:latin typeface="Agency FB" panose="020B0503020202020204" pitchFamily="34" charset="0"/>
                <a:ea typeface="微软雅黑" panose="020B0503020204020204" pitchFamily="34" charset="-122"/>
                <a:cs typeface="Arial" panose="020B0604020202020204" pitchFamily="34" charset="0"/>
              </a:rPr>
              <a:t>YOUR TITLE</a:t>
            </a:r>
            <a:endParaRPr lang="zh-CN" altLang="en-US" sz="2133" dirty="0">
              <a:solidFill>
                <a:schemeClr val="tx1">
                  <a:lumMod val="75000"/>
                  <a:lumOff val="25000"/>
                </a:schemeClr>
              </a:solidFill>
              <a:latin typeface="Agency FB" panose="020B0503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988972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10" presetClass="entr" presetSubtype="0" fill="hold" grpId="0" nodeType="afterEffect">
                                  <p:stCondLst>
                                    <p:cond delay="0"/>
                                  </p:stCondLst>
                                  <p:iterate type="wd">
                                    <p:tmPct val="10000"/>
                                  </p:iterate>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childTnLst>
                                </p:cTn>
                              </p:par>
                              <p:par>
                                <p:cTn id="36" presetID="10" presetClass="entr" presetSubtype="0" fill="hold" grpId="0" nodeType="withEffect">
                                  <p:stCondLst>
                                    <p:cond delay="0"/>
                                  </p:stCondLst>
                                  <p:iterate type="wd">
                                    <p:tmPct val="10000"/>
                                  </p:iterate>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childTnLst>
                                </p:cTn>
                              </p:par>
                              <p:par>
                                <p:cTn id="39" presetID="10" presetClass="entr" presetSubtype="0" fill="hold" grpId="0" nodeType="withEffect">
                                  <p:stCondLst>
                                    <p:cond delay="0"/>
                                  </p:stCondLst>
                                  <p:iterate type="wd">
                                    <p:tmPct val="10000"/>
                                  </p:iterate>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childTnLst>
                                </p:cTn>
                              </p:par>
                              <p:par>
                                <p:cTn id="42" presetID="10" presetClass="entr" presetSubtype="0" fill="hold" grpId="0" nodeType="withEffect">
                                  <p:stCondLst>
                                    <p:cond delay="0"/>
                                  </p:stCondLst>
                                  <p:iterate type="wd">
                                    <p:tmPct val="10000"/>
                                  </p:iterate>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14214" y="1244599"/>
            <a:ext cx="4772645" cy="4492303"/>
            <a:chOff x="3087483" y="638497"/>
            <a:chExt cx="5929289" cy="5581006"/>
          </a:xfrm>
        </p:grpSpPr>
        <p:sp>
          <p:nvSpPr>
            <p:cNvPr id="9" name="椭圆 8"/>
            <p:cNvSpPr/>
            <p:nvPr/>
          </p:nvSpPr>
          <p:spPr>
            <a:xfrm>
              <a:off x="3305493" y="638497"/>
              <a:ext cx="5581014" cy="5581006"/>
            </a:xfrm>
            <a:prstGeom prst="ellipse">
              <a:avLst/>
            </a:prstGeom>
            <a:solidFill>
              <a:srgbClr val="FBF8EF"/>
            </a:solidFill>
            <a:ln>
              <a:solidFill>
                <a:schemeClr val="bg1">
                  <a:lumMod val="65000"/>
                </a:schemeClr>
              </a:solidFill>
            </a:ln>
            <a:effectLst>
              <a:outerShdw blurRad="8128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87483" y="3524849"/>
              <a:ext cx="330200" cy="330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686572" y="3524849"/>
              <a:ext cx="330200" cy="330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63051" y="1096055"/>
              <a:ext cx="4665896" cy="4665888"/>
            </a:xfrm>
            <a:prstGeom prst="ellipse">
              <a:avLst/>
            </a:prstGeom>
            <a:blipFill>
              <a:blip r:embed="rId3"/>
              <a:stretch>
                <a:fillRect/>
              </a:stretch>
            </a:blip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956971" y="1922012"/>
            <a:ext cx="3829286" cy="646331"/>
          </a:xfrm>
          <a:prstGeom prst="rect">
            <a:avLst/>
          </a:prstGeom>
          <a:noFill/>
        </p:spPr>
        <p:txBody>
          <a:bodyPr wrap="square" rtlCol="0">
            <a:spAutoFit/>
          </a:bodyPr>
          <a:lstStyle/>
          <a:p>
            <a:r>
              <a:rPr lang="en-US" altLang="zh-CN" sz="3600" b="1" dirty="0">
                <a:solidFill>
                  <a:schemeClr val="tx1">
                    <a:lumMod val="75000"/>
                    <a:lumOff val="25000"/>
                  </a:schemeClr>
                </a:solidFill>
                <a:latin typeface="Arial" panose="020B0604020202020204" pitchFamily="34" charset="0"/>
                <a:cs typeface="Arial" panose="020B0604020202020204" pitchFamily="34" charset="0"/>
              </a:rPr>
              <a:t>Your Title Here</a:t>
            </a:r>
            <a:endParaRPr lang="zh-CN" altLang="en-US" sz="3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文本框 5"/>
          <p:cNvSpPr txBox="1"/>
          <p:nvPr/>
        </p:nvSpPr>
        <p:spPr>
          <a:xfrm>
            <a:off x="5956971" y="3356272"/>
            <a:ext cx="5356498" cy="894732"/>
          </a:xfrm>
          <a:prstGeom prst="rect">
            <a:avLst/>
          </a:prstGeom>
          <a:noFill/>
        </p:spPr>
        <p:txBody>
          <a:bodyPr wrap="square" rtlCol="0">
            <a:spAutoFit/>
          </a:bodyPr>
          <a:lstStyle/>
          <a:p>
            <a:pPr>
              <a:lnSpc>
                <a:spcPct val="150000"/>
              </a:lnSpc>
            </a:pPr>
            <a:r>
              <a:rPr lang="en-US" altLang="zh-CN" sz="1200" dirty="0">
                <a:solidFill>
                  <a:schemeClr val="tx1">
                    <a:lumMod val="65000"/>
                    <a:lumOff val="35000"/>
                  </a:schemeClr>
                </a:solidFill>
                <a:latin typeface="Calibri" panose="020F0502020204030204" pitchFamily="34" charset="0"/>
              </a:rPr>
              <a:t>It is not difficult to imagine a world short of ambition. It would probably be a kinder world: with out demands, probably be a kinder  without abrasions. People would have time for reflection.</a:t>
            </a:r>
            <a:r>
              <a:rPr lang="en-US" altLang="zh-CN" sz="1200" dirty="0">
                <a:solidFill>
                  <a:schemeClr val="tx1">
                    <a:lumMod val="75000"/>
                    <a:lumOff val="25000"/>
                  </a:schemeClr>
                </a:solidFill>
                <a:latin typeface="Calibri" panose="020F0502020204030204" pitchFamily="34" charset="0"/>
              </a:rPr>
              <a:t> Insert you awesome clever slogan or theme</a:t>
            </a:r>
            <a:r>
              <a:rPr lang="en-US" altLang="zh-CN" sz="1200" dirty="0">
                <a:solidFill>
                  <a:schemeClr val="tx1">
                    <a:lumMod val="65000"/>
                    <a:lumOff val="35000"/>
                  </a:schemeClr>
                </a:solidFill>
                <a:latin typeface="Calibri" panose="020F0502020204030204" pitchFamily="34" charset="0"/>
              </a:rPr>
              <a:t> . </a:t>
            </a:r>
            <a:endParaRPr lang="zh-CN" altLang="en-US" sz="1200" dirty="0">
              <a:solidFill>
                <a:schemeClr val="tx1">
                  <a:lumMod val="65000"/>
                  <a:lumOff val="35000"/>
                </a:schemeClr>
              </a:solidFill>
              <a:latin typeface="Calibri" panose="020F0502020204030204" pitchFamily="34" charset="0"/>
            </a:endParaRPr>
          </a:p>
        </p:txBody>
      </p:sp>
      <p:sp>
        <p:nvSpPr>
          <p:cNvPr id="11" name="文本框 10"/>
          <p:cNvSpPr txBox="1"/>
          <p:nvPr/>
        </p:nvSpPr>
        <p:spPr>
          <a:xfrm>
            <a:off x="5956971" y="2533780"/>
            <a:ext cx="5083347" cy="634020"/>
          </a:xfrm>
          <a:prstGeom prst="rect">
            <a:avLst/>
          </a:prstGeom>
          <a:noFill/>
        </p:spPr>
        <p:txBody>
          <a:bodyPr wrap="square" rtlCol="0">
            <a:spAutoFit/>
          </a:bodyPr>
          <a:lstStyle>
            <a:defPPr>
              <a:defRPr lang="zh-CN"/>
            </a:defPPr>
            <a:lvl1pPr>
              <a:lnSpc>
                <a:spcPct val="110000"/>
              </a:lnSpc>
              <a:defRPr sz="1600">
                <a:solidFill>
                  <a:schemeClr val="tx1">
                    <a:lumMod val="65000"/>
                    <a:lumOff val="35000"/>
                  </a:schemeClr>
                </a:solidFill>
                <a:latin typeface="Calibri" panose="020F0502020204030204" pitchFamily="34" charset="0"/>
              </a:defRPr>
            </a:lvl1pPr>
          </a:lstStyle>
          <a:p>
            <a:r>
              <a:rPr lang="en-US" altLang="zh-CN" b="1" dirty="0">
                <a:solidFill>
                  <a:schemeClr val="tx1">
                    <a:lumMod val="75000"/>
                    <a:lumOff val="25000"/>
                  </a:schemeClr>
                </a:solidFill>
              </a:rPr>
              <a:t>Insert you awesome clever slogan or awesome clever slogan or theme in this you awesome clever .</a:t>
            </a:r>
            <a:endParaRPr lang="zh-CN" altLang="en-US" b="1" dirty="0">
              <a:solidFill>
                <a:schemeClr val="tx1">
                  <a:lumMod val="75000"/>
                  <a:lumOff val="25000"/>
                </a:schemeClr>
              </a:solidFill>
            </a:endParaRPr>
          </a:p>
        </p:txBody>
      </p:sp>
      <p:cxnSp>
        <p:nvCxnSpPr>
          <p:cNvPr id="7" name="直接连接符 6"/>
          <p:cNvCxnSpPr/>
          <p:nvPr/>
        </p:nvCxnSpPr>
        <p:spPr>
          <a:xfrm flipH="1">
            <a:off x="10452009" y="2568343"/>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276527" y="3137361"/>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5876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1000"/>
                                        <p:tgtEl>
                                          <p:spTgt spid="6"/>
                                        </p:tgtEl>
                                      </p:cBhvr>
                                    </p:animEffect>
                                  </p:childTnLst>
                                </p:cTn>
                              </p:par>
                              <p:par>
                                <p:cTn id="24" presetID="14"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par>
                                <p:cTn id="27" presetID="14" presetClass="entr" presetSubtype="1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5594" y="38971"/>
            <a:ext cx="7787534" cy="7787534"/>
            <a:chOff x="4241219" y="1574800"/>
            <a:chExt cx="3594100" cy="3594100"/>
          </a:xfrm>
        </p:grpSpPr>
        <p:sp>
          <p:nvSpPr>
            <p:cNvPr id="3" name="椭圆 2"/>
            <p:cNvSpPr/>
            <p:nvPr/>
          </p:nvSpPr>
          <p:spPr>
            <a:xfrm>
              <a:off x="4241219" y="1574800"/>
              <a:ext cx="3594100" cy="35941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374569" y="1708150"/>
              <a:ext cx="3327400" cy="33274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0524" y="1834105"/>
              <a:ext cx="3075491" cy="3075491"/>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609519" y="1943101"/>
              <a:ext cx="2857500" cy="285749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51813" y="2085397"/>
              <a:ext cx="2572912" cy="257290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80400" y="2213983"/>
              <a:ext cx="2315738" cy="2315734"/>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023855" y="2357438"/>
              <a:ext cx="2028828" cy="2028824"/>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161388" y="2494971"/>
              <a:ext cx="1753762" cy="175375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08017" y="2641600"/>
              <a:ext cx="1460504" cy="14605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441367" y="2774950"/>
              <a:ext cx="1193804" cy="11938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84242" y="2917825"/>
              <a:ext cx="908054" cy="908051"/>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98542" y="3032125"/>
              <a:ext cx="679454" cy="67945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822368" y="3155950"/>
              <a:ext cx="431802" cy="4318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0318" y="3263900"/>
              <a:ext cx="215902" cy="2159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7605072" y="3152932"/>
            <a:ext cx="1048158" cy="1048158"/>
            <a:chOff x="4241219" y="1574800"/>
            <a:chExt cx="3594100" cy="3594100"/>
          </a:xfrm>
        </p:grpSpPr>
        <p:sp>
          <p:nvSpPr>
            <p:cNvPr id="18" name="椭圆 17"/>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216892" y="3318583"/>
            <a:ext cx="1347221" cy="1347221"/>
            <a:chOff x="4241219" y="1574800"/>
            <a:chExt cx="3594100" cy="3594100"/>
          </a:xfrm>
        </p:grpSpPr>
        <p:sp>
          <p:nvSpPr>
            <p:cNvPr id="33" name="椭圆 32"/>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椭圆 46"/>
          <p:cNvSpPr/>
          <p:nvPr/>
        </p:nvSpPr>
        <p:spPr>
          <a:xfrm>
            <a:off x="4081723" y="1051869"/>
            <a:ext cx="4028554" cy="4028548"/>
          </a:xfrm>
          <a:prstGeom prst="ellipse">
            <a:avLst/>
          </a:prstGeom>
          <a:solidFill>
            <a:srgbClr val="FBF8EF"/>
          </a:solidFill>
          <a:ln>
            <a:solidFill>
              <a:schemeClr val="bg1">
                <a:lumMod val="65000"/>
              </a:schemeClr>
            </a:solidFill>
          </a:ln>
          <a:effectLst>
            <a:outerShdw blurRad="8128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938596" y="2944045"/>
            <a:ext cx="238349" cy="2383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42071" y="3982869"/>
            <a:ext cx="238349" cy="2383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64"/>
          <p:cNvSpPr>
            <a:spLocks noChangeArrowheads="1"/>
          </p:cNvSpPr>
          <p:nvPr/>
        </p:nvSpPr>
        <p:spPr bwMode="auto">
          <a:xfrm>
            <a:off x="4789966" y="1387172"/>
            <a:ext cx="2612068" cy="1569660"/>
          </a:xfrm>
          <a:prstGeom prst="rect">
            <a:avLst/>
          </a:prstGeom>
          <a:noFill/>
          <a:ln w="9525">
            <a:noFill/>
            <a:miter lim="800000"/>
            <a:headEnd/>
            <a:tailEnd/>
          </a:ln>
        </p:spPr>
        <p:txBody>
          <a:bodyPr wrap="square" lIns="91440" tIns="45720" rIns="91440" bIns="45720">
            <a:spAutoFit/>
          </a:bodyPr>
          <a:lstStyle/>
          <a:p>
            <a:pPr algn="ctr"/>
            <a:r>
              <a:rPr lang="en-US" altLang="zh-CN" sz="9600" dirty="0">
                <a:solidFill>
                  <a:schemeClr val="tx1">
                    <a:lumMod val="75000"/>
                    <a:lumOff val="25000"/>
                  </a:schemeClr>
                </a:solidFill>
                <a:latin typeface="Agency FB" panose="020B0503020202020204" pitchFamily="34" charset="0"/>
                <a:cs typeface="+mn-ea"/>
                <a:sym typeface="+mn-lt"/>
              </a:rPr>
              <a:t>FOUR</a:t>
            </a:r>
            <a:endParaRPr lang="zh-CN" altLang="en-US" sz="9600" dirty="0">
              <a:solidFill>
                <a:schemeClr val="tx1">
                  <a:lumMod val="75000"/>
                  <a:lumOff val="25000"/>
                </a:schemeClr>
              </a:solidFill>
              <a:latin typeface="Agency FB" panose="020B0503020202020204" pitchFamily="34" charset="0"/>
              <a:cs typeface="+mn-ea"/>
              <a:sym typeface="+mn-lt"/>
            </a:endParaRPr>
          </a:p>
        </p:txBody>
      </p:sp>
      <p:sp>
        <p:nvSpPr>
          <p:cNvPr id="52" name="TextBox 64"/>
          <p:cNvSpPr>
            <a:spLocks noChangeArrowheads="1"/>
          </p:cNvSpPr>
          <p:nvPr/>
        </p:nvSpPr>
        <p:spPr bwMode="auto">
          <a:xfrm>
            <a:off x="4023838" y="2715792"/>
            <a:ext cx="4144325" cy="707886"/>
          </a:xfrm>
          <a:prstGeom prst="rect">
            <a:avLst/>
          </a:prstGeom>
          <a:noFill/>
          <a:ln w="9525">
            <a:noFill/>
            <a:miter lim="800000"/>
            <a:headEnd/>
            <a:tailEnd/>
          </a:ln>
        </p:spPr>
        <p:txBody>
          <a:bodyPr wrap="square" lIns="91440" tIns="45720" rIns="91440" bIns="45720">
            <a:spAutoFit/>
          </a:bodyPr>
          <a:lstStyle/>
          <a:p>
            <a:pPr algn="ctr"/>
            <a:r>
              <a:rPr lang="en-US" altLang="zh-CN" sz="4000" b="1" dirty="0">
                <a:solidFill>
                  <a:schemeClr val="tx1">
                    <a:lumMod val="75000"/>
                    <a:lumOff val="25000"/>
                  </a:schemeClr>
                </a:solidFill>
                <a:latin typeface="Agency FB" panose="020B0503020202020204" pitchFamily="34" charset="0"/>
                <a:cs typeface="+mn-ea"/>
                <a:sym typeface="+mn-lt"/>
              </a:rPr>
              <a:t>YOUR TITLE </a:t>
            </a:r>
            <a:r>
              <a:rPr lang="en-US" altLang="zh-CN" sz="4000" b="1" dirty="0">
                <a:solidFill>
                  <a:schemeClr val="tx1">
                    <a:lumMod val="50000"/>
                    <a:lumOff val="50000"/>
                  </a:schemeClr>
                </a:solidFill>
                <a:latin typeface="Agency FB" panose="020B0503020202020204" pitchFamily="34" charset="0"/>
                <a:cs typeface="+mn-ea"/>
                <a:sym typeface="+mn-lt"/>
              </a:rPr>
              <a:t>HERE</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53" name="文本框 56"/>
          <p:cNvSpPr txBox="1">
            <a:spLocks noChangeArrowheads="1"/>
          </p:cNvSpPr>
          <p:nvPr/>
        </p:nvSpPr>
        <p:spPr bwMode="auto">
          <a:xfrm>
            <a:off x="4557488" y="3430577"/>
            <a:ext cx="307702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1050" dirty="0">
                <a:solidFill>
                  <a:schemeClr val="bg1">
                    <a:lumMod val="50000"/>
                  </a:schemeClr>
                </a:solidFill>
              </a:rPr>
              <a:t>Lorem Ipsum is simply dummy text of the printing and typesetting industry. Lorem Ipsum has been the industry's standard. Lorem Ipsum is simply dummy text of the printing and more.</a:t>
            </a:r>
          </a:p>
        </p:txBody>
      </p:sp>
    </p:spTree>
    <p:extLst>
      <p:ext uri="{BB962C8B-B14F-4D97-AF65-F5344CB8AC3E}">
        <p14:creationId xmlns:p14="http://schemas.microsoft.com/office/powerpoint/2010/main" val="39367990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14:bounceEnd="40000">
                                          <p:cBhvr additive="base">
                                            <p:cTn id="11" dur="1000" fill="hold"/>
                                            <p:tgtEl>
                                              <p:spTgt spid="47"/>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14:bounceEnd="40000">
                                          <p:cBhvr additive="base">
                                            <p:cTn id="15" dur="100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16" dur="10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14:bounceEnd="40000">
                                          <p:cBhvr additive="base">
                                            <p:cTn id="19" dur="100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20" dur="10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40000">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14:bounceEnd="40000">
                                          <p:cBhvr additive="base">
                                            <p:cTn id="23" dur="100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2" accel="38000" fill="hold" grpId="0" nodeType="afterEffect" p14:presetBounceEnd="64000">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calcmode="lin" valueType="num" p14:bounceEnd="64000">
                                          <p:cBhvr additive="base">
                                            <p:cTn id="34" dur="750" fill="hold"/>
                                            <p:tgtEl>
                                              <p:spTgt spid="52"/>
                                            </p:tgtEl>
                                            <p:attrNameLst>
                                              <p:attrName>ppt_x</p:attrName>
                                            </p:attrNameLst>
                                          </p:cBhvr>
                                          <p:tavLst>
                                            <p:tav tm="0">
                                              <p:val>
                                                <p:strVal val="1+#ppt_w/2"/>
                                              </p:val>
                                            </p:tav>
                                            <p:tav tm="100000">
                                              <p:val>
                                                <p:strVal val="#ppt_x"/>
                                              </p:val>
                                            </p:tav>
                                          </p:tavLst>
                                        </p:anim>
                                        <p:anim calcmode="lin" valueType="num" p14:bounceEnd="64000">
                                          <p:cBhvr additive="base">
                                            <p:cTn id="35" dur="75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650"/>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1" grpId="0"/>
          <p:bldP spid="52" grpId="0"/>
          <p:bldP spid="53"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ppt_x"/>
                                              </p:val>
                                            </p:tav>
                                            <p:tav tm="100000">
                                              <p:val>
                                                <p:strVal val="#ppt_x"/>
                                              </p:val>
                                            </p:tav>
                                          </p:tavLst>
                                        </p:anim>
                                        <p:anim calcmode="lin" valueType="num">
                                          <p:cBhvr additive="base">
                                            <p:cTn id="12" dur="1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000" fill="hold"/>
                                            <p:tgtEl>
                                              <p:spTgt spid="48"/>
                                            </p:tgtEl>
                                            <p:attrNameLst>
                                              <p:attrName>ppt_x</p:attrName>
                                            </p:attrNameLst>
                                          </p:cBhvr>
                                          <p:tavLst>
                                            <p:tav tm="0">
                                              <p:val>
                                                <p:strVal val="#ppt_x"/>
                                              </p:val>
                                            </p:tav>
                                            <p:tav tm="100000">
                                              <p:val>
                                                <p:strVal val="#ppt_x"/>
                                              </p:val>
                                            </p:tav>
                                          </p:tavLst>
                                        </p:anim>
                                        <p:anim calcmode="lin" valueType="num">
                                          <p:cBhvr additive="base">
                                            <p:cTn id="16" dur="10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1000" fill="hold"/>
                                            <p:tgtEl>
                                              <p:spTgt spid="49"/>
                                            </p:tgtEl>
                                            <p:attrNameLst>
                                              <p:attrName>ppt_x</p:attrName>
                                            </p:attrNameLst>
                                          </p:cBhvr>
                                          <p:tavLst>
                                            <p:tav tm="0">
                                              <p:val>
                                                <p:strVal val="#ppt_x"/>
                                              </p:val>
                                            </p:tav>
                                            <p:tav tm="100000">
                                              <p:val>
                                                <p:strVal val="#ppt_x"/>
                                              </p:val>
                                            </p:tav>
                                          </p:tavLst>
                                        </p:anim>
                                        <p:anim calcmode="lin" valueType="num">
                                          <p:cBhvr additive="base">
                                            <p:cTn id="20" dur="10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ppt_x"/>
                                              </p:val>
                                            </p:tav>
                                            <p:tav tm="100000">
                                              <p:val>
                                                <p:strVal val="#ppt_x"/>
                                              </p:val>
                                            </p:tav>
                                          </p:tavLst>
                                        </p:anim>
                                        <p:anim calcmode="lin" valueType="num">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2" accel="38000" fill="hold" grpId="0" nodeType="afterEffect">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750" fill="hold"/>
                                            <p:tgtEl>
                                              <p:spTgt spid="52"/>
                                            </p:tgtEl>
                                            <p:attrNameLst>
                                              <p:attrName>ppt_x</p:attrName>
                                            </p:attrNameLst>
                                          </p:cBhvr>
                                          <p:tavLst>
                                            <p:tav tm="0">
                                              <p:val>
                                                <p:strVal val="1+#ppt_w/2"/>
                                              </p:val>
                                            </p:tav>
                                            <p:tav tm="100000">
                                              <p:val>
                                                <p:strVal val="#ppt_x"/>
                                              </p:val>
                                            </p:tav>
                                          </p:tavLst>
                                        </p:anim>
                                        <p:anim calcmode="lin" valueType="num">
                                          <p:cBhvr additive="base">
                                            <p:cTn id="35" dur="75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650"/>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1" grpId="0"/>
          <p:bldP spid="52" grpId="0"/>
          <p:bldP spid="53"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1235075" y="1476375"/>
            <a:ext cx="9931400" cy="4227513"/>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Rectangle 13"/>
          <p:cNvSpPr/>
          <p:nvPr/>
        </p:nvSpPr>
        <p:spPr bwMode="auto">
          <a:xfrm>
            <a:off x="5136278" y="2160013"/>
            <a:ext cx="5200650" cy="584775"/>
          </a:xfrm>
          <a:prstGeom prst="rect">
            <a:avLst/>
          </a:prstGeom>
        </p:spPr>
        <p:txBody>
          <a:bodyPr wrap="square">
            <a:spAutoFit/>
          </a:bodyPr>
          <a:lstStyle/>
          <a:p>
            <a:pPr>
              <a:defRPr/>
            </a:pPr>
            <a:r>
              <a:rPr lang="en-US" sz="3200" dirty="0">
                <a:solidFill>
                  <a:prstClr val="black">
                    <a:lumMod val="85000"/>
                    <a:lumOff val="15000"/>
                  </a:prstClr>
                </a:solidFill>
                <a:ea typeface="方正姚体"/>
                <a:cs typeface="Open Sans" pitchFamily="34" charset="0"/>
              </a:rPr>
              <a:t>Switch-case</a:t>
            </a:r>
            <a:r>
              <a:rPr lang="zh-CN" altLang="en-US" sz="3200" dirty="0">
                <a:solidFill>
                  <a:prstClr val="black">
                    <a:lumMod val="85000"/>
                    <a:lumOff val="15000"/>
                  </a:prstClr>
                </a:solidFill>
                <a:latin typeface="等线" panose="02010600030101010101" pitchFamily="2" charset="-122"/>
                <a:ea typeface="等线" panose="02010600030101010101" pitchFamily="2" charset="-122"/>
                <a:cs typeface="Open Sans" pitchFamily="34" charset="0"/>
              </a:rPr>
              <a:t>语句解析命令</a:t>
            </a:r>
            <a:endParaRPr lang="id-ID" sz="3200" dirty="0">
              <a:solidFill>
                <a:prstClr val="black">
                  <a:lumMod val="85000"/>
                  <a:lumOff val="15000"/>
                </a:prstClr>
              </a:solidFill>
              <a:latin typeface="等线" panose="02010600030101010101" pitchFamily="2" charset="-122"/>
              <a:ea typeface="等线" panose="02010600030101010101" pitchFamily="2" charset="-122"/>
              <a:cs typeface="Open Sans" pitchFamily="34" charset="0"/>
            </a:endParaRPr>
          </a:p>
        </p:txBody>
      </p:sp>
      <p:cxnSp>
        <p:nvCxnSpPr>
          <p:cNvPr id="24" name="直接连接符 23"/>
          <p:cNvCxnSpPr/>
          <p:nvPr/>
        </p:nvCxnSpPr>
        <p:spPr>
          <a:xfrm flipH="1">
            <a:off x="10742421" y="833972"/>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349638" y="1673763"/>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pic>
        <p:nvPicPr>
          <p:cNvPr id="3" name="图片 2">
            <a:extLst>
              <a:ext uri="{FF2B5EF4-FFF2-40B4-BE49-F238E27FC236}">
                <a16:creationId xmlns:a16="http://schemas.microsoft.com/office/drawing/2014/main" id="{4446B08C-4A6C-5FF2-258E-75710149C7F7}"/>
              </a:ext>
            </a:extLst>
          </p:cNvPr>
          <p:cNvPicPr>
            <a:picLocks noChangeAspect="1"/>
          </p:cNvPicPr>
          <p:nvPr/>
        </p:nvPicPr>
        <p:blipFill>
          <a:blip r:embed="rId3"/>
          <a:stretch>
            <a:fillRect/>
          </a:stretch>
        </p:blipFill>
        <p:spPr>
          <a:xfrm>
            <a:off x="160446" y="1595510"/>
            <a:ext cx="4975832" cy="3988432"/>
          </a:xfrm>
          <a:prstGeom prst="rect">
            <a:avLst/>
          </a:prstGeom>
        </p:spPr>
      </p:pic>
      <p:sp>
        <p:nvSpPr>
          <p:cNvPr id="10" name="文本框 9">
            <a:extLst>
              <a:ext uri="{FF2B5EF4-FFF2-40B4-BE49-F238E27FC236}">
                <a16:creationId xmlns:a16="http://schemas.microsoft.com/office/drawing/2014/main" id="{87FFAF36-8C09-30EE-FA49-F8F1534985CF}"/>
              </a:ext>
            </a:extLst>
          </p:cNvPr>
          <p:cNvSpPr txBox="1"/>
          <p:nvPr/>
        </p:nvSpPr>
        <p:spPr>
          <a:xfrm>
            <a:off x="5207194" y="2744788"/>
            <a:ext cx="5142444" cy="1477328"/>
          </a:xfrm>
          <a:prstGeom prst="rect">
            <a:avLst/>
          </a:prstGeom>
          <a:noFill/>
        </p:spPr>
        <p:txBody>
          <a:bodyPr wrap="square" rtlCol="0">
            <a:spAutoFit/>
          </a:bodyPr>
          <a:lstStyle/>
          <a:p>
            <a:r>
              <a:rPr lang="zh-CN" altLang="en-US" b="1" dirty="0"/>
              <a:t>虽然较为直观，但是存在如下问题：</a:t>
            </a:r>
            <a:br>
              <a:rPr lang="en-US" altLang="zh-CN" b="1" dirty="0"/>
            </a:br>
            <a:r>
              <a:rPr lang="zh-CN" altLang="en-US" b="1" dirty="0"/>
              <a:t>代码膨胀：</a:t>
            </a:r>
            <a:r>
              <a:rPr lang="zh-CN" altLang="en-US" dirty="0"/>
              <a:t>如果有大量的命令，</a:t>
            </a:r>
            <a:r>
              <a:rPr lang="en-US" altLang="zh-CN" dirty="0"/>
              <a:t>switch-case</a:t>
            </a:r>
            <a:r>
              <a:rPr lang="zh-CN" altLang="en-US" dirty="0"/>
              <a:t>语句</a:t>
            </a:r>
            <a:r>
              <a:rPr lang="en-US" altLang="zh-CN" dirty="0"/>
              <a:t>	    </a:t>
            </a:r>
            <a:r>
              <a:rPr lang="zh-CN" altLang="en-US" dirty="0"/>
              <a:t>会变得冗长，难以维护。</a:t>
            </a:r>
          </a:p>
          <a:p>
            <a:r>
              <a:rPr lang="zh-CN" altLang="en-US" b="1" dirty="0"/>
              <a:t>不易扩展：</a:t>
            </a:r>
            <a:r>
              <a:rPr lang="zh-CN" altLang="en-US" dirty="0"/>
              <a:t>新增命令需要修改代码，不够灵活。</a:t>
            </a:r>
          </a:p>
          <a:p>
            <a:endParaRPr lang="zh-CN" altLang="en-US" dirty="0"/>
          </a:p>
        </p:txBody>
      </p:sp>
    </p:spTree>
    <p:extLst>
      <p:ext uri="{BB962C8B-B14F-4D97-AF65-F5344CB8AC3E}">
        <p14:creationId xmlns:p14="http://schemas.microsoft.com/office/powerpoint/2010/main" val="28139120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4000">
                                          <p:cBhvr additive="base">
                                            <p:cTn id="7" dur="750" fill="hold"/>
                                            <p:tgtEl>
                                              <p:spTgt spid="9"/>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accel="50000" fill="hold" grpId="0" nodeType="afterEffect" p14:presetBounceEnd="58000">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14:bounceEnd="58000">
                                          <p:cBhvr additive="base">
                                            <p:cTn id="12" dur="1250" fill="hold"/>
                                            <p:tgtEl>
                                              <p:spTgt spid="18"/>
                                            </p:tgtEl>
                                            <p:attrNameLst>
                                              <p:attrName>ppt_x</p:attrName>
                                            </p:attrNameLst>
                                          </p:cBhvr>
                                          <p:tavLst>
                                            <p:tav tm="0">
                                              <p:val>
                                                <p:strVal val="0-#ppt_w/2"/>
                                              </p:val>
                                            </p:tav>
                                            <p:tav tm="100000">
                                              <p:val>
                                                <p:strVal val="#ppt_x"/>
                                              </p:val>
                                            </p:tav>
                                          </p:tavLst>
                                        </p:anim>
                                        <p:anim calcmode="lin" valueType="num" p14:bounceEnd="58000">
                                          <p:cBhvr additive="base">
                                            <p:cTn id="13" dur="1250" fill="hold"/>
                                            <p:tgtEl>
                                              <p:spTgt spid="18"/>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par>
                                    <p:cTn id="19" presetID="14" presetClass="entr" presetSubtype="1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horizontal)">
                                          <p:cBhvr>
                                            <p:cTn id="21" dur="500"/>
                                            <p:tgtEl>
                                              <p:spTgt spid="24"/>
                                            </p:tgtEl>
                                          </p:cBhvr>
                                        </p:animEffect>
                                      </p:childTnLst>
                                    </p:cTn>
                                  </p:par>
                                  <p:par>
                                    <p:cTn id="22" presetID="14" presetClass="entr" presetSubtype="1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horizontal)">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accel="5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1250" fill="hold"/>
                                            <p:tgtEl>
                                              <p:spTgt spid="18"/>
                                            </p:tgtEl>
                                            <p:attrNameLst>
                                              <p:attrName>ppt_x</p:attrName>
                                            </p:attrNameLst>
                                          </p:cBhvr>
                                          <p:tavLst>
                                            <p:tav tm="0">
                                              <p:val>
                                                <p:strVal val="0-#ppt_w/2"/>
                                              </p:val>
                                            </p:tav>
                                            <p:tav tm="100000">
                                              <p:val>
                                                <p:strVal val="#ppt_x"/>
                                              </p:val>
                                            </p:tav>
                                          </p:tavLst>
                                        </p:anim>
                                        <p:anim calcmode="lin" valueType="num">
                                          <p:cBhvr additive="base">
                                            <p:cTn id="13" dur="1250" fill="hold"/>
                                            <p:tgtEl>
                                              <p:spTgt spid="18"/>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par>
                                    <p:cTn id="19" presetID="14" presetClass="entr" presetSubtype="1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horizontal)">
                                          <p:cBhvr>
                                            <p:cTn id="21" dur="500"/>
                                            <p:tgtEl>
                                              <p:spTgt spid="24"/>
                                            </p:tgtEl>
                                          </p:cBhvr>
                                        </p:animEffect>
                                      </p:childTnLst>
                                    </p:cTn>
                                  </p:par>
                                  <p:par>
                                    <p:cTn id="22" presetID="14" presetClass="entr" presetSubtype="1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horizontal)">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409699" y="1996634"/>
            <a:ext cx="1527284" cy="1527280"/>
            <a:chOff x="959689" y="2270186"/>
            <a:chExt cx="2203333" cy="2203328"/>
          </a:xfrm>
        </p:grpSpPr>
        <p:sp>
          <p:nvSpPr>
            <p:cNvPr id="31" name="椭圆 30"/>
            <p:cNvSpPr/>
            <p:nvPr/>
          </p:nvSpPr>
          <p:spPr>
            <a:xfrm>
              <a:off x="959689" y="2270186"/>
              <a:ext cx="2203333" cy="2203328"/>
            </a:xfrm>
            <a:prstGeom prst="ellipse">
              <a:avLst/>
            </a:prstGeom>
            <a:solidFill>
              <a:srgbClr val="FBF8EF"/>
            </a:solidFill>
            <a:ln w="0" cmpd="sng">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椭圆 31"/>
            <p:cNvSpPr/>
            <p:nvPr/>
          </p:nvSpPr>
          <p:spPr>
            <a:xfrm>
              <a:off x="1046941"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椭圆 32"/>
            <p:cNvSpPr/>
            <p:nvPr/>
          </p:nvSpPr>
          <p:spPr>
            <a:xfrm>
              <a:off x="1149041" y="2459539"/>
              <a:ext cx="1824627" cy="1824622"/>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28" name="组合 27"/>
          <p:cNvGrpSpPr/>
          <p:nvPr/>
        </p:nvGrpSpPr>
        <p:grpSpPr>
          <a:xfrm>
            <a:off x="4024805" y="2647066"/>
            <a:ext cx="1527284" cy="1527280"/>
            <a:chOff x="959689" y="2270186"/>
            <a:chExt cx="2203333" cy="2203328"/>
          </a:xfrm>
        </p:grpSpPr>
        <p:sp>
          <p:nvSpPr>
            <p:cNvPr id="29" name="椭圆 28"/>
            <p:cNvSpPr/>
            <p:nvPr/>
          </p:nvSpPr>
          <p:spPr>
            <a:xfrm>
              <a:off x="959689" y="2270186"/>
              <a:ext cx="2203333" cy="2203328"/>
            </a:xfrm>
            <a:prstGeom prst="ellipse">
              <a:avLst/>
            </a:prstGeom>
            <a:solidFill>
              <a:srgbClr val="FBF8EF"/>
            </a:solidFill>
            <a:ln w="0" cmpd="sng">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椭圆 29"/>
            <p:cNvSpPr/>
            <p:nvPr/>
          </p:nvSpPr>
          <p:spPr>
            <a:xfrm>
              <a:off x="1046941"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椭圆 33"/>
            <p:cNvSpPr/>
            <p:nvPr/>
          </p:nvSpPr>
          <p:spPr>
            <a:xfrm>
              <a:off x="1149041" y="2459539"/>
              <a:ext cx="1824627" cy="1824622"/>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35" name="组合 34"/>
          <p:cNvGrpSpPr/>
          <p:nvPr/>
        </p:nvGrpSpPr>
        <p:grpSpPr>
          <a:xfrm>
            <a:off x="6639911" y="2647066"/>
            <a:ext cx="1527284" cy="1527280"/>
            <a:chOff x="959689" y="2270186"/>
            <a:chExt cx="2203333" cy="2203328"/>
          </a:xfrm>
        </p:grpSpPr>
        <p:sp>
          <p:nvSpPr>
            <p:cNvPr id="36" name="椭圆 35"/>
            <p:cNvSpPr/>
            <p:nvPr/>
          </p:nvSpPr>
          <p:spPr>
            <a:xfrm>
              <a:off x="959689" y="2270186"/>
              <a:ext cx="2203333" cy="2203328"/>
            </a:xfrm>
            <a:prstGeom prst="ellipse">
              <a:avLst/>
            </a:prstGeom>
            <a:solidFill>
              <a:srgbClr val="FBF8EF"/>
            </a:solidFill>
            <a:ln w="0" cmpd="sng">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椭圆 36"/>
            <p:cNvSpPr/>
            <p:nvPr/>
          </p:nvSpPr>
          <p:spPr>
            <a:xfrm>
              <a:off x="1046941"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椭圆 37"/>
            <p:cNvSpPr/>
            <p:nvPr/>
          </p:nvSpPr>
          <p:spPr>
            <a:xfrm>
              <a:off x="1149041" y="2459539"/>
              <a:ext cx="1824627" cy="1824622"/>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39" name="组合 38"/>
          <p:cNvGrpSpPr/>
          <p:nvPr/>
        </p:nvGrpSpPr>
        <p:grpSpPr>
          <a:xfrm>
            <a:off x="9255016" y="1996634"/>
            <a:ext cx="1527284" cy="1527280"/>
            <a:chOff x="959689" y="2270186"/>
            <a:chExt cx="2203333" cy="2203328"/>
          </a:xfrm>
        </p:grpSpPr>
        <p:sp>
          <p:nvSpPr>
            <p:cNvPr id="41" name="椭圆 40"/>
            <p:cNvSpPr/>
            <p:nvPr/>
          </p:nvSpPr>
          <p:spPr>
            <a:xfrm>
              <a:off x="959689" y="2270186"/>
              <a:ext cx="2203333" cy="2203328"/>
            </a:xfrm>
            <a:prstGeom prst="ellipse">
              <a:avLst/>
            </a:prstGeom>
            <a:solidFill>
              <a:srgbClr val="FBF8EF"/>
            </a:solidFill>
            <a:ln w="0" cmpd="sng">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椭圆 41"/>
            <p:cNvSpPr/>
            <p:nvPr/>
          </p:nvSpPr>
          <p:spPr>
            <a:xfrm>
              <a:off x="1046941"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椭圆 42"/>
            <p:cNvSpPr/>
            <p:nvPr/>
          </p:nvSpPr>
          <p:spPr>
            <a:xfrm>
              <a:off x="1149041" y="2459539"/>
              <a:ext cx="1824627" cy="1824622"/>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54" name="任意多边形 53"/>
          <p:cNvSpPr/>
          <p:nvPr/>
        </p:nvSpPr>
        <p:spPr>
          <a:xfrm>
            <a:off x="3861238" y="-44444"/>
            <a:ext cx="4179676" cy="2108083"/>
          </a:xfrm>
          <a:custGeom>
            <a:avLst/>
            <a:gdLst>
              <a:gd name="connsiteX0" fmla="*/ 922 w 4179676"/>
              <a:gd name="connsiteY0" fmla="*/ 0 h 2108083"/>
              <a:gd name="connsiteX1" fmla="*/ 4178755 w 4179676"/>
              <a:gd name="connsiteY1" fmla="*/ 0 h 2108083"/>
              <a:gd name="connsiteX2" fmla="*/ 4179676 w 4179676"/>
              <a:gd name="connsiteY2" fmla="*/ 18249 h 2108083"/>
              <a:gd name="connsiteX3" fmla="*/ 2089838 w 4179676"/>
              <a:gd name="connsiteY3" fmla="*/ 2108083 h 2108083"/>
              <a:gd name="connsiteX4" fmla="*/ 0 w 4179676"/>
              <a:gd name="connsiteY4" fmla="*/ 18249 h 2108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9676" h="2108083">
                <a:moveTo>
                  <a:pt x="922" y="0"/>
                </a:moveTo>
                <a:lnTo>
                  <a:pt x="4178755" y="0"/>
                </a:lnTo>
                <a:lnTo>
                  <a:pt x="4179676" y="18249"/>
                </a:lnTo>
                <a:cubicBezTo>
                  <a:pt x="4179676" y="1172432"/>
                  <a:pt x="3244024" y="2108083"/>
                  <a:pt x="2089838" y="2108083"/>
                </a:cubicBezTo>
                <a:cubicBezTo>
                  <a:pt x="935652" y="2108083"/>
                  <a:pt x="0" y="1172432"/>
                  <a:pt x="0" y="18249"/>
                </a:cubicBezTo>
                <a:close/>
              </a:path>
            </a:pathLst>
          </a:custGeom>
          <a:solidFill>
            <a:srgbClr val="FBF8EF"/>
          </a:solidFill>
          <a:ln w="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4498052" y="501765"/>
            <a:ext cx="2906048" cy="1015663"/>
          </a:xfrm>
          <a:prstGeom prst="rect">
            <a:avLst/>
          </a:prstGeom>
          <a:noFill/>
          <a:effectLst/>
        </p:spPr>
        <p:txBody>
          <a:bodyPr wrap="square" rtlCol="0">
            <a:spAutoFit/>
          </a:bodyPr>
          <a:lstStyle/>
          <a:p>
            <a:pPr algn="dist"/>
            <a:r>
              <a:rPr lang="en-US" altLang="zh-CN" sz="6000" dirty="0">
                <a:solidFill>
                  <a:schemeClr val="tx1">
                    <a:lumMod val="75000"/>
                    <a:lumOff val="25000"/>
                  </a:schemeClr>
                </a:solidFill>
                <a:latin typeface="+mn-lt"/>
                <a:ea typeface="微软雅黑" panose="020B0503020204020204" pitchFamily="34" charset="-122"/>
                <a:cs typeface="Kartika" panose="02020503030404060203" pitchFamily="18" charset="0"/>
              </a:rPr>
              <a:t>CONCENTS</a:t>
            </a:r>
            <a:endParaRPr lang="zh-CN" altLang="en-US" sz="6000" dirty="0">
              <a:solidFill>
                <a:schemeClr val="tx1">
                  <a:lumMod val="75000"/>
                  <a:lumOff val="25000"/>
                </a:schemeClr>
              </a:solidFill>
              <a:latin typeface="+mn-lt"/>
              <a:ea typeface="微软雅黑" panose="020B0503020204020204" pitchFamily="34" charset="-122"/>
              <a:cs typeface="Kartika" panose="02020503030404060203" pitchFamily="18" charset="0"/>
            </a:endParaRPr>
          </a:p>
        </p:txBody>
      </p:sp>
      <p:sp>
        <p:nvSpPr>
          <p:cNvPr id="50" name="TextBox 64"/>
          <p:cNvSpPr>
            <a:spLocks noChangeArrowheads="1"/>
          </p:cNvSpPr>
          <p:nvPr/>
        </p:nvSpPr>
        <p:spPr bwMode="auto">
          <a:xfrm>
            <a:off x="803288" y="3611556"/>
            <a:ext cx="2700440" cy="523220"/>
          </a:xfrm>
          <a:prstGeom prst="rect">
            <a:avLst/>
          </a:prstGeom>
          <a:noFill/>
          <a:ln w="9525">
            <a:noFill/>
            <a:miter lim="800000"/>
            <a:headEnd/>
            <a:tailEnd/>
          </a:ln>
        </p:spPr>
        <p:txBody>
          <a:bodyPr wrap="square" lIns="91440" tIns="45720" rIns="91440" bIns="45720">
            <a:spAutoFit/>
          </a:bodyPr>
          <a:lstStyle/>
          <a:p>
            <a:pPr algn="ctr"/>
            <a:r>
              <a:rPr lang="zh-CN" altLang="en-US" sz="2800" dirty="0">
                <a:solidFill>
                  <a:schemeClr val="tx1">
                    <a:lumMod val="75000"/>
                    <a:lumOff val="25000"/>
                  </a:schemeClr>
                </a:solidFill>
                <a:latin typeface="Agency FB" panose="020B0503020202020204" pitchFamily="34" charset="0"/>
                <a:cs typeface="+mn-ea"/>
                <a:sym typeface="+mn-lt"/>
              </a:rPr>
              <a:t>优秀案例展示</a:t>
            </a:r>
          </a:p>
        </p:txBody>
      </p:sp>
      <p:sp>
        <p:nvSpPr>
          <p:cNvPr id="51" name="TextBox 64"/>
          <p:cNvSpPr>
            <a:spLocks noChangeArrowheads="1"/>
          </p:cNvSpPr>
          <p:nvPr/>
        </p:nvSpPr>
        <p:spPr bwMode="auto">
          <a:xfrm>
            <a:off x="8668437" y="3611556"/>
            <a:ext cx="2700440" cy="523220"/>
          </a:xfrm>
          <a:prstGeom prst="rect">
            <a:avLst/>
          </a:prstGeom>
          <a:noFill/>
          <a:ln w="9525">
            <a:noFill/>
            <a:miter lim="800000"/>
            <a:headEnd/>
            <a:tailEnd/>
          </a:ln>
        </p:spPr>
        <p:txBody>
          <a:bodyPr wrap="square" lIns="91440" tIns="45720" rIns="91440" bIns="45720">
            <a:spAutoFit/>
          </a:bodyPr>
          <a:lstStyle/>
          <a:p>
            <a:pPr algn="ctr"/>
            <a:r>
              <a:rPr lang="zh-CN" altLang="en-US" sz="2800" dirty="0">
                <a:solidFill>
                  <a:schemeClr val="tx1">
                    <a:lumMod val="75000"/>
                    <a:lumOff val="25000"/>
                  </a:schemeClr>
                </a:solidFill>
                <a:latin typeface="Agency FB" panose="020B0503020202020204" pitchFamily="34" charset="0"/>
                <a:cs typeface="+mn-ea"/>
                <a:sym typeface="+mn-lt"/>
              </a:rPr>
              <a:t>总结</a:t>
            </a:r>
          </a:p>
        </p:txBody>
      </p:sp>
      <p:sp>
        <p:nvSpPr>
          <p:cNvPr id="52" name="TextBox 64"/>
          <p:cNvSpPr>
            <a:spLocks noChangeArrowheads="1"/>
          </p:cNvSpPr>
          <p:nvPr/>
        </p:nvSpPr>
        <p:spPr bwMode="auto">
          <a:xfrm>
            <a:off x="6086082" y="4261987"/>
            <a:ext cx="2700440" cy="523220"/>
          </a:xfrm>
          <a:prstGeom prst="rect">
            <a:avLst/>
          </a:prstGeom>
          <a:noFill/>
          <a:ln w="9525">
            <a:noFill/>
            <a:miter lim="800000"/>
            <a:headEnd/>
            <a:tailEnd/>
          </a:ln>
        </p:spPr>
        <p:txBody>
          <a:bodyPr wrap="square" lIns="91440" tIns="45720" rIns="91440" bIns="45720">
            <a:spAutoFit/>
          </a:bodyPr>
          <a:lstStyle/>
          <a:p>
            <a:pPr algn="ctr"/>
            <a:r>
              <a:rPr lang="en-US" altLang="zh-CN" sz="2800" dirty="0">
                <a:solidFill>
                  <a:schemeClr val="tx1">
                    <a:lumMod val="75000"/>
                    <a:lumOff val="25000"/>
                  </a:schemeClr>
                </a:solidFill>
                <a:latin typeface="Agency FB" panose="020B0503020202020204" pitchFamily="34" charset="0"/>
                <a:cs typeface="+mn-ea"/>
                <a:sym typeface="+mn-lt"/>
              </a:rPr>
              <a:t>Lab2</a:t>
            </a:r>
            <a:r>
              <a:rPr lang="zh-CN" altLang="en-US" sz="2800" dirty="0">
                <a:solidFill>
                  <a:schemeClr val="tx1">
                    <a:lumMod val="75000"/>
                    <a:lumOff val="25000"/>
                  </a:schemeClr>
                </a:solidFill>
                <a:latin typeface="Agency FB" panose="020B0503020202020204" pitchFamily="34" charset="0"/>
                <a:cs typeface="+mn-ea"/>
                <a:sym typeface="+mn-lt"/>
              </a:rPr>
              <a:t>适配度分析</a:t>
            </a:r>
          </a:p>
        </p:txBody>
      </p:sp>
      <p:sp>
        <p:nvSpPr>
          <p:cNvPr id="53" name="TextBox 64"/>
          <p:cNvSpPr>
            <a:spLocks noChangeArrowheads="1"/>
          </p:cNvSpPr>
          <p:nvPr/>
        </p:nvSpPr>
        <p:spPr bwMode="auto">
          <a:xfrm>
            <a:off x="3385642" y="4261987"/>
            <a:ext cx="2700440" cy="523220"/>
          </a:xfrm>
          <a:prstGeom prst="rect">
            <a:avLst/>
          </a:prstGeom>
          <a:noFill/>
          <a:ln w="9525">
            <a:noFill/>
            <a:miter lim="800000"/>
            <a:headEnd/>
            <a:tailEnd/>
          </a:ln>
        </p:spPr>
        <p:txBody>
          <a:bodyPr wrap="square" lIns="91440" tIns="45720" rIns="91440" bIns="45720">
            <a:spAutoFit/>
          </a:bodyPr>
          <a:lstStyle/>
          <a:p>
            <a:pPr algn="ctr"/>
            <a:r>
              <a:rPr lang="zh-CN" altLang="en-US" sz="2800" dirty="0">
                <a:solidFill>
                  <a:schemeClr val="tx1">
                    <a:lumMod val="75000"/>
                    <a:lumOff val="25000"/>
                  </a:schemeClr>
                </a:solidFill>
                <a:latin typeface="Agency FB" panose="020B0503020202020204" pitchFamily="34" charset="0"/>
                <a:cs typeface="+mn-ea"/>
                <a:sym typeface="+mn-lt"/>
              </a:rPr>
              <a:t>问题案例分析</a:t>
            </a:r>
          </a:p>
        </p:txBody>
      </p:sp>
      <p:sp>
        <p:nvSpPr>
          <p:cNvPr id="56" name="TextBox 64"/>
          <p:cNvSpPr>
            <a:spLocks noChangeArrowheads="1"/>
          </p:cNvSpPr>
          <p:nvPr/>
        </p:nvSpPr>
        <p:spPr bwMode="auto">
          <a:xfrm>
            <a:off x="1710114" y="2258180"/>
            <a:ext cx="962890" cy="1015663"/>
          </a:xfrm>
          <a:prstGeom prst="rect">
            <a:avLst/>
          </a:prstGeom>
          <a:noFill/>
          <a:effectLst/>
        </p:spPr>
        <p:txBody>
          <a:bodyPr wrap="square" rtlCol="0">
            <a:spAutoFit/>
          </a:bodyPr>
          <a:lstStyle/>
          <a:p>
            <a:pPr algn="ctr"/>
            <a:r>
              <a:rPr lang="en-US" altLang="zh-CN" sz="6000" dirty="0">
                <a:solidFill>
                  <a:schemeClr val="tx1">
                    <a:lumMod val="75000"/>
                    <a:lumOff val="25000"/>
                  </a:schemeClr>
                </a:solidFill>
                <a:latin typeface="+mn-lt"/>
                <a:ea typeface="微软雅黑" panose="020B0503020204020204" pitchFamily="34" charset="-122"/>
                <a:cs typeface="Kartika" panose="02020503030404060203" pitchFamily="18" charset="0"/>
                <a:sym typeface="+mn-lt"/>
              </a:rPr>
              <a:t>01</a:t>
            </a:r>
            <a:endParaRPr lang="zh-CN" altLang="en-US" sz="6000" dirty="0">
              <a:solidFill>
                <a:schemeClr val="tx1">
                  <a:lumMod val="75000"/>
                  <a:lumOff val="25000"/>
                </a:schemeClr>
              </a:solidFill>
              <a:latin typeface="+mn-lt"/>
              <a:ea typeface="微软雅黑" panose="020B0503020204020204" pitchFamily="34" charset="-122"/>
              <a:cs typeface="Kartika" panose="02020503030404060203" pitchFamily="18" charset="0"/>
              <a:sym typeface="+mn-lt"/>
            </a:endParaRPr>
          </a:p>
        </p:txBody>
      </p:sp>
      <p:sp>
        <p:nvSpPr>
          <p:cNvPr id="57" name="TextBox 64"/>
          <p:cNvSpPr>
            <a:spLocks noChangeArrowheads="1"/>
          </p:cNvSpPr>
          <p:nvPr/>
        </p:nvSpPr>
        <p:spPr bwMode="auto">
          <a:xfrm>
            <a:off x="4160452" y="2858397"/>
            <a:ext cx="1255990" cy="1015663"/>
          </a:xfrm>
          <a:prstGeom prst="rect">
            <a:avLst/>
          </a:prstGeom>
          <a:noFill/>
          <a:effectLst/>
        </p:spPr>
        <p:txBody>
          <a:bodyPr wrap="square" rtlCol="0">
            <a:spAutoFit/>
          </a:bodyPr>
          <a:lstStyle/>
          <a:p>
            <a:pPr algn="ctr"/>
            <a:r>
              <a:rPr lang="en-US" altLang="zh-CN" sz="6000" dirty="0">
                <a:solidFill>
                  <a:schemeClr val="tx1">
                    <a:lumMod val="75000"/>
                    <a:lumOff val="25000"/>
                  </a:schemeClr>
                </a:solidFill>
                <a:latin typeface="+mn-lt"/>
                <a:ea typeface="微软雅黑" panose="020B0503020204020204" pitchFamily="34" charset="-122"/>
                <a:cs typeface="Kartika" panose="02020503030404060203" pitchFamily="18" charset="0"/>
                <a:sym typeface="+mn-lt"/>
              </a:rPr>
              <a:t>02</a:t>
            </a:r>
            <a:endParaRPr lang="zh-CN" altLang="en-US" sz="6000" dirty="0">
              <a:solidFill>
                <a:schemeClr val="tx1">
                  <a:lumMod val="75000"/>
                  <a:lumOff val="25000"/>
                </a:schemeClr>
              </a:solidFill>
              <a:latin typeface="+mn-lt"/>
              <a:ea typeface="微软雅黑" panose="020B0503020204020204" pitchFamily="34" charset="-122"/>
              <a:cs typeface="Kartika" panose="02020503030404060203" pitchFamily="18" charset="0"/>
              <a:sym typeface="+mn-lt"/>
            </a:endParaRPr>
          </a:p>
        </p:txBody>
      </p:sp>
      <p:sp>
        <p:nvSpPr>
          <p:cNvPr id="58" name="TextBox 64"/>
          <p:cNvSpPr>
            <a:spLocks noChangeArrowheads="1"/>
          </p:cNvSpPr>
          <p:nvPr/>
        </p:nvSpPr>
        <p:spPr bwMode="auto">
          <a:xfrm>
            <a:off x="6814752" y="2858397"/>
            <a:ext cx="1255990" cy="1015663"/>
          </a:xfrm>
          <a:prstGeom prst="rect">
            <a:avLst/>
          </a:prstGeom>
          <a:noFill/>
          <a:effectLst/>
        </p:spPr>
        <p:txBody>
          <a:bodyPr wrap="square" rtlCol="0">
            <a:spAutoFit/>
          </a:bodyPr>
          <a:lstStyle/>
          <a:p>
            <a:pPr algn="ctr"/>
            <a:r>
              <a:rPr lang="en-US" altLang="zh-CN" sz="6000" dirty="0">
                <a:solidFill>
                  <a:schemeClr val="tx1">
                    <a:lumMod val="75000"/>
                    <a:lumOff val="25000"/>
                  </a:schemeClr>
                </a:solidFill>
                <a:latin typeface="+mn-lt"/>
                <a:ea typeface="微软雅黑" panose="020B0503020204020204" pitchFamily="34" charset="-122"/>
                <a:cs typeface="Kartika" panose="02020503030404060203" pitchFamily="18" charset="0"/>
                <a:sym typeface="+mn-lt"/>
              </a:rPr>
              <a:t>03</a:t>
            </a:r>
            <a:endParaRPr lang="zh-CN" altLang="en-US" sz="6000" dirty="0">
              <a:solidFill>
                <a:schemeClr val="tx1">
                  <a:lumMod val="75000"/>
                  <a:lumOff val="25000"/>
                </a:schemeClr>
              </a:solidFill>
              <a:latin typeface="+mn-lt"/>
              <a:ea typeface="微软雅黑" panose="020B0503020204020204" pitchFamily="34" charset="-122"/>
              <a:cs typeface="Kartika" panose="02020503030404060203" pitchFamily="18" charset="0"/>
              <a:sym typeface="+mn-lt"/>
            </a:endParaRPr>
          </a:p>
        </p:txBody>
      </p:sp>
      <p:sp>
        <p:nvSpPr>
          <p:cNvPr id="59" name="TextBox 64"/>
          <p:cNvSpPr>
            <a:spLocks noChangeArrowheads="1"/>
          </p:cNvSpPr>
          <p:nvPr/>
        </p:nvSpPr>
        <p:spPr bwMode="auto">
          <a:xfrm>
            <a:off x="9357321" y="2271724"/>
            <a:ext cx="1255990" cy="1015663"/>
          </a:xfrm>
          <a:prstGeom prst="rect">
            <a:avLst/>
          </a:prstGeom>
          <a:noFill/>
          <a:effectLst/>
        </p:spPr>
        <p:txBody>
          <a:bodyPr wrap="square" rtlCol="0">
            <a:spAutoFit/>
          </a:bodyPr>
          <a:lstStyle/>
          <a:p>
            <a:pPr algn="ctr"/>
            <a:r>
              <a:rPr lang="en-US" altLang="zh-CN" sz="6000" dirty="0">
                <a:solidFill>
                  <a:schemeClr val="tx1">
                    <a:lumMod val="75000"/>
                    <a:lumOff val="25000"/>
                  </a:schemeClr>
                </a:solidFill>
                <a:latin typeface="+mn-lt"/>
                <a:ea typeface="微软雅黑" panose="020B0503020204020204" pitchFamily="34" charset="-122"/>
                <a:cs typeface="Kartika" panose="02020503030404060203" pitchFamily="18" charset="0"/>
                <a:sym typeface="+mn-lt"/>
              </a:rPr>
              <a:t>04</a:t>
            </a:r>
            <a:endParaRPr lang="zh-CN" altLang="en-US" sz="6000" dirty="0">
              <a:solidFill>
                <a:schemeClr val="tx1">
                  <a:lumMod val="75000"/>
                  <a:lumOff val="25000"/>
                </a:schemeClr>
              </a:solidFill>
              <a:latin typeface="+mn-lt"/>
              <a:ea typeface="微软雅黑" panose="020B0503020204020204" pitchFamily="34" charset="-122"/>
              <a:cs typeface="Kartika" panose="02020503030404060203" pitchFamily="18" charset="0"/>
              <a:sym typeface="+mn-lt"/>
            </a:endParaRPr>
          </a:p>
        </p:txBody>
      </p:sp>
      <p:sp>
        <p:nvSpPr>
          <p:cNvPr id="60" name="文本框 56"/>
          <p:cNvSpPr txBox="1">
            <a:spLocks noChangeArrowheads="1"/>
          </p:cNvSpPr>
          <p:nvPr/>
        </p:nvSpPr>
        <p:spPr bwMode="auto">
          <a:xfrm>
            <a:off x="1000258" y="4060046"/>
            <a:ext cx="2220784" cy="28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1050" dirty="0">
                <a:solidFill>
                  <a:schemeClr val="bg1">
                    <a:lumMod val="65000"/>
                  </a:schemeClr>
                </a:solidFill>
              </a:rPr>
              <a:t>组内最好设计与实现</a:t>
            </a:r>
          </a:p>
        </p:txBody>
      </p:sp>
      <p:sp>
        <p:nvSpPr>
          <p:cNvPr id="61" name="文本框 56"/>
          <p:cNvSpPr txBox="1">
            <a:spLocks noChangeArrowheads="1"/>
          </p:cNvSpPr>
          <p:nvPr/>
        </p:nvSpPr>
        <p:spPr bwMode="auto">
          <a:xfrm>
            <a:off x="8937758" y="4060046"/>
            <a:ext cx="2220784" cy="28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en-US" altLang="zh-CN" sz="1050" dirty="0">
                <a:solidFill>
                  <a:schemeClr val="bg1">
                    <a:lumMod val="65000"/>
                  </a:schemeClr>
                </a:solidFill>
              </a:rPr>
              <a:t>Todo </a:t>
            </a:r>
          </a:p>
        </p:txBody>
      </p:sp>
      <p:sp>
        <p:nvSpPr>
          <p:cNvPr id="62" name="文本框 56"/>
          <p:cNvSpPr txBox="1">
            <a:spLocks noChangeArrowheads="1"/>
          </p:cNvSpPr>
          <p:nvPr/>
        </p:nvSpPr>
        <p:spPr bwMode="auto">
          <a:xfrm>
            <a:off x="3620691" y="4679655"/>
            <a:ext cx="2220784" cy="4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1050" dirty="0">
                <a:solidFill>
                  <a:schemeClr val="bg1">
                    <a:lumMod val="65000"/>
                  </a:schemeClr>
                </a:solidFill>
              </a:rPr>
              <a:t>对原先的功能实现以及新的迭代需要有较大改进的案例展示</a:t>
            </a:r>
          </a:p>
        </p:txBody>
      </p:sp>
      <p:sp>
        <p:nvSpPr>
          <p:cNvPr id="63" name="文本框 56"/>
          <p:cNvSpPr txBox="1">
            <a:spLocks noChangeArrowheads="1"/>
          </p:cNvSpPr>
          <p:nvPr/>
        </p:nvSpPr>
        <p:spPr bwMode="auto">
          <a:xfrm>
            <a:off x="6342724" y="4679655"/>
            <a:ext cx="2220784" cy="28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en-US" altLang="zh-CN" sz="1050" dirty="0">
                <a:solidFill>
                  <a:schemeClr val="bg1">
                    <a:lumMod val="65000"/>
                  </a:schemeClr>
                </a:solidFill>
              </a:rPr>
              <a:t>Todo	</a:t>
            </a:r>
          </a:p>
        </p:txBody>
      </p:sp>
    </p:spTree>
    <p:extLst>
      <p:ext uri="{BB962C8B-B14F-4D97-AF65-F5344CB8AC3E}">
        <p14:creationId xmlns:p14="http://schemas.microsoft.com/office/powerpoint/2010/main" val="32335706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0000">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childTnLst>
                              </p:cTn>
                            </p:par>
                            <p:par>
                              <p:cTn id="9" fill="hold">
                                <p:stCondLst>
                                  <p:cond delay="1275"/>
                                </p:stCondLst>
                                <p:childTnLst>
                                  <p:par>
                                    <p:cTn id="10" presetID="53" presetClass="entr" presetSubtype="16"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randombar(horizontal)">
                                          <p:cBhvr>
                                            <p:cTn id="17" dur="500"/>
                                            <p:tgtEl>
                                              <p:spTgt spid="54"/>
                                            </p:tgtEl>
                                          </p:cBhvr>
                                        </p:animEffect>
                                      </p:childTnLst>
                                    </p:cTn>
                                  </p:par>
                                  <p:par>
                                    <p:cTn id="18" presetID="53" presetClass="entr" presetSubtype="16"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par>
                                    <p:cTn id="23" presetID="53" presetClass="entr" presetSubtype="16"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p:cTn id="30" dur="500" fill="hold"/>
                                            <p:tgtEl>
                                              <p:spTgt spid="57"/>
                                            </p:tgtEl>
                                            <p:attrNameLst>
                                              <p:attrName>ppt_w</p:attrName>
                                            </p:attrNameLst>
                                          </p:cBhvr>
                                          <p:tavLst>
                                            <p:tav tm="0">
                                              <p:val>
                                                <p:fltVal val="0"/>
                                              </p:val>
                                            </p:tav>
                                            <p:tav tm="100000">
                                              <p:val>
                                                <p:strVal val="#ppt_w"/>
                                              </p:val>
                                            </p:tav>
                                          </p:tavLst>
                                        </p:anim>
                                        <p:anim calcmode="lin" valueType="num">
                                          <p:cBhvr>
                                            <p:cTn id="31" dur="500" fill="hold"/>
                                            <p:tgtEl>
                                              <p:spTgt spid="57"/>
                                            </p:tgtEl>
                                            <p:attrNameLst>
                                              <p:attrName>ppt_h</p:attrName>
                                            </p:attrNameLst>
                                          </p:cBhvr>
                                          <p:tavLst>
                                            <p:tav tm="0">
                                              <p:val>
                                                <p:fltVal val="0"/>
                                              </p:val>
                                            </p:tav>
                                            <p:tav tm="100000">
                                              <p:val>
                                                <p:strVal val="#ppt_h"/>
                                              </p:val>
                                            </p:tav>
                                          </p:tavLst>
                                        </p:anim>
                                        <p:animEffect transition="in" filter="fade">
                                          <p:cBhvr>
                                            <p:cTn id="32" dur="500"/>
                                            <p:tgtEl>
                                              <p:spTgt spid="57"/>
                                            </p:tgtEl>
                                          </p:cBhvr>
                                        </p:animEffect>
                                      </p:childTnLst>
                                    </p:cTn>
                                  </p:par>
                                  <p:par>
                                    <p:cTn id="33" presetID="53" presetClass="entr" presetSubtype="16"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Effect transition="in" filter="fade">
                                          <p:cBhvr>
                                            <p:cTn id="42" dur="500"/>
                                            <p:tgtEl>
                                              <p:spTgt spid="58"/>
                                            </p:tgtEl>
                                          </p:cBhvr>
                                        </p:animEffect>
                                      </p:childTnLst>
                                    </p:cTn>
                                  </p:par>
                                  <p:par>
                                    <p:cTn id="43" presetID="53" presetClass="entr" presetSubtype="16"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Effect transition="in" filter="fade">
                                          <p:cBhvr>
                                            <p:cTn id="47" dur="500"/>
                                            <p:tgtEl>
                                              <p:spTgt spid="3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 calcmode="lin" valueType="num">
                                          <p:cBhvr>
                                            <p:cTn id="50" dur="500" fill="hold"/>
                                            <p:tgtEl>
                                              <p:spTgt spid="59"/>
                                            </p:tgtEl>
                                            <p:attrNameLst>
                                              <p:attrName>ppt_w</p:attrName>
                                            </p:attrNameLst>
                                          </p:cBhvr>
                                          <p:tavLst>
                                            <p:tav tm="0">
                                              <p:val>
                                                <p:fltVal val="0"/>
                                              </p:val>
                                            </p:tav>
                                            <p:tav tm="100000">
                                              <p:val>
                                                <p:strVal val="#ppt_w"/>
                                              </p:val>
                                            </p:tav>
                                          </p:tavLst>
                                        </p:anim>
                                        <p:anim calcmode="lin" valueType="num">
                                          <p:cBhvr>
                                            <p:cTn id="51" dur="500" fill="hold"/>
                                            <p:tgtEl>
                                              <p:spTgt spid="59"/>
                                            </p:tgtEl>
                                            <p:attrNameLst>
                                              <p:attrName>ppt_h</p:attrName>
                                            </p:attrNameLst>
                                          </p:cBhvr>
                                          <p:tavLst>
                                            <p:tav tm="0">
                                              <p:val>
                                                <p:fltVal val="0"/>
                                              </p:val>
                                            </p:tav>
                                            <p:tav tm="100000">
                                              <p:val>
                                                <p:strVal val="#ppt_h"/>
                                              </p:val>
                                            </p:tav>
                                          </p:tavLst>
                                        </p:anim>
                                        <p:animEffect transition="in" filter="fade">
                                          <p:cBhvr>
                                            <p:cTn id="52" dur="500"/>
                                            <p:tgtEl>
                                              <p:spTgt spid="59"/>
                                            </p:tgtEl>
                                          </p:cBhvr>
                                        </p:animEffect>
                                      </p:childTnLst>
                                    </p:cTn>
                                  </p:par>
                                </p:childTnLst>
                              </p:cTn>
                            </p:par>
                            <p:par>
                              <p:cTn id="53" fill="hold">
                                <p:stCondLst>
                                  <p:cond delay="1775"/>
                                </p:stCondLst>
                                <p:childTnLst>
                                  <p:par>
                                    <p:cTn id="54" presetID="22" presetClass="entr" presetSubtype="8"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500"/>
                                            <p:tgtEl>
                                              <p:spTgt spid="50"/>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left)">
                                          <p:cBhvr>
                                            <p:cTn id="62" dur="500"/>
                                            <p:tgtEl>
                                              <p:spTgt spid="5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wipe(left)">
                                          <p:cBhvr>
                                            <p:cTn id="65" dur="500"/>
                                            <p:tgtEl>
                                              <p:spTgt spid="51"/>
                                            </p:tgtEl>
                                          </p:cBhvr>
                                        </p:animEffect>
                                      </p:childTnLst>
                                    </p:cTn>
                                  </p:par>
                                </p:childTnLst>
                              </p:cTn>
                            </p:par>
                            <p:par>
                              <p:cTn id="66" fill="hold">
                                <p:stCondLst>
                                  <p:cond delay="2275"/>
                                </p:stCondLst>
                                <p:childTnLst>
                                  <p:par>
                                    <p:cTn id="67" presetID="22" presetClass="entr" presetSubtype="1"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ipe(up)">
                                          <p:cBhvr>
                                            <p:cTn id="69" dur="500"/>
                                            <p:tgtEl>
                                              <p:spTgt spid="60"/>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wipe(up)">
                                          <p:cBhvr>
                                            <p:cTn id="72" dur="500"/>
                                            <p:tgtEl>
                                              <p:spTgt spid="6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up)">
                                          <p:cBhvr>
                                            <p:cTn id="75" dur="500"/>
                                            <p:tgtEl>
                                              <p:spTgt spid="63"/>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8" grpId="0"/>
          <p:bldP spid="50" grpId="0"/>
          <p:bldP spid="51" grpId="0"/>
          <p:bldP spid="52" grpId="0"/>
          <p:bldP spid="53" grpId="0"/>
          <p:bldP spid="56" grpId="0"/>
          <p:bldP spid="57" grpId="0"/>
          <p:bldP spid="58" grpId="0"/>
          <p:bldP spid="59" grpId="0"/>
          <p:bldP spid="60" grpId="0"/>
          <p:bldP spid="61" grpId="0"/>
          <p:bldP spid="62" grpId="0"/>
          <p:bldP spid="6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ppt_x"/>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childTnLst>
                              </p:cTn>
                            </p:par>
                            <p:par>
                              <p:cTn id="9" fill="hold">
                                <p:stCondLst>
                                  <p:cond delay="1275"/>
                                </p:stCondLst>
                                <p:childTnLst>
                                  <p:par>
                                    <p:cTn id="10" presetID="53" presetClass="entr" presetSubtype="16"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randombar(horizontal)">
                                          <p:cBhvr>
                                            <p:cTn id="17" dur="500"/>
                                            <p:tgtEl>
                                              <p:spTgt spid="54"/>
                                            </p:tgtEl>
                                          </p:cBhvr>
                                        </p:animEffect>
                                      </p:childTnLst>
                                    </p:cTn>
                                  </p:par>
                                  <p:par>
                                    <p:cTn id="18" presetID="53" presetClass="entr" presetSubtype="16"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par>
                                    <p:cTn id="23" presetID="53" presetClass="entr" presetSubtype="16"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p:cTn id="30" dur="500" fill="hold"/>
                                            <p:tgtEl>
                                              <p:spTgt spid="57"/>
                                            </p:tgtEl>
                                            <p:attrNameLst>
                                              <p:attrName>ppt_w</p:attrName>
                                            </p:attrNameLst>
                                          </p:cBhvr>
                                          <p:tavLst>
                                            <p:tav tm="0">
                                              <p:val>
                                                <p:fltVal val="0"/>
                                              </p:val>
                                            </p:tav>
                                            <p:tav tm="100000">
                                              <p:val>
                                                <p:strVal val="#ppt_w"/>
                                              </p:val>
                                            </p:tav>
                                          </p:tavLst>
                                        </p:anim>
                                        <p:anim calcmode="lin" valueType="num">
                                          <p:cBhvr>
                                            <p:cTn id="31" dur="500" fill="hold"/>
                                            <p:tgtEl>
                                              <p:spTgt spid="57"/>
                                            </p:tgtEl>
                                            <p:attrNameLst>
                                              <p:attrName>ppt_h</p:attrName>
                                            </p:attrNameLst>
                                          </p:cBhvr>
                                          <p:tavLst>
                                            <p:tav tm="0">
                                              <p:val>
                                                <p:fltVal val="0"/>
                                              </p:val>
                                            </p:tav>
                                            <p:tav tm="100000">
                                              <p:val>
                                                <p:strVal val="#ppt_h"/>
                                              </p:val>
                                            </p:tav>
                                          </p:tavLst>
                                        </p:anim>
                                        <p:animEffect transition="in" filter="fade">
                                          <p:cBhvr>
                                            <p:cTn id="32" dur="500"/>
                                            <p:tgtEl>
                                              <p:spTgt spid="57"/>
                                            </p:tgtEl>
                                          </p:cBhvr>
                                        </p:animEffect>
                                      </p:childTnLst>
                                    </p:cTn>
                                  </p:par>
                                  <p:par>
                                    <p:cTn id="33" presetID="53" presetClass="entr" presetSubtype="16"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Effect transition="in" filter="fade">
                                          <p:cBhvr>
                                            <p:cTn id="42" dur="500"/>
                                            <p:tgtEl>
                                              <p:spTgt spid="58"/>
                                            </p:tgtEl>
                                          </p:cBhvr>
                                        </p:animEffect>
                                      </p:childTnLst>
                                    </p:cTn>
                                  </p:par>
                                  <p:par>
                                    <p:cTn id="43" presetID="53" presetClass="entr" presetSubtype="16"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Effect transition="in" filter="fade">
                                          <p:cBhvr>
                                            <p:cTn id="47" dur="500"/>
                                            <p:tgtEl>
                                              <p:spTgt spid="3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 calcmode="lin" valueType="num">
                                          <p:cBhvr>
                                            <p:cTn id="50" dur="500" fill="hold"/>
                                            <p:tgtEl>
                                              <p:spTgt spid="59"/>
                                            </p:tgtEl>
                                            <p:attrNameLst>
                                              <p:attrName>ppt_w</p:attrName>
                                            </p:attrNameLst>
                                          </p:cBhvr>
                                          <p:tavLst>
                                            <p:tav tm="0">
                                              <p:val>
                                                <p:fltVal val="0"/>
                                              </p:val>
                                            </p:tav>
                                            <p:tav tm="100000">
                                              <p:val>
                                                <p:strVal val="#ppt_w"/>
                                              </p:val>
                                            </p:tav>
                                          </p:tavLst>
                                        </p:anim>
                                        <p:anim calcmode="lin" valueType="num">
                                          <p:cBhvr>
                                            <p:cTn id="51" dur="500" fill="hold"/>
                                            <p:tgtEl>
                                              <p:spTgt spid="59"/>
                                            </p:tgtEl>
                                            <p:attrNameLst>
                                              <p:attrName>ppt_h</p:attrName>
                                            </p:attrNameLst>
                                          </p:cBhvr>
                                          <p:tavLst>
                                            <p:tav tm="0">
                                              <p:val>
                                                <p:fltVal val="0"/>
                                              </p:val>
                                            </p:tav>
                                            <p:tav tm="100000">
                                              <p:val>
                                                <p:strVal val="#ppt_h"/>
                                              </p:val>
                                            </p:tav>
                                          </p:tavLst>
                                        </p:anim>
                                        <p:animEffect transition="in" filter="fade">
                                          <p:cBhvr>
                                            <p:cTn id="52" dur="500"/>
                                            <p:tgtEl>
                                              <p:spTgt spid="59"/>
                                            </p:tgtEl>
                                          </p:cBhvr>
                                        </p:animEffect>
                                      </p:childTnLst>
                                    </p:cTn>
                                  </p:par>
                                </p:childTnLst>
                              </p:cTn>
                            </p:par>
                            <p:par>
                              <p:cTn id="53" fill="hold">
                                <p:stCondLst>
                                  <p:cond delay="1775"/>
                                </p:stCondLst>
                                <p:childTnLst>
                                  <p:par>
                                    <p:cTn id="54" presetID="22" presetClass="entr" presetSubtype="8"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500"/>
                                            <p:tgtEl>
                                              <p:spTgt spid="50"/>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left)">
                                          <p:cBhvr>
                                            <p:cTn id="62" dur="500"/>
                                            <p:tgtEl>
                                              <p:spTgt spid="5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wipe(left)">
                                          <p:cBhvr>
                                            <p:cTn id="65" dur="500"/>
                                            <p:tgtEl>
                                              <p:spTgt spid="51"/>
                                            </p:tgtEl>
                                          </p:cBhvr>
                                        </p:animEffect>
                                      </p:childTnLst>
                                    </p:cTn>
                                  </p:par>
                                </p:childTnLst>
                              </p:cTn>
                            </p:par>
                            <p:par>
                              <p:cTn id="66" fill="hold">
                                <p:stCondLst>
                                  <p:cond delay="2275"/>
                                </p:stCondLst>
                                <p:childTnLst>
                                  <p:par>
                                    <p:cTn id="67" presetID="22" presetClass="entr" presetSubtype="1"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ipe(up)">
                                          <p:cBhvr>
                                            <p:cTn id="69" dur="500"/>
                                            <p:tgtEl>
                                              <p:spTgt spid="60"/>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wipe(up)">
                                          <p:cBhvr>
                                            <p:cTn id="72" dur="500"/>
                                            <p:tgtEl>
                                              <p:spTgt spid="6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up)">
                                          <p:cBhvr>
                                            <p:cTn id="75" dur="500"/>
                                            <p:tgtEl>
                                              <p:spTgt spid="63"/>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8" grpId="0"/>
          <p:bldP spid="50" grpId="0"/>
          <p:bldP spid="51" grpId="0"/>
          <p:bldP spid="52" grpId="0"/>
          <p:bldP spid="53" grpId="0"/>
          <p:bldP spid="56" grpId="0"/>
          <p:bldP spid="57" grpId="0"/>
          <p:bldP spid="58" grpId="0"/>
          <p:bldP spid="59" grpId="0"/>
          <p:bldP spid="60" grpId="0"/>
          <p:bldP spid="61" grpId="0"/>
          <p:bldP spid="62" grpId="0"/>
          <p:bldP spid="6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655094" y="2189151"/>
            <a:ext cx="4308500" cy="4308498"/>
            <a:chOff x="3699625" y="1165682"/>
            <a:chExt cx="4308500" cy="4308498"/>
          </a:xfrm>
          <a:solidFill>
            <a:schemeClr val="tx1">
              <a:lumMod val="75000"/>
              <a:lumOff val="25000"/>
            </a:schemeClr>
          </a:solidFill>
        </p:grpSpPr>
        <p:sp>
          <p:nvSpPr>
            <p:cNvPr id="37" name="弧形 36"/>
            <p:cNvSpPr/>
            <p:nvPr/>
          </p:nvSpPr>
          <p:spPr>
            <a:xfrm>
              <a:off x="3699625" y="1165682"/>
              <a:ext cx="4308500" cy="4308498"/>
            </a:xfrm>
            <a:prstGeom prst="arc">
              <a:avLst>
                <a:gd name="adj1" fmla="val 8913752"/>
                <a:gd name="adj2" fmla="val 2271172"/>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a:off x="3909349" y="1375406"/>
              <a:ext cx="3889052" cy="3889050"/>
            </a:xfrm>
            <a:prstGeom prst="arc">
              <a:avLst>
                <a:gd name="adj1" fmla="val 13806861"/>
                <a:gd name="adj2" fmla="val 4272787"/>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a:off x="4085068" y="1551124"/>
              <a:ext cx="3537614" cy="3537614"/>
            </a:xfrm>
            <a:prstGeom prst="arc">
              <a:avLst>
                <a:gd name="adj1" fmla="val 20529803"/>
                <a:gd name="adj2" fmla="val 10712815"/>
              </a:avLst>
            </a:prstGeom>
            <a:noFill/>
            <a:ln>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椭圆 39"/>
            <p:cNvSpPr/>
            <p:nvPr/>
          </p:nvSpPr>
          <p:spPr>
            <a:xfrm>
              <a:off x="7514598" y="4549454"/>
              <a:ext cx="142289" cy="142289"/>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14931" y="1793831"/>
              <a:ext cx="142289" cy="142289"/>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013923" y="3295596"/>
              <a:ext cx="142289" cy="142289"/>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AutoShape 10"/>
          <p:cNvSpPr>
            <a:spLocks/>
          </p:cNvSpPr>
          <p:nvPr/>
        </p:nvSpPr>
        <p:spPr bwMode="auto">
          <a:xfrm>
            <a:off x="8048890" y="5026596"/>
            <a:ext cx="2089150" cy="11453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mc="http://schemas.openxmlformats.org/markup-compatibility/2006" xmlns:p14="http://schemas.microsoft.com/office/powerpoint/2010/main" xmlns="">
                <a:solidFill>
                  <a:srgbClr val="FFFFFF"/>
                </a:solidFill>
              </a14:hiddenFill>
            </a:ext>
            <a:ext uri="{91240B29-F687-4f45-9708-019B960494DF}">
              <a14:hiddenLine xmlns:a14="http://schemas.microsoft.com/office/drawing/2010/main" xmlns:mc="http://schemas.openxmlformats.org/markup-compatibility/2006" xmlns:p14="http://schemas.microsoft.com/office/powerpoint/2010/main" xmlns="" w="12700" cap="flat" cmpd="sng">
                <a:solidFill>
                  <a:srgbClr val="000000"/>
                </a:solidFill>
                <a:prstDash val="solid"/>
                <a:miter lim="0"/>
                <a:headEnd/>
                <a:tailEnd/>
              </a14:hiddenLine>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lstStyle/>
          <a:p>
            <a:pPr algn="l" defTabSz="323850">
              <a:lnSpc>
                <a:spcPct val="120000"/>
              </a:lnSpc>
              <a:spcBef>
                <a:spcPts val="850"/>
              </a:spcBef>
              <a:defRPr/>
            </a:pPr>
            <a:r>
              <a:rPr lang="es-ES" sz="900">
                <a:solidFill>
                  <a:schemeClr val="tx1">
                    <a:lumMod val="75000"/>
                    <a:lumOff val="25000"/>
                  </a:schemeClr>
                </a:solidFill>
                <a:latin typeface="Lato" charset="0"/>
                <a:ea typeface="ＭＳ Ｐゴシック" charset="0"/>
                <a:cs typeface="Lato" charset="0"/>
                <a:sym typeface="Lato" charset="0"/>
              </a:rPr>
              <a:t>Lorem ipsum dolor sit amet, consectetur adipiscing elit. Integer mollis vehicula ligula ut faucibus. Curabitur vestibulum consequat urna et vehicula. Suspendisse feugiat biben- dum egestas. Sed bibendum urna id sem tincidunt commodoat dictum</a:t>
            </a:r>
            <a:endParaRPr lang="es-ES" sz="1450">
              <a:solidFill>
                <a:schemeClr val="tx1">
                  <a:lumMod val="75000"/>
                  <a:lumOff val="25000"/>
                </a:schemeClr>
              </a:solidFill>
              <a:latin typeface="Gill Sans" charset="0"/>
              <a:ea typeface="ＭＳ Ｐゴシック" charset="0"/>
              <a:sym typeface="Gill Sans" charset="0"/>
            </a:endParaRPr>
          </a:p>
        </p:txBody>
      </p:sp>
      <p:sp>
        <p:nvSpPr>
          <p:cNvPr id="44" name="AutoShape 11"/>
          <p:cNvSpPr>
            <a:spLocks/>
          </p:cNvSpPr>
          <p:nvPr/>
        </p:nvSpPr>
        <p:spPr bwMode="auto">
          <a:xfrm>
            <a:off x="8048890" y="4771008"/>
            <a:ext cx="20637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mc="http://schemas.openxmlformats.org/markup-compatibility/2006" xmlns:p14="http://schemas.microsoft.com/office/powerpoint/2010/main" xmlns="">
                <a:solidFill>
                  <a:srgbClr val="FFFFFF"/>
                </a:solidFill>
              </a14:hiddenFill>
            </a:ext>
            <a:ext uri="{91240B29-F687-4f45-9708-019B960494DF}">
              <a14:hiddenLine xmlns:a14="http://schemas.microsoft.com/office/drawing/2010/main" xmlns:mc="http://schemas.openxmlformats.org/markup-compatibility/2006" xmlns:p14="http://schemas.microsoft.com/office/powerpoint/2010/main" xmlns="" w="12700" cap="flat" cmpd="sng">
                <a:solidFill>
                  <a:srgbClr val="000000"/>
                </a:solidFill>
                <a:prstDash val="solid"/>
                <a:miter lim="0"/>
                <a:headEnd/>
                <a:tailEnd/>
              </a14:hiddenLine>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lstStyle/>
          <a:p>
            <a:pPr defTabSz="323850">
              <a:spcBef>
                <a:spcPts val="850"/>
              </a:spcBef>
              <a:defRPr/>
            </a:pPr>
            <a:r>
              <a:rPr lang="es-ES" altLang="zh-CN" sz="1150" b="1" dirty="0">
                <a:solidFill>
                  <a:schemeClr val="tx1">
                    <a:lumMod val="75000"/>
                    <a:lumOff val="25000"/>
                  </a:schemeClr>
                </a:solidFill>
                <a:latin typeface="Lato" charset="0"/>
                <a:ea typeface="ＭＳ Ｐゴシック" charset="0"/>
                <a:cs typeface="Lato" charset="0"/>
                <a:sym typeface="Lato" charset="0"/>
              </a:rPr>
              <a:t>ADD YOUR TITLE HERE</a:t>
            </a:r>
            <a:endParaRPr lang="es-ES" altLang="zh-CN" sz="1450" dirty="0">
              <a:solidFill>
                <a:schemeClr val="tx1">
                  <a:lumMod val="75000"/>
                  <a:lumOff val="25000"/>
                </a:schemeClr>
              </a:solidFill>
              <a:latin typeface="Gill Sans" charset="0"/>
              <a:ea typeface="ＭＳ Ｐゴシック" charset="0"/>
              <a:sym typeface="Gill Sans" charset="0"/>
            </a:endParaRPr>
          </a:p>
        </p:txBody>
      </p:sp>
      <p:sp>
        <p:nvSpPr>
          <p:cNvPr id="45" name="AutoShape 10"/>
          <p:cNvSpPr>
            <a:spLocks/>
          </p:cNvSpPr>
          <p:nvPr/>
        </p:nvSpPr>
        <p:spPr bwMode="auto">
          <a:xfrm>
            <a:off x="1461082" y="4376117"/>
            <a:ext cx="2089150" cy="11453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mc="http://schemas.openxmlformats.org/markup-compatibility/2006" xmlns:p14="http://schemas.microsoft.com/office/powerpoint/2010/main" xmlns="">
                <a:solidFill>
                  <a:srgbClr val="FFFFFF"/>
                </a:solidFill>
              </a14:hiddenFill>
            </a:ext>
            <a:ext uri="{91240B29-F687-4f45-9708-019B960494DF}">
              <a14:hiddenLine xmlns:a14="http://schemas.microsoft.com/office/drawing/2010/main" xmlns:mc="http://schemas.openxmlformats.org/markup-compatibility/2006" xmlns:p14="http://schemas.microsoft.com/office/powerpoint/2010/main" xmlns="" w="12700" cap="flat" cmpd="sng">
                <a:solidFill>
                  <a:srgbClr val="000000"/>
                </a:solidFill>
                <a:prstDash val="solid"/>
                <a:miter lim="0"/>
                <a:headEnd/>
                <a:tailEnd/>
              </a14:hiddenLine>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lstStyle/>
          <a:p>
            <a:pPr algn="l" defTabSz="323850">
              <a:lnSpc>
                <a:spcPct val="120000"/>
              </a:lnSpc>
              <a:spcBef>
                <a:spcPts val="850"/>
              </a:spcBef>
              <a:defRPr/>
            </a:pPr>
            <a:r>
              <a:rPr lang="es-ES" sz="900">
                <a:solidFill>
                  <a:schemeClr val="tx1">
                    <a:lumMod val="75000"/>
                    <a:lumOff val="25000"/>
                  </a:schemeClr>
                </a:solidFill>
                <a:latin typeface="Lato" charset="0"/>
                <a:ea typeface="ＭＳ Ｐゴシック" charset="0"/>
                <a:cs typeface="Lato" charset="0"/>
                <a:sym typeface="Lato" charset="0"/>
              </a:rPr>
              <a:t>Lorem ipsum dolor sit amet, consectetur adipiscing elit. Integer mollis vehicula ligula ut faucibus. Curabitur vestibulum consequat urna et vehicula. Suspendisse feugiat biben- dum egestas. Sed bibendum urna id sem tincidunt commodoat dictum</a:t>
            </a:r>
            <a:endParaRPr lang="es-ES" sz="1450">
              <a:solidFill>
                <a:schemeClr val="tx1">
                  <a:lumMod val="75000"/>
                  <a:lumOff val="25000"/>
                </a:schemeClr>
              </a:solidFill>
              <a:latin typeface="Gill Sans" charset="0"/>
              <a:ea typeface="ＭＳ Ｐゴシック" charset="0"/>
              <a:sym typeface="Gill Sans" charset="0"/>
            </a:endParaRPr>
          </a:p>
        </p:txBody>
      </p:sp>
      <p:sp>
        <p:nvSpPr>
          <p:cNvPr id="46" name="AutoShape 11"/>
          <p:cNvSpPr>
            <a:spLocks/>
          </p:cNvSpPr>
          <p:nvPr/>
        </p:nvSpPr>
        <p:spPr bwMode="auto">
          <a:xfrm>
            <a:off x="1461082" y="4120529"/>
            <a:ext cx="20637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mc="http://schemas.openxmlformats.org/markup-compatibility/2006" xmlns:p14="http://schemas.microsoft.com/office/powerpoint/2010/main" xmlns="">
                <a:solidFill>
                  <a:srgbClr val="FFFFFF"/>
                </a:solidFill>
              </a14:hiddenFill>
            </a:ext>
            <a:ext uri="{91240B29-F687-4f45-9708-019B960494DF}">
              <a14:hiddenLine xmlns:a14="http://schemas.microsoft.com/office/drawing/2010/main" xmlns:mc="http://schemas.openxmlformats.org/markup-compatibility/2006" xmlns:p14="http://schemas.microsoft.com/office/powerpoint/2010/main" xmlns="" w="12700" cap="flat" cmpd="sng">
                <a:solidFill>
                  <a:srgbClr val="000000"/>
                </a:solidFill>
                <a:prstDash val="solid"/>
                <a:miter lim="0"/>
                <a:headEnd/>
                <a:tailEnd/>
              </a14:hiddenLine>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lstStyle/>
          <a:p>
            <a:pPr defTabSz="323850">
              <a:spcBef>
                <a:spcPts val="850"/>
              </a:spcBef>
              <a:defRPr/>
            </a:pPr>
            <a:r>
              <a:rPr lang="es-ES" altLang="zh-CN" sz="1150" b="1" dirty="0">
                <a:solidFill>
                  <a:schemeClr val="tx1">
                    <a:lumMod val="75000"/>
                    <a:lumOff val="25000"/>
                  </a:schemeClr>
                </a:solidFill>
                <a:latin typeface="Lato" charset="0"/>
                <a:ea typeface="ＭＳ Ｐゴシック" charset="0"/>
                <a:cs typeface="Lato" charset="0"/>
                <a:sym typeface="Lato" charset="0"/>
              </a:rPr>
              <a:t>ADD YOUR TITLE HERE</a:t>
            </a:r>
            <a:endParaRPr lang="es-ES" altLang="zh-CN" sz="1450" dirty="0">
              <a:solidFill>
                <a:schemeClr val="tx1">
                  <a:lumMod val="75000"/>
                  <a:lumOff val="25000"/>
                </a:schemeClr>
              </a:solidFill>
              <a:latin typeface="Gill Sans" charset="0"/>
              <a:ea typeface="ＭＳ Ｐゴシック" charset="0"/>
              <a:sym typeface="Gill Sans" charset="0"/>
            </a:endParaRPr>
          </a:p>
        </p:txBody>
      </p:sp>
      <p:sp>
        <p:nvSpPr>
          <p:cNvPr id="47" name="AutoShape 10"/>
          <p:cNvSpPr>
            <a:spLocks/>
          </p:cNvSpPr>
          <p:nvPr/>
        </p:nvSpPr>
        <p:spPr bwMode="auto">
          <a:xfrm>
            <a:off x="2623219" y="1600962"/>
            <a:ext cx="2089150" cy="11453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mc="http://schemas.openxmlformats.org/markup-compatibility/2006" xmlns:p14="http://schemas.microsoft.com/office/powerpoint/2010/main" xmlns="">
                <a:solidFill>
                  <a:srgbClr val="FFFFFF"/>
                </a:solidFill>
              </a14:hiddenFill>
            </a:ext>
            <a:ext uri="{91240B29-F687-4f45-9708-019B960494DF}">
              <a14:hiddenLine xmlns:a14="http://schemas.microsoft.com/office/drawing/2010/main" xmlns:mc="http://schemas.openxmlformats.org/markup-compatibility/2006" xmlns:p14="http://schemas.microsoft.com/office/powerpoint/2010/main" xmlns="" w="12700" cap="flat" cmpd="sng">
                <a:solidFill>
                  <a:srgbClr val="000000"/>
                </a:solidFill>
                <a:prstDash val="solid"/>
                <a:miter lim="0"/>
                <a:headEnd/>
                <a:tailEnd/>
              </a14:hiddenLine>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lstStyle/>
          <a:p>
            <a:pPr algn="l" defTabSz="323850">
              <a:lnSpc>
                <a:spcPct val="120000"/>
              </a:lnSpc>
              <a:spcBef>
                <a:spcPts val="850"/>
              </a:spcBef>
              <a:defRPr/>
            </a:pPr>
            <a:r>
              <a:rPr lang="es-ES" sz="900" dirty="0">
                <a:solidFill>
                  <a:schemeClr val="tx1">
                    <a:lumMod val="75000"/>
                    <a:lumOff val="25000"/>
                  </a:schemeClr>
                </a:solidFill>
                <a:latin typeface="Lato" charset="0"/>
                <a:ea typeface="ＭＳ Ｐゴシック" charset="0"/>
                <a:cs typeface="Lato" charset="0"/>
                <a:sym typeface="Lato" charset="0"/>
              </a:rPr>
              <a:t>Lorem ipsum dolor sit amet, consectetur adipiscing elit. Integer mollis vehicula ligula ut faucibus. Curabitur vestibulum consequat urna et vehicula. Suspendisse feugiat biben- dum egestas. Sed bibendum urna id sem tincidunt commodoat dictum</a:t>
            </a:r>
            <a:endParaRPr lang="es-ES" sz="1450" dirty="0">
              <a:solidFill>
                <a:schemeClr val="tx1">
                  <a:lumMod val="75000"/>
                  <a:lumOff val="25000"/>
                </a:schemeClr>
              </a:solidFill>
              <a:latin typeface="Gill Sans" charset="0"/>
              <a:ea typeface="ＭＳ Ｐゴシック" charset="0"/>
              <a:sym typeface="Gill Sans" charset="0"/>
            </a:endParaRPr>
          </a:p>
        </p:txBody>
      </p:sp>
      <p:sp>
        <p:nvSpPr>
          <p:cNvPr id="48" name="AutoShape 11"/>
          <p:cNvSpPr>
            <a:spLocks/>
          </p:cNvSpPr>
          <p:nvPr/>
        </p:nvSpPr>
        <p:spPr bwMode="auto">
          <a:xfrm>
            <a:off x="2623219" y="1345374"/>
            <a:ext cx="20637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mc="http://schemas.openxmlformats.org/markup-compatibility/2006" xmlns:p14="http://schemas.microsoft.com/office/powerpoint/2010/main" xmlns="">
                <a:solidFill>
                  <a:srgbClr val="FFFFFF"/>
                </a:solidFill>
              </a14:hiddenFill>
            </a:ext>
            <a:ext uri="{91240B29-F687-4f45-9708-019B960494DF}">
              <a14:hiddenLine xmlns:a14="http://schemas.microsoft.com/office/drawing/2010/main" xmlns:mc="http://schemas.openxmlformats.org/markup-compatibility/2006" xmlns:p14="http://schemas.microsoft.com/office/powerpoint/2010/main" xmlns="" w="12700" cap="flat" cmpd="sng">
                <a:solidFill>
                  <a:srgbClr val="000000"/>
                </a:solidFill>
                <a:prstDash val="solid"/>
                <a:miter lim="0"/>
                <a:headEnd/>
                <a:tailEnd/>
              </a14:hiddenLine>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lstStyle/>
          <a:p>
            <a:pPr defTabSz="323850">
              <a:spcBef>
                <a:spcPts val="850"/>
              </a:spcBef>
              <a:defRPr/>
            </a:pPr>
            <a:r>
              <a:rPr lang="es-ES" altLang="zh-CN" sz="1150" b="1" dirty="0">
                <a:solidFill>
                  <a:schemeClr val="tx1">
                    <a:lumMod val="75000"/>
                    <a:lumOff val="25000"/>
                  </a:schemeClr>
                </a:solidFill>
                <a:latin typeface="Lato" charset="0"/>
                <a:ea typeface="ＭＳ Ｐゴシック" charset="0"/>
                <a:cs typeface="Lato" charset="0"/>
                <a:sym typeface="Lato" charset="0"/>
              </a:rPr>
              <a:t>ADD YOUR TITLE HERE</a:t>
            </a:r>
            <a:endParaRPr lang="es-ES" altLang="zh-CN" sz="1450" dirty="0">
              <a:solidFill>
                <a:schemeClr val="tx1">
                  <a:lumMod val="75000"/>
                  <a:lumOff val="25000"/>
                </a:schemeClr>
              </a:solidFill>
              <a:latin typeface="Gill Sans" charset="0"/>
              <a:ea typeface="ＭＳ Ｐゴシック" charset="0"/>
              <a:sym typeface="Gill Sans" charset="0"/>
            </a:endParaRPr>
          </a:p>
        </p:txBody>
      </p:sp>
      <p:sp>
        <p:nvSpPr>
          <p:cNvPr id="53" name="椭圆 52"/>
          <p:cNvSpPr/>
          <p:nvPr/>
        </p:nvSpPr>
        <p:spPr>
          <a:xfrm>
            <a:off x="4230916" y="2631001"/>
            <a:ext cx="3156856" cy="3156856"/>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6"/>
          <p:cNvSpPr txBox="1">
            <a:spLocks noChangeArrowheads="1"/>
          </p:cNvSpPr>
          <p:nvPr/>
        </p:nvSpPr>
        <p:spPr bwMode="auto">
          <a:xfrm>
            <a:off x="6128658" y="761174"/>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31719189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grpId="0" nodeType="withEffect">
                                      <p:stCondLst>
                                        <p:cond delay="100"/>
                                      </p:stCondLst>
                                      <p:childTnLst>
                                        <p:set>
                                          <p:cBhvr>
                                            <p:cTn id="12" dur="1" fill="hold">
                                              <p:stCondLst>
                                                <p:cond delay="0"/>
                                              </p:stCondLst>
                                            </p:cTn>
                                            <p:tgtEl>
                                              <p:spTgt spid="53"/>
                                            </p:tgtEl>
                                            <p:attrNameLst>
                                              <p:attrName>style.visibility</p:attrName>
                                            </p:attrNameLst>
                                          </p:cBhvr>
                                          <p:to>
                                            <p:strVal val="visible"/>
                                          </p:to>
                                        </p:set>
                                        <p:anim calcmode="lin" valueType="num">
                                          <p:cBhvr>
                                            <p:cTn id="13" dur="1000" fill="hold"/>
                                            <p:tgtEl>
                                              <p:spTgt spid="53"/>
                                            </p:tgtEl>
                                            <p:attrNameLst>
                                              <p:attrName>ppt_w</p:attrName>
                                            </p:attrNameLst>
                                          </p:cBhvr>
                                          <p:tavLst>
                                            <p:tav tm="0">
                                              <p:val>
                                                <p:fltVal val="0"/>
                                              </p:val>
                                            </p:tav>
                                            <p:tav tm="100000">
                                              <p:val>
                                                <p:strVal val="#ppt_w"/>
                                              </p:val>
                                            </p:tav>
                                          </p:tavLst>
                                        </p:anim>
                                        <p:anim calcmode="lin" valueType="num">
                                          <p:cBhvr>
                                            <p:cTn id="14" dur="1000" fill="hold"/>
                                            <p:tgtEl>
                                              <p:spTgt spid="53"/>
                                            </p:tgtEl>
                                            <p:attrNameLst>
                                              <p:attrName>ppt_h</p:attrName>
                                            </p:attrNameLst>
                                          </p:cBhvr>
                                          <p:tavLst>
                                            <p:tav tm="0">
                                              <p:val>
                                                <p:fltVal val="0"/>
                                              </p:val>
                                            </p:tav>
                                            <p:tav tm="100000">
                                              <p:val>
                                                <p:strVal val="#ppt_h"/>
                                              </p:val>
                                            </p:tav>
                                          </p:tavLst>
                                        </p:anim>
                                        <p:anim calcmode="lin" valueType="num">
                                          <p:cBhvr>
                                            <p:cTn id="15" dur="1000" fill="hold"/>
                                            <p:tgtEl>
                                              <p:spTgt spid="53"/>
                                            </p:tgtEl>
                                            <p:attrNameLst>
                                              <p:attrName>style.rotation</p:attrName>
                                            </p:attrNameLst>
                                          </p:cBhvr>
                                          <p:tavLst>
                                            <p:tav tm="0">
                                              <p:val>
                                                <p:fltVal val="90"/>
                                              </p:val>
                                            </p:tav>
                                            <p:tav tm="100000">
                                              <p:val>
                                                <p:fltVal val="0"/>
                                              </p:val>
                                            </p:tav>
                                          </p:tavLst>
                                        </p:anim>
                                        <p:animEffect transition="in" filter="fade">
                                          <p:cBhvr>
                                            <p:cTn id="16" dur="1000"/>
                                            <p:tgtEl>
                                              <p:spTgt spid="53"/>
                                            </p:tgtEl>
                                          </p:cBhvr>
                                        </p:animEffect>
                                      </p:childTnLst>
                                    </p:cTn>
                                  </p:par>
                                </p:childTnLst>
                              </p:cTn>
                            </p:par>
                            <p:par>
                              <p:cTn id="17" fill="hold">
                                <p:stCondLst>
                                  <p:cond delay="1100"/>
                                </p:stCondLst>
                                <p:childTnLst>
                                  <p:par>
                                    <p:cTn id="18" presetID="8" presetClass="emph" presetSubtype="0" fill="hold" grpId="1" nodeType="afterEffect">
                                      <p:stCondLst>
                                        <p:cond delay="0"/>
                                      </p:stCondLst>
                                      <p:childTnLst>
                                        <p:animRot by="21600000">
                                          <p:cBhvr>
                                            <p:cTn id="19" dur="2000" fill="hold"/>
                                            <p:tgtEl>
                                              <p:spTgt spid="53"/>
                                            </p:tgtEl>
                                            <p:attrNameLst>
                                              <p:attrName>r</p:attrName>
                                            </p:attrNameLst>
                                          </p:cBhvr>
                                        </p:animRot>
                                      </p:childTnLst>
                                    </p:cTn>
                                  </p:par>
                                </p:childTnLst>
                              </p:cTn>
                            </p:par>
                            <p:par>
                              <p:cTn id="20" fill="hold">
                                <p:stCondLst>
                                  <p:cond delay="3100"/>
                                </p:stCondLst>
                                <p:childTnLst>
                                  <p:par>
                                    <p:cTn id="21" presetID="2" presetClass="entr" presetSubtype="8"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0-#ppt_w/2"/>
                                              </p:val>
                                            </p:tav>
                                            <p:tav tm="100000">
                                              <p:val>
                                                <p:strVal val="#ppt_x"/>
                                              </p:val>
                                            </p:tav>
                                          </p:tavLst>
                                        </p:anim>
                                        <p:anim calcmode="lin" valueType="num">
                                          <p:cBhvr additive="base">
                                            <p:cTn id="24" dur="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0-#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20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1+#ppt_w/2"/>
                                              </p:val>
                                            </p:tav>
                                            <p:tav tm="100000">
                                              <p:val>
                                                <p:strVal val="#ppt_x"/>
                                              </p:val>
                                            </p:tav>
                                          </p:tavLst>
                                        </p:anim>
                                        <p:anim calcmode="lin" valueType="num">
                                          <p:cBhvr additive="base">
                                            <p:cTn id="32" dur="500" fill="hold"/>
                                            <p:tgtEl>
                                              <p:spTgt spid="44"/>
                                            </p:tgtEl>
                                            <p:attrNameLst>
                                              <p:attrName>ppt_y</p:attrName>
                                            </p:attrNameLst>
                                          </p:cBhvr>
                                          <p:tavLst>
                                            <p:tav tm="0">
                                              <p:val>
                                                <p:strVal val="#ppt_y"/>
                                              </p:val>
                                            </p:tav>
                                            <p:tav tm="100000">
                                              <p:val>
                                                <p:strVal val="#ppt_y"/>
                                              </p:val>
                                            </p:tav>
                                          </p:tavLst>
                                        </p:anim>
                                      </p:childTnLst>
                                    </p:cTn>
                                  </p:par>
                                </p:childTnLst>
                              </p:cTn>
                            </p:par>
                            <p:par>
                              <p:cTn id="33" fill="hold">
                                <p:stCondLst>
                                  <p:cond delay="3800"/>
                                </p:stCondLst>
                                <p:childTnLst>
                                  <p:par>
                                    <p:cTn id="34" presetID="22" presetClass="entr" presetSubtype="1"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up)">
                                          <p:cBhvr>
                                            <p:cTn id="39" dur="500"/>
                                            <p:tgtEl>
                                              <p:spTgt spid="4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par>
                              <p:cTn id="43" fill="hold">
                                <p:stCondLst>
                                  <p:cond delay="4300"/>
                                </p:stCondLst>
                                <p:childTnLst>
                                  <p:par>
                                    <p:cTn id="44" presetID="2" presetClass="entr" presetSubtype="2" accel="76000" fill="hold" grpId="0" nodeType="afterEffect" p14:presetBounceEnd="34000">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14:bounceEnd="34000">
                                          <p:cBhvr additive="base">
                                            <p:cTn id="46" dur="750" fill="hold"/>
                                            <p:tgtEl>
                                              <p:spTgt spid="54"/>
                                            </p:tgtEl>
                                            <p:attrNameLst>
                                              <p:attrName>ppt_x</p:attrName>
                                            </p:attrNameLst>
                                          </p:cBhvr>
                                          <p:tavLst>
                                            <p:tav tm="0">
                                              <p:val>
                                                <p:strVal val="1+#ppt_w/2"/>
                                              </p:val>
                                            </p:tav>
                                            <p:tav tm="100000">
                                              <p:val>
                                                <p:strVal val="#ppt_x"/>
                                              </p:val>
                                            </p:tav>
                                          </p:tavLst>
                                        </p:anim>
                                        <p:anim calcmode="lin" valueType="num" p14:bounceEnd="34000">
                                          <p:cBhvr additive="base">
                                            <p:cTn id="47"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53" grpId="0" animBg="1"/>
          <p:bldP spid="53" grpId="1" animBg="1"/>
          <p:bldP spid="54"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grpId="0" nodeType="withEffect">
                                      <p:stCondLst>
                                        <p:cond delay="100"/>
                                      </p:stCondLst>
                                      <p:childTnLst>
                                        <p:set>
                                          <p:cBhvr>
                                            <p:cTn id="12" dur="1" fill="hold">
                                              <p:stCondLst>
                                                <p:cond delay="0"/>
                                              </p:stCondLst>
                                            </p:cTn>
                                            <p:tgtEl>
                                              <p:spTgt spid="53"/>
                                            </p:tgtEl>
                                            <p:attrNameLst>
                                              <p:attrName>style.visibility</p:attrName>
                                            </p:attrNameLst>
                                          </p:cBhvr>
                                          <p:to>
                                            <p:strVal val="visible"/>
                                          </p:to>
                                        </p:set>
                                        <p:anim calcmode="lin" valueType="num">
                                          <p:cBhvr>
                                            <p:cTn id="13" dur="1000" fill="hold"/>
                                            <p:tgtEl>
                                              <p:spTgt spid="53"/>
                                            </p:tgtEl>
                                            <p:attrNameLst>
                                              <p:attrName>ppt_w</p:attrName>
                                            </p:attrNameLst>
                                          </p:cBhvr>
                                          <p:tavLst>
                                            <p:tav tm="0">
                                              <p:val>
                                                <p:fltVal val="0"/>
                                              </p:val>
                                            </p:tav>
                                            <p:tav tm="100000">
                                              <p:val>
                                                <p:strVal val="#ppt_w"/>
                                              </p:val>
                                            </p:tav>
                                          </p:tavLst>
                                        </p:anim>
                                        <p:anim calcmode="lin" valueType="num">
                                          <p:cBhvr>
                                            <p:cTn id="14" dur="1000" fill="hold"/>
                                            <p:tgtEl>
                                              <p:spTgt spid="53"/>
                                            </p:tgtEl>
                                            <p:attrNameLst>
                                              <p:attrName>ppt_h</p:attrName>
                                            </p:attrNameLst>
                                          </p:cBhvr>
                                          <p:tavLst>
                                            <p:tav tm="0">
                                              <p:val>
                                                <p:fltVal val="0"/>
                                              </p:val>
                                            </p:tav>
                                            <p:tav tm="100000">
                                              <p:val>
                                                <p:strVal val="#ppt_h"/>
                                              </p:val>
                                            </p:tav>
                                          </p:tavLst>
                                        </p:anim>
                                        <p:anim calcmode="lin" valueType="num">
                                          <p:cBhvr>
                                            <p:cTn id="15" dur="1000" fill="hold"/>
                                            <p:tgtEl>
                                              <p:spTgt spid="53"/>
                                            </p:tgtEl>
                                            <p:attrNameLst>
                                              <p:attrName>style.rotation</p:attrName>
                                            </p:attrNameLst>
                                          </p:cBhvr>
                                          <p:tavLst>
                                            <p:tav tm="0">
                                              <p:val>
                                                <p:fltVal val="90"/>
                                              </p:val>
                                            </p:tav>
                                            <p:tav tm="100000">
                                              <p:val>
                                                <p:fltVal val="0"/>
                                              </p:val>
                                            </p:tav>
                                          </p:tavLst>
                                        </p:anim>
                                        <p:animEffect transition="in" filter="fade">
                                          <p:cBhvr>
                                            <p:cTn id="16" dur="1000"/>
                                            <p:tgtEl>
                                              <p:spTgt spid="53"/>
                                            </p:tgtEl>
                                          </p:cBhvr>
                                        </p:animEffect>
                                      </p:childTnLst>
                                    </p:cTn>
                                  </p:par>
                                </p:childTnLst>
                              </p:cTn>
                            </p:par>
                            <p:par>
                              <p:cTn id="17" fill="hold">
                                <p:stCondLst>
                                  <p:cond delay="1100"/>
                                </p:stCondLst>
                                <p:childTnLst>
                                  <p:par>
                                    <p:cTn id="18" presetID="8" presetClass="emph" presetSubtype="0" fill="hold" grpId="1" nodeType="afterEffect">
                                      <p:stCondLst>
                                        <p:cond delay="0"/>
                                      </p:stCondLst>
                                      <p:childTnLst>
                                        <p:animRot by="21600000">
                                          <p:cBhvr>
                                            <p:cTn id="19" dur="2000" fill="hold"/>
                                            <p:tgtEl>
                                              <p:spTgt spid="53"/>
                                            </p:tgtEl>
                                            <p:attrNameLst>
                                              <p:attrName>r</p:attrName>
                                            </p:attrNameLst>
                                          </p:cBhvr>
                                        </p:animRot>
                                      </p:childTnLst>
                                    </p:cTn>
                                  </p:par>
                                </p:childTnLst>
                              </p:cTn>
                            </p:par>
                            <p:par>
                              <p:cTn id="20" fill="hold">
                                <p:stCondLst>
                                  <p:cond delay="3100"/>
                                </p:stCondLst>
                                <p:childTnLst>
                                  <p:par>
                                    <p:cTn id="21" presetID="2" presetClass="entr" presetSubtype="8"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0-#ppt_w/2"/>
                                              </p:val>
                                            </p:tav>
                                            <p:tav tm="100000">
                                              <p:val>
                                                <p:strVal val="#ppt_x"/>
                                              </p:val>
                                            </p:tav>
                                          </p:tavLst>
                                        </p:anim>
                                        <p:anim calcmode="lin" valueType="num">
                                          <p:cBhvr additive="base">
                                            <p:cTn id="24" dur="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0-#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20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1+#ppt_w/2"/>
                                              </p:val>
                                            </p:tav>
                                            <p:tav tm="100000">
                                              <p:val>
                                                <p:strVal val="#ppt_x"/>
                                              </p:val>
                                            </p:tav>
                                          </p:tavLst>
                                        </p:anim>
                                        <p:anim calcmode="lin" valueType="num">
                                          <p:cBhvr additive="base">
                                            <p:cTn id="32" dur="500" fill="hold"/>
                                            <p:tgtEl>
                                              <p:spTgt spid="44"/>
                                            </p:tgtEl>
                                            <p:attrNameLst>
                                              <p:attrName>ppt_y</p:attrName>
                                            </p:attrNameLst>
                                          </p:cBhvr>
                                          <p:tavLst>
                                            <p:tav tm="0">
                                              <p:val>
                                                <p:strVal val="#ppt_y"/>
                                              </p:val>
                                            </p:tav>
                                            <p:tav tm="100000">
                                              <p:val>
                                                <p:strVal val="#ppt_y"/>
                                              </p:val>
                                            </p:tav>
                                          </p:tavLst>
                                        </p:anim>
                                      </p:childTnLst>
                                    </p:cTn>
                                  </p:par>
                                </p:childTnLst>
                              </p:cTn>
                            </p:par>
                            <p:par>
                              <p:cTn id="33" fill="hold">
                                <p:stCondLst>
                                  <p:cond delay="3800"/>
                                </p:stCondLst>
                                <p:childTnLst>
                                  <p:par>
                                    <p:cTn id="34" presetID="22" presetClass="entr" presetSubtype="1"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up)">
                                          <p:cBhvr>
                                            <p:cTn id="39" dur="500"/>
                                            <p:tgtEl>
                                              <p:spTgt spid="4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par>
                              <p:cTn id="43" fill="hold">
                                <p:stCondLst>
                                  <p:cond delay="4300"/>
                                </p:stCondLst>
                                <p:childTnLst>
                                  <p:par>
                                    <p:cTn id="44" presetID="2" presetClass="entr" presetSubtype="2" accel="76000"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cBhvr additive="base">
                                            <p:cTn id="46" dur="750" fill="hold"/>
                                            <p:tgtEl>
                                              <p:spTgt spid="54"/>
                                            </p:tgtEl>
                                            <p:attrNameLst>
                                              <p:attrName>ppt_x</p:attrName>
                                            </p:attrNameLst>
                                          </p:cBhvr>
                                          <p:tavLst>
                                            <p:tav tm="0">
                                              <p:val>
                                                <p:strVal val="1+#ppt_w/2"/>
                                              </p:val>
                                            </p:tav>
                                            <p:tav tm="100000">
                                              <p:val>
                                                <p:strVal val="#ppt_x"/>
                                              </p:val>
                                            </p:tav>
                                          </p:tavLst>
                                        </p:anim>
                                        <p:anim calcmode="lin" valueType="num">
                                          <p:cBhvr additive="base">
                                            <p:cTn id="47"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53" grpId="0" animBg="1"/>
          <p:bldP spid="53" grpId="1" animBg="1"/>
          <p:bldP spid="5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a:grpSpLocks/>
          </p:cNvGrpSpPr>
          <p:nvPr/>
        </p:nvGrpSpPr>
        <p:grpSpPr bwMode="auto">
          <a:xfrm>
            <a:off x="7825823" y="1616766"/>
            <a:ext cx="2537375" cy="2535451"/>
            <a:chOff x="5737247" y="806295"/>
            <a:chExt cx="1902050" cy="1900642"/>
          </a:xfrm>
        </p:grpSpPr>
        <p:sp>
          <p:nvSpPr>
            <p:cNvPr id="28" name="Oval 176"/>
            <p:cNvSpPr>
              <a:spLocks noChangeArrowheads="1"/>
            </p:cNvSpPr>
            <p:nvPr/>
          </p:nvSpPr>
          <p:spPr bwMode="auto">
            <a:xfrm>
              <a:off x="5737247" y="806295"/>
              <a:ext cx="1902050" cy="1900642"/>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sp>
          <p:nvSpPr>
            <p:cNvPr id="29" name="文本框 28"/>
            <p:cNvSpPr txBox="1"/>
            <p:nvPr/>
          </p:nvSpPr>
          <p:spPr>
            <a:xfrm>
              <a:off x="6308452" y="1087731"/>
              <a:ext cx="823359" cy="684415"/>
            </a:xfrm>
            <a:prstGeom prst="rect">
              <a:avLst/>
            </a:prstGeom>
            <a:noFill/>
          </p:spPr>
          <p:txBody>
            <a:bodyPr wrap="none">
              <a:spAutoFit/>
            </a:bodyPr>
            <a:lstStyle/>
            <a:p>
              <a:pPr>
                <a:defRPr/>
              </a:pPr>
              <a:r>
                <a:rPr lang="en-US" altLang="zh-CN" sz="5333" dirty="0">
                  <a:ln w="38100">
                    <a:noFill/>
                  </a:ln>
                  <a:solidFill>
                    <a:schemeClr val="tx1">
                      <a:lumMod val="75000"/>
                      <a:lumOff val="25000"/>
                    </a:schemeClr>
                  </a:solidFill>
                  <a:latin typeface="Arial Black" panose="020B0A04020102020204" pitchFamily="34" charset="0"/>
                  <a:ea typeface="微软雅黑" panose="020B0503020204020204" pitchFamily="34" charset="-122"/>
                </a:rPr>
                <a:t>01</a:t>
              </a:r>
              <a:endParaRPr lang="zh-CN" altLang="en-US" sz="5333" dirty="0">
                <a:ln w="38100">
                  <a:noFill/>
                </a:ln>
                <a:solidFill>
                  <a:schemeClr val="tx1">
                    <a:lumMod val="75000"/>
                    <a:lumOff val="25000"/>
                  </a:schemeClr>
                </a:solidFill>
                <a:latin typeface="Arial Black" panose="020B0A04020102020204" pitchFamily="34" charset="0"/>
                <a:ea typeface="微软雅黑" panose="020B0503020204020204" pitchFamily="34" charset="-122"/>
              </a:endParaRPr>
            </a:p>
          </p:txBody>
        </p:sp>
        <p:sp>
          <p:nvSpPr>
            <p:cNvPr id="30" name="文本框 3"/>
            <p:cNvSpPr txBox="1">
              <a:spLocks noChangeArrowheads="1"/>
            </p:cNvSpPr>
            <p:nvPr/>
          </p:nvSpPr>
          <p:spPr bwMode="auto">
            <a:xfrm>
              <a:off x="6044952" y="1938589"/>
              <a:ext cx="1394098" cy="24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zh-CN" sz="800" dirty="0">
                  <a:solidFill>
                    <a:schemeClr val="tx1">
                      <a:lumMod val="75000"/>
                      <a:lumOff val="25000"/>
                    </a:schemeClr>
                  </a:solidFill>
                </a:rPr>
                <a:t>this is a dummy text. enter your own text here. this is a sample text.</a:t>
              </a:r>
              <a:endParaRPr lang="zh-CN" altLang="en-US" sz="800" dirty="0">
                <a:solidFill>
                  <a:schemeClr val="tx1">
                    <a:lumMod val="75000"/>
                    <a:lumOff val="25000"/>
                  </a:schemeClr>
                </a:solidFill>
              </a:endParaRPr>
            </a:p>
          </p:txBody>
        </p:sp>
        <p:sp>
          <p:nvSpPr>
            <p:cNvPr id="31" name="矩形 4"/>
            <p:cNvSpPr>
              <a:spLocks noChangeArrowheads="1"/>
            </p:cNvSpPr>
            <p:nvPr/>
          </p:nvSpPr>
          <p:spPr bwMode="auto">
            <a:xfrm>
              <a:off x="5946083" y="1691692"/>
              <a:ext cx="1556738" cy="2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867" b="1" dirty="0">
                  <a:solidFill>
                    <a:schemeClr val="tx1">
                      <a:lumMod val="75000"/>
                      <a:lumOff val="2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867" b="1" dirty="0">
                <a:solidFill>
                  <a:schemeClr val="tx1">
                    <a:lumMod val="75000"/>
                    <a:lumOff val="25000"/>
                  </a:schemeClr>
                </a:solidFill>
                <a:cs typeface="Arial" panose="020B0604020202020204" pitchFamily="34" charset="0"/>
              </a:endParaRPr>
            </a:p>
          </p:txBody>
        </p:sp>
      </p:grpSp>
      <p:grpSp>
        <p:nvGrpSpPr>
          <p:cNvPr id="32" name="组合 31"/>
          <p:cNvGrpSpPr>
            <a:grpSpLocks/>
          </p:cNvGrpSpPr>
          <p:nvPr/>
        </p:nvGrpSpPr>
        <p:grpSpPr bwMode="auto">
          <a:xfrm>
            <a:off x="7291916" y="3820541"/>
            <a:ext cx="2298699" cy="2298700"/>
            <a:chOff x="5268329" y="2403942"/>
            <a:chExt cx="1724659" cy="1723111"/>
          </a:xfrm>
        </p:grpSpPr>
        <p:sp>
          <p:nvSpPr>
            <p:cNvPr id="33" name="Oval 288"/>
            <p:cNvSpPr>
              <a:spLocks noChangeArrowheads="1"/>
            </p:cNvSpPr>
            <p:nvPr/>
          </p:nvSpPr>
          <p:spPr bwMode="auto">
            <a:xfrm>
              <a:off x="5268329" y="2403942"/>
              <a:ext cx="1724659" cy="1723111"/>
            </a:xfrm>
            <a:prstGeom prst="ellipse">
              <a:avLst/>
            </a:prstGeom>
            <a:noFill/>
            <a:ln w="3175">
              <a:solidFill>
                <a:schemeClr val="tx1">
                  <a:lumMod val="50000"/>
                  <a:lumOff val="50000"/>
                  <a:alpha val="8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nvGrpSpPr>
            <p:cNvPr id="34" name="组合 19"/>
            <p:cNvGrpSpPr>
              <a:grpSpLocks/>
            </p:cNvGrpSpPr>
            <p:nvPr/>
          </p:nvGrpSpPr>
          <p:grpSpPr bwMode="auto">
            <a:xfrm>
              <a:off x="5412690" y="2651462"/>
              <a:ext cx="1407218" cy="939084"/>
              <a:chOff x="5907990" y="1136987"/>
              <a:chExt cx="1407218" cy="939084"/>
            </a:xfrm>
          </p:grpSpPr>
          <p:sp>
            <p:nvSpPr>
              <p:cNvPr id="35" name="文本框 34"/>
              <p:cNvSpPr txBox="1"/>
              <p:nvPr/>
            </p:nvSpPr>
            <p:spPr>
              <a:xfrm>
                <a:off x="6225761" y="1136987"/>
                <a:ext cx="686979" cy="561443"/>
              </a:xfrm>
              <a:prstGeom prst="rect">
                <a:avLst/>
              </a:prstGeom>
              <a:noFill/>
            </p:spPr>
            <p:txBody>
              <a:bodyPr wrap="none">
                <a:spAutoFit/>
              </a:bodyPr>
              <a:lstStyle/>
              <a:p>
                <a:pPr>
                  <a:defRPr/>
                </a:pPr>
                <a:r>
                  <a:rPr lang="en-US" altLang="zh-CN" sz="4267" dirty="0">
                    <a:ln w="38100">
                      <a:noFill/>
                    </a:ln>
                    <a:solidFill>
                      <a:schemeClr val="tx1">
                        <a:lumMod val="75000"/>
                        <a:lumOff val="25000"/>
                      </a:schemeClr>
                    </a:solidFill>
                    <a:latin typeface="Arial Black" panose="020B0A04020102020204" pitchFamily="34" charset="0"/>
                    <a:ea typeface="微软雅黑" panose="020B0503020204020204" pitchFamily="34" charset="-122"/>
                  </a:rPr>
                  <a:t>02</a:t>
                </a:r>
                <a:endParaRPr lang="zh-CN" altLang="en-US" sz="4267" dirty="0">
                  <a:ln w="38100">
                    <a:noFill/>
                  </a:ln>
                  <a:solidFill>
                    <a:schemeClr val="tx1">
                      <a:lumMod val="75000"/>
                      <a:lumOff val="25000"/>
                    </a:schemeClr>
                  </a:solidFill>
                  <a:latin typeface="Arial Black" panose="020B0A04020102020204" pitchFamily="34" charset="0"/>
                  <a:ea typeface="微软雅黑" panose="020B0503020204020204" pitchFamily="34" charset="-122"/>
                </a:endParaRPr>
              </a:p>
            </p:txBody>
          </p:sp>
          <p:sp>
            <p:nvSpPr>
              <p:cNvPr id="36" name="文本框 21"/>
              <p:cNvSpPr txBox="1">
                <a:spLocks noChangeArrowheads="1"/>
              </p:cNvSpPr>
              <p:nvPr/>
            </p:nvSpPr>
            <p:spPr bwMode="auto">
              <a:xfrm>
                <a:off x="5921110" y="1833826"/>
                <a:ext cx="1394098" cy="24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zh-CN" sz="800" dirty="0">
                    <a:solidFill>
                      <a:schemeClr val="tx1">
                        <a:lumMod val="75000"/>
                        <a:lumOff val="25000"/>
                      </a:schemeClr>
                    </a:solidFill>
                  </a:rPr>
                  <a:t>this is a dummy text. enter your own text here. this is a sample text.</a:t>
                </a:r>
                <a:endParaRPr lang="zh-CN" altLang="en-US" sz="800" dirty="0">
                  <a:solidFill>
                    <a:schemeClr val="tx1">
                      <a:lumMod val="75000"/>
                      <a:lumOff val="25000"/>
                    </a:schemeClr>
                  </a:solidFill>
                </a:endParaRPr>
              </a:p>
            </p:txBody>
          </p:sp>
          <p:sp>
            <p:nvSpPr>
              <p:cNvPr id="37" name="矩形 22"/>
              <p:cNvSpPr>
                <a:spLocks noChangeArrowheads="1"/>
              </p:cNvSpPr>
              <p:nvPr/>
            </p:nvSpPr>
            <p:spPr bwMode="auto">
              <a:xfrm>
                <a:off x="5907990" y="1634554"/>
                <a:ext cx="1360104" cy="253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a:solidFill>
                      <a:schemeClr val="tx1">
                        <a:lumMod val="75000"/>
                        <a:lumOff val="2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600" b="1" dirty="0">
                  <a:solidFill>
                    <a:schemeClr val="tx1">
                      <a:lumMod val="75000"/>
                      <a:lumOff val="25000"/>
                    </a:schemeClr>
                  </a:solidFill>
                  <a:cs typeface="Arial" panose="020B0604020202020204" pitchFamily="34" charset="0"/>
                </a:endParaRPr>
              </a:p>
            </p:txBody>
          </p:sp>
        </p:grpSp>
      </p:grpSp>
      <p:grpSp>
        <p:nvGrpSpPr>
          <p:cNvPr id="38" name="组合 37"/>
          <p:cNvGrpSpPr>
            <a:grpSpLocks/>
          </p:cNvGrpSpPr>
          <p:nvPr/>
        </p:nvGrpSpPr>
        <p:grpSpPr bwMode="auto">
          <a:xfrm>
            <a:off x="6170077" y="2290187"/>
            <a:ext cx="1805525" cy="1805525"/>
            <a:chOff x="4493686" y="1207526"/>
            <a:chExt cx="1354453" cy="1354453"/>
          </a:xfrm>
        </p:grpSpPr>
        <p:sp>
          <p:nvSpPr>
            <p:cNvPr id="39" name="Oval 177"/>
            <p:cNvSpPr>
              <a:spLocks noChangeArrowheads="1"/>
            </p:cNvSpPr>
            <p:nvPr/>
          </p:nvSpPr>
          <p:spPr bwMode="auto">
            <a:xfrm>
              <a:off x="4493686" y="1207526"/>
              <a:ext cx="1354453" cy="1354453"/>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nvGrpSpPr>
            <p:cNvPr id="40" name="组合 7"/>
            <p:cNvGrpSpPr>
              <a:grpSpLocks/>
            </p:cNvGrpSpPr>
            <p:nvPr/>
          </p:nvGrpSpPr>
          <p:grpSpPr bwMode="auto">
            <a:xfrm>
              <a:off x="4707833" y="1498107"/>
              <a:ext cx="906946" cy="671863"/>
              <a:chOff x="4593533" y="1498107"/>
              <a:chExt cx="906946" cy="671863"/>
            </a:xfrm>
          </p:grpSpPr>
          <p:sp>
            <p:nvSpPr>
              <p:cNvPr id="41" name="文本框 40"/>
              <p:cNvSpPr txBox="1"/>
              <p:nvPr/>
            </p:nvSpPr>
            <p:spPr>
              <a:xfrm>
                <a:off x="4682673" y="1498107"/>
                <a:ext cx="686883" cy="561869"/>
              </a:xfrm>
              <a:prstGeom prst="rect">
                <a:avLst/>
              </a:prstGeom>
              <a:noFill/>
            </p:spPr>
            <p:txBody>
              <a:bodyPr wrap="none">
                <a:spAutoFit/>
              </a:bodyPr>
              <a:lstStyle/>
              <a:p>
                <a:pPr>
                  <a:defRPr/>
                </a:pPr>
                <a:r>
                  <a:rPr lang="en-US" altLang="zh-CN" sz="4267" dirty="0">
                    <a:ln w="38100">
                      <a:noFill/>
                    </a:ln>
                    <a:solidFill>
                      <a:schemeClr val="tx1">
                        <a:lumMod val="75000"/>
                        <a:lumOff val="25000"/>
                      </a:schemeClr>
                    </a:solidFill>
                    <a:latin typeface="Arial Black" panose="020B0A04020102020204" pitchFamily="34" charset="0"/>
                    <a:ea typeface="微软雅黑" panose="020B0503020204020204" pitchFamily="34" charset="-122"/>
                  </a:rPr>
                  <a:t>03</a:t>
                </a:r>
                <a:endParaRPr lang="zh-CN" altLang="en-US" sz="4267" dirty="0">
                  <a:ln w="38100">
                    <a:noFill/>
                  </a:ln>
                  <a:solidFill>
                    <a:schemeClr val="tx1">
                      <a:lumMod val="75000"/>
                      <a:lumOff val="25000"/>
                    </a:schemeClr>
                  </a:solidFill>
                  <a:latin typeface="Arial Black" panose="020B0A04020102020204" pitchFamily="34" charset="0"/>
                  <a:ea typeface="微软雅黑" panose="020B0503020204020204" pitchFamily="34" charset="-122"/>
                </a:endParaRPr>
              </a:p>
            </p:txBody>
          </p:sp>
          <p:sp>
            <p:nvSpPr>
              <p:cNvPr id="42" name="矩形 24"/>
              <p:cNvSpPr>
                <a:spLocks noChangeArrowheads="1"/>
              </p:cNvSpPr>
              <p:nvPr/>
            </p:nvSpPr>
            <p:spPr bwMode="auto">
              <a:xfrm>
                <a:off x="4593533" y="1977517"/>
                <a:ext cx="906946" cy="19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067" dirty="0">
                    <a:solidFill>
                      <a:schemeClr val="tx1">
                        <a:lumMod val="75000"/>
                        <a:lumOff val="2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067" dirty="0">
                  <a:solidFill>
                    <a:schemeClr val="tx1">
                      <a:lumMod val="75000"/>
                      <a:lumOff val="25000"/>
                    </a:schemeClr>
                  </a:solidFill>
                  <a:cs typeface="Arial" panose="020B0604020202020204" pitchFamily="34" charset="0"/>
                </a:endParaRPr>
              </a:p>
            </p:txBody>
          </p:sp>
        </p:grpSp>
      </p:grpSp>
      <p:grpSp>
        <p:nvGrpSpPr>
          <p:cNvPr id="43" name="组合 42"/>
          <p:cNvGrpSpPr>
            <a:grpSpLocks/>
          </p:cNvGrpSpPr>
          <p:nvPr/>
        </p:nvGrpSpPr>
        <p:grpSpPr bwMode="auto">
          <a:xfrm>
            <a:off x="9429751" y="4584659"/>
            <a:ext cx="1593849" cy="1593849"/>
            <a:chOff x="6643415" y="3290246"/>
            <a:chExt cx="1195660" cy="1195660"/>
          </a:xfrm>
        </p:grpSpPr>
        <p:sp>
          <p:nvSpPr>
            <p:cNvPr id="44" name="Oval 289"/>
            <p:cNvSpPr>
              <a:spLocks noChangeArrowheads="1"/>
            </p:cNvSpPr>
            <p:nvPr/>
          </p:nvSpPr>
          <p:spPr bwMode="auto">
            <a:xfrm>
              <a:off x="6643415" y="3290246"/>
              <a:ext cx="1195660" cy="1195660"/>
            </a:xfrm>
            <a:prstGeom prst="ellipse">
              <a:avLst/>
            </a:prstGeom>
            <a:noFill/>
            <a:ln w="3175">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nvGrpSpPr>
            <p:cNvPr id="45" name="组合 26"/>
            <p:cNvGrpSpPr>
              <a:grpSpLocks/>
            </p:cNvGrpSpPr>
            <p:nvPr/>
          </p:nvGrpSpPr>
          <p:grpSpPr bwMode="auto">
            <a:xfrm>
              <a:off x="6784283" y="3488728"/>
              <a:ext cx="906946" cy="614809"/>
              <a:chOff x="4593533" y="1517053"/>
              <a:chExt cx="906946" cy="614809"/>
            </a:xfrm>
          </p:grpSpPr>
          <p:sp>
            <p:nvSpPr>
              <p:cNvPr id="46" name="文本框 45"/>
              <p:cNvSpPr txBox="1"/>
              <p:nvPr/>
            </p:nvSpPr>
            <p:spPr>
              <a:xfrm>
                <a:off x="4721013" y="1517053"/>
                <a:ext cx="617137" cy="500204"/>
              </a:xfrm>
              <a:prstGeom prst="rect">
                <a:avLst/>
              </a:prstGeom>
              <a:noFill/>
            </p:spPr>
            <p:txBody>
              <a:bodyPr wrap="none">
                <a:spAutoFit/>
              </a:bodyPr>
              <a:lstStyle/>
              <a:p>
                <a:pPr>
                  <a:defRPr/>
                </a:pPr>
                <a:r>
                  <a:rPr lang="en-US" altLang="zh-CN" sz="3733" dirty="0">
                    <a:ln w="38100">
                      <a:noFill/>
                    </a:ln>
                    <a:solidFill>
                      <a:schemeClr val="tx1">
                        <a:lumMod val="75000"/>
                        <a:lumOff val="25000"/>
                      </a:schemeClr>
                    </a:solidFill>
                    <a:latin typeface="Arial Black" panose="020B0A04020102020204" pitchFamily="34" charset="0"/>
                    <a:ea typeface="微软雅黑" panose="020B0503020204020204" pitchFamily="34" charset="-122"/>
                  </a:rPr>
                  <a:t>04</a:t>
                </a:r>
                <a:endParaRPr lang="zh-CN" altLang="en-US" sz="3733" dirty="0">
                  <a:ln w="38100">
                    <a:noFill/>
                  </a:ln>
                  <a:solidFill>
                    <a:schemeClr val="tx1">
                      <a:lumMod val="75000"/>
                      <a:lumOff val="25000"/>
                    </a:schemeClr>
                  </a:solidFill>
                  <a:latin typeface="Arial Black" panose="020B0A04020102020204" pitchFamily="34" charset="0"/>
                  <a:ea typeface="微软雅黑" panose="020B0503020204020204" pitchFamily="34" charset="-122"/>
                </a:endParaRPr>
              </a:p>
            </p:txBody>
          </p:sp>
          <p:sp>
            <p:nvSpPr>
              <p:cNvPr id="47" name="矩形 28"/>
              <p:cNvSpPr>
                <a:spLocks noChangeArrowheads="1"/>
              </p:cNvSpPr>
              <p:nvPr/>
            </p:nvSpPr>
            <p:spPr bwMode="auto">
              <a:xfrm>
                <a:off x="4593533" y="1939409"/>
                <a:ext cx="906946" cy="19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067" dirty="0">
                    <a:solidFill>
                      <a:schemeClr val="tx1">
                        <a:lumMod val="75000"/>
                        <a:lumOff val="2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067" dirty="0">
                  <a:solidFill>
                    <a:schemeClr val="tx1">
                      <a:lumMod val="75000"/>
                      <a:lumOff val="25000"/>
                    </a:schemeClr>
                  </a:solidFill>
                  <a:cs typeface="Arial" panose="020B0604020202020204" pitchFamily="34" charset="0"/>
                </a:endParaRPr>
              </a:p>
            </p:txBody>
          </p:sp>
        </p:grpSp>
      </p:grpSp>
      <p:sp>
        <p:nvSpPr>
          <p:cNvPr id="60" name="文本框 66"/>
          <p:cNvSpPr txBox="1">
            <a:spLocks noChangeArrowheads="1"/>
          </p:cNvSpPr>
          <p:nvPr/>
        </p:nvSpPr>
        <p:spPr bwMode="auto">
          <a:xfrm>
            <a:off x="1202267" y="3048381"/>
            <a:ext cx="40555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ct val="150000"/>
              </a:lnSpc>
            </a:pPr>
            <a:r>
              <a:rPr lang="en-US" altLang="zh-CN" sz="1000" dirty="0">
                <a:solidFill>
                  <a:schemeClr val="tx1">
                    <a:lumMod val="65000"/>
                    <a:lumOff val="35000"/>
                  </a:schemeClr>
                </a:solidFill>
              </a:rPr>
              <a:t>this is a sample text. insert your desired text here. Again. this is a dummy text. enter your own text here. this is a sample text. insert your desired text here. Again. this is a dummy text. enter your own text here</a:t>
            </a:r>
            <a:endParaRPr lang="zh-CN" altLang="en-US" sz="1000" dirty="0">
              <a:solidFill>
                <a:schemeClr val="tx1">
                  <a:lumMod val="65000"/>
                  <a:lumOff val="35000"/>
                </a:schemeClr>
              </a:solidFill>
            </a:endParaRPr>
          </a:p>
        </p:txBody>
      </p:sp>
      <p:sp>
        <p:nvSpPr>
          <p:cNvPr id="61" name="文本框 60"/>
          <p:cNvSpPr txBox="1">
            <a:spLocks noChangeArrowheads="1"/>
          </p:cNvSpPr>
          <p:nvPr/>
        </p:nvSpPr>
        <p:spPr bwMode="auto">
          <a:xfrm>
            <a:off x="1191685" y="2530504"/>
            <a:ext cx="376032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tx1">
                    <a:lumMod val="75000"/>
                    <a:lumOff val="25000"/>
                  </a:schemeClr>
                </a:solidFill>
                <a:latin typeface="Arial" panose="020B0604020202020204" pitchFamily="34" charset="0"/>
                <a:ea typeface="Arial Unicode MS" panose="020B0604020202020204" pitchFamily="34" charset="-122"/>
                <a:cs typeface="Arial" panose="020B0604020202020204" pitchFamily="34" charset="0"/>
              </a:rPr>
              <a:t>Click To </a:t>
            </a:r>
            <a:r>
              <a:rPr lang="en-US" altLang="zh-CN" sz="2667" b="1" dirty="0">
                <a:solidFill>
                  <a:schemeClr val="tx1">
                    <a:lumMod val="75000"/>
                    <a:lumOff val="2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2667" b="1" dirty="0">
              <a:solidFill>
                <a:schemeClr val="tx1">
                  <a:lumMod val="75000"/>
                  <a:lumOff val="25000"/>
                </a:schemeClr>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2" name="组合 61"/>
          <p:cNvGrpSpPr>
            <a:grpSpLocks/>
          </p:cNvGrpSpPr>
          <p:nvPr/>
        </p:nvGrpSpPr>
        <p:grpSpPr bwMode="auto">
          <a:xfrm>
            <a:off x="5848351" y="4571959"/>
            <a:ext cx="1593849" cy="1593849"/>
            <a:chOff x="6643415" y="3290246"/>
            <a:chExt cx="1195660" cy="1195660"/>
          </a:xfrm>
        </p:grpSpPr>
        <p:sp>
          <p:nvSpPr>
            <p:cNvPr id="63" name="Oval 289"/>
            <p:cNvSpPr>
              <a:spLocks noChangeArrowheads="1"/>
            </p:cNvSpPr>
            <p:nvPr/>
          </p:nvSpPr>
          <p:spPr bwMode="auto">
            <a:xfrm>
              <a:off x="6643415" y="3290246"/>
              <a:ext cx="1195660" cy="1195660"/>
            </a:xfrm>
            <a:prstGeom prst="ellipse">
              <a:avLst/>
            </a:prstGeom>
            <a:noFill/>
            <a:ln w="3175">
              <a:solidFill>
                <a:schemeClr val="tx1">
                  <a:lumMod val="50000"/>
                  <a:lumOff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75000"/>
                    <a:lumOff val="25000"/>
                  </a:schemeClr>
                </a:solidFill>
                <a:latin typeface="+mn-lt"/>
                <a:ea typeface="+mn-ea"/>
              </a:endParaRPr>
            </a:p>
          </p:txBody>
        </p:sp>
        <p:grpSp>
          <p:nvGrpSpPr>
            <p:cNvPr id="64" name="组合 26"/>
            <p:cNvGrpSpPr>
              <a:grpSpLocks/>
            </p:cNvGrpSpPr>
            <p:nvPr/>
          </p:nvGrpSpPr>
          <p:grpSpPr bwMode="auto">
            <a:xfrm>
              <a:off x="6784283" y="3488728"/>
              <a:ext cx="906946" cy="614809"/>
              <a:chOff x="4593533" y="1517053"/>
              <a:chExt cx="906946" cy="614809"/>
            </a:xfrm>
          </p:grpSpPr>
          <p:sp>
            <p:nvSpPr>
              <p:cNvPr id="65" name="文本框 64"/>
              <p:cNvSpPr txBox="1"/>
              <p:nvPr/>
            </p:nvSpPr>
            <p:spPr>
              <a:xfrm>
                <a:off x="4721013" y="1517053"/>
                <a:ext cx="617137" cy="500204"/>
              </a:xfrm>
              <a:prstGeom prst="rect">
                <a:avLst/>
              </a:prstGeom>
              <a:noFill/>
            </p:spPr>
            <p:txBody>
              <a:bodyPr wrap="none">
                <a:spAutoFit/>
              </a:bodyPr>
              <a:lstStyle/>
              <a:p>
                <a:pPr>
                  <a:defRPr/>
                </a:pPr>
                <a:r>
                  <a:rPr lang="en-US" altLang="zh-CN" sz="3733" dirty="0">
                    <a:ln w="38100">
                      <a:noFill/>
                    </a:ln>
                    <a:solidFill>
                      <a:schemeClr val="tx1">
                        <a:lumMod val="75000"/>
                        <a:lumOff val="25000"/>
                      </a:schemeClr>
                    </a:solidFill>
                    <a:latin typeface="Arial Black" panose="020B0A04020102020204" pitchFamily="34" charset="0"/>
                    <a:ea typeface="微软雅黑" panose="020B0503020204020204" pitchFamily="34" charset="-122"/>
                  </a:rPr>
                  <a:t>05</a:t>
                </a:r>
                <a:endParaRPr lang="zh-CN" altLang="en-US" sz="3733" dirty="0">
                  <a:ln w="38100">
                    <a:noFill/>
                  </a:ln>
                  <a:solidFill>
                    <a:schemeClr val="tx1">
                      <a:lumMod val="75000"/>
                      <a:lumOff val="25000"/>
                    </a:schemeClr>
                  </a:solidFill>
                  <a:latin typeface="Arial Black" panose="020B0A04020102020204" pitchFamily="34" charset="0"/>
                  <a:ea typeface="微软雅黑" panose="020B0503020204020204" pitchFamily="34" charset="-122"/>
                </a:endParaRPr>
              </a:p>
            </p:txBody>
          </p:sp>
          <p:sp>
            <p:nvSpPr>
              <p:cNvPr id="66" name="矩形 28"/>
              <p:cNvSpPr>
                <a:spLocks noChangeArrowheads="1"/>
              </p:cNvSpPr>
              <p:nvPr/>
            </p:nvSpPr>
            <p:spPr bwMode="auto">
              <a:xfrm>
                <a:off x="4593533" y="1939409"/>
                <a:ext cx="906946" cy="19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067" dirty="0">
                    <a:solidFill>
                      <a:schemeClr val="tx1">
                        <a:lumMod val="75000"/>
                        <a:lumOff val="25000"/>
                      </a:schemeClr>
                    </a:solidFill>
                    <a:latin typeface="Arial" panose="020B0604020202020204" pitchFamily="34" charset="0"/>
                    <a:ea typeface="Arial Unicode MS" panose="020B0604020202020204" pitchFamily="34" charset="-122"/>
                    <a:cs typeface="Arial" panose="020B0604020202020204" pitchFamily="34" charset="0"/>
                  </a:rPr>
                  <a:t>Add Title In Here</a:t>
                </a:r>
                <a:endParaRPr lang="zh-CN" altLang="en-US" sz="1067" dirty="0">
                  <a:solidFill>
                    <a:schemeClr val="tx1">
                      <a:lumMod val="75000"/>
                      <a:lumOff val="25000"/>
                    </a:schemeClr>
                  </a:solidFill>
                  <a:cs typeface="Arial" panose="020B0604020202020204" pitchFamily="34" charset="0"/>
                </a:endParaRPr>
              </a:p>
            </p:txBody>
          </p:sp>
        </p:grpSp>
      </p:grpSp>
      <p:cxnSp>
        <p:nvCxnSpPr>
          <p:cNvPr id="67" name="直接连接符 66"/>
          <p:cNvCxnSpPr/>
          <p:nvPr/>
        </p:nvCxnSpPr>
        <p:spPr>
          <a:xfrm flipH="1">
            <a:off x="234474" y="2934294"/>
            <a:ext cx="936458" cy="1593860"/>
          </a:xfrm>
          <a:prstGeom prst="line">
            <a:avLst/>
          </a:prstGeom>
          <a:ln w="539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31333" y="3154213"/>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6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90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1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3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2" presetClass="entr" presetSubtype="8" fill="hold" grpId="0" nodeType="withEffect">
                                  <p:stCondLst>
                                    <p:cond delay="250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750" fill="hold"/>
                                        <p:tgtEl>
                                          <p:spTgt spid="61"/>
                                        </p:tgtEl>
                                        <p:attrNameLst>
                                          <p:attrName>ppt_x</p:attrName>
                                        </p:attrNameLst>
                                      </p:cBhvr>
                                      <p:tavLst>
                                        <p:tav tm="0">
                                          <p:val>
                                            <p:strVal val="0-#ppt_w/2"/>
                                          </p:val>
                                        </p:tav>
                                        <p:tav tm="100000">
                                          <p:val>
                                            <p:strVal val="#ppt_x"/>
                                          </p:val>
                                        </p:tav>
                                      </p:tavLst>
                                    </p:anim>
                                    <p:anim calcmode="lin" valueType="num">
                                      <p:cBhvr additive="base">
                                        <p:cTn id="28" dur="750" fill="hold"/>
                                        <p:tgtEl>
                                          <p:spTgt spid="6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80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750" fill="hold"/>
                                        <p:tgtEl>
                                          <p:spTgt spid="60"/>
                                        </p:tgtEl>
                                        <p:attrNameLst>
                                          <p:attrName>ppt_x</p:attrName>
                                        </p:attrNameLst>
                                      </p:cBhvr>
                                      <p:tavLst>
                                        <p:tav tm="0">
                                          <p:val>
                                            <p:strVal val="0-#ppt_w/2"/>
                                          </p:val>
                                        </p:tav>
                                        <p:tav tm="100000">
                                          <p:val>
                                            <p:strVal val="#ppt_x"/>
                                          </p:val>
                                        </p:tav>
                                      </p:tavLst>
                                    </p:anim>
                                    <p:anim calcmode="lin" valueType="num">
                                      <p:cBhvr additive="base">
                                        <p:cTn id="32" dur="750" fill="hold"/>
                                        <p:tgtEl>
                                          <p:spTgt spid="60"/>
                                        </p:tgtEl>
                                        <p:attrNameLst>
                                          <p:attrName>ppt_y</p:attrName>
                                        </p:attrNameLst>
                                      </p:cBhvr>
                                      <p:tavLst>
                                        <p:tav tm="0">
                                          <p:val>
                                            <p:strVal val="#ppt_y"/>
                                          </p:val>
                                        </p:tav>
                                        <p:tav tm="100000">
                                          <p:val>
                                            <p:strVal val="#ppt_y"/>
                                          </p:val>
                                        </p:tav>
                                      </p:tavLst>
                                    </p:anim>
                                  </p:childTnLst>
                                </p:cTn>
                              </p:par>
                              <p:par>
                                <p:cTn id="33" presetID="42" presetClass="entr" presetSubtype="0" fill="hold" nodeType="withEffect">
                                  <p:stCondLst>
                                    <p:cond delay="130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14" presetClass="entr" presetSubtype="1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randombar(horizontal)">
                                      <p:cBhvr>
                                        <p:cTn id="40" dur="500"/>
                                        <p:tgtEl>
                                          <p:spTgt spid="67"/>
                                        </p:tgtEl>
                                      </p:cBhvr>
                                    </p:animEffect>
                                  </p:childTnLst>
                                </p:cTn>
                              </p:par>
                              <p:par>
                                <p:cTn id="41" presetID="14" presetClass="entr" presetSubtype="1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randombar(horizontal)">
                                      <p:cBhvr>
                                        <p:cTn id="4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Line 16"/>
          <p:cNvSpPr>
            <a:spLocks noChangeShapeType="1"/>
          </p:cNvSpPr>
          <p:nvPr/>
        </p:nvSpPr>
        <p:spPr bwMode="auto">
          <a:xfrm>
            <a:off x="5324750" y="5141272"/>
            <a:ext cx="1570745" cy="46987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mc="http://schemas.openxmlformats.org/markup-compatibility/2006" xmlns:p14="http://schemas.microsoft.com/office/powerpoint/2010/main" xmlns="">
                <a:noFill/>
              </a14:hiddenFill>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4" name="Line 17"/>
          <p:cNvSpPr>
            <a:spLocks noChangeShapeType="1"/>
          </p:cNvSpPr>
          <p:nvPr/>
        </p:nvSpPr>
        <p:spPr bwMode="auto">
          <a:xfrm flipV="1">
            <a:off x="5327132" y="4163425"/>
            <a:ext cx="1538996" cy="96435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mc="http://schemas.openxmlformats.org/markup-compatibility/2006" xmlns:p14="http://schemas.microsoft.com/office/powerpoint/2010/main" xmlns="">
                <a:noFill/>
              </a14:hiddenFill>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5" name="Line 18"/>
          <p:cNvSpPr>
            <a:spLocks noChangeShapeType="1"/>
          </p:cNvSpPr>
          <p:nvPr/>
        </p:nvSpPr>
        <p:spPr bwMode="auto">
          <a:xfrm>
            <a:off x="5323162" y="3641961"/>
            <a:ext cx="1541378" cy="51908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mc="http://schemas.openxmlformats.org/markup-compatibility/2006" xmlns:p14="http://schemas.microsoft.com/office/powerpoint/2010/main" xmlns="">
                <a:noFill/>
              </a14:hiddenFill>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6" name="Line 19"/>
          <p:cNvSpPr>
            <a:spLocks noChangeShapeType="1"/>
          </p:cNvSpPr>
          <p:nvPr/>
        </p:nvSpPr>
        <p:spPr bwMode="auto">
          <a:xfrm flipV="1">
            <a:off x="5326337" y="2856985"/>
            <a:ext cx="1508042" cy="788151"/>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mc="http://schemas.openxmlformats.org/markup-compatibility/2006" xmlns:p14="http://schemas.microsoft.com/office/powerpoint/2010/main" xmlns="">
                <a:noFill/>
              </a14:hiddenFill>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7" name="Line 20"/>
          <p:cNvSpPr>
            <a:spLocks noChangeShapeType="1"/>
          </p:cNvSpPr>
          <p:nvPr/>
        </p:nvSpPr>
        <p:spPr bwMode="auto">
          <a:xfrm>
            <a:off x="5338243" y="2311710"/>
            <a:ext cx="1492962" cy="533370"/>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xmlns:mc="http://schemas.openxmlformats.org/markup-compatibility/2006" xmlns:p14="http://schemas.microsoft.com/office/powerpoint/2010/main" xmlns="">
                <a:noFill/>
              </a14:hiddenFill>
            </a:ext>
            <a:ext uri="{AF507438-7753-43e0-B8FC-AC1667EBCBE1}">
              <a14:hiddenEffects xmlns:a14="http://schemas.microsoft.com/office/drawing/2010/main" xmlns:mc="http://schemas.openxmlformats.org/markup-compatibility/2006" xmlns:p14="http://schemas.microsoft.com/office/powerpoint/2010/main" xmlns="">
                <a:effectLst>
                  <a:outerShdw blurRad="63500" dist="38099" dir="2700000" algn="ctr" rotWithShape="0">
                    <a:srgbClr val="000000">
                      <a:alpha val="74998"/>
                    </a:srgbClr>
                  </a:outerShdw>
                </a:effectLst>
              </a14:hiddenEffects>
            </a:ext>
          </a:extLst>
        </p:spPr>
        <p:txBody>
          <a:bodyPr lIns="0" tIns="0" rIns="0" bIns="0" anchor="ctr"/>
          <a:lstStyle/>
          <a:p>
            <a:pPr defTabSz="228570">
              <a:defRPr/>
            </a:pPr>
            <a:endParaRPr lang="es-ES" sz="600">
              <a:solidFill>
                <a:schemeClr val="tx1">
                  <a:lumMod val="75000"/>
                  <a:lumOff val="25000"/>
                </a:schemeClr>
              </a:solidFill>
              <a:cs typeface="+mn-ea"/>
              <a:sym typeface="+mn-lt"/>
            </a:endParaRPr>
          </a:p>
        </p:txBody>
      </p:sp>
      <p:sp>
        <p:nvSpPr>
          <p:cNvPr id="38" name="AutoShape 21"/>
          <p:cNvSpPr>
            <a:spLocks/>
          </p:cNvSpPr>
          <p:nvPr/>
        </p:nvSpPr>
        <p:spPr bwMode="auto">
          <a:xfrm>
            <a:off x="6722467" y="2733167"/>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39" name="AutoShape 22"/>
          <p:cNvSpPr>
            <a:spLocks/>
          </p:cNvSpPr>
          <p:nvPr/>
        </p:nvSpPr>
        <p:spPr bwMode="auto">
          <a:xfrm>
            <a:off x="6755802" y="4045163"/>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0" name="AutoShape 23"/>
          <p:cNvSpPr>
            <a:spLocks/>
          </p:cNvSpPr>
          <p:nvPr/>
        </p:nvSpPr>
        <p:spPr bwMode="auto">
          <a:xfrm>
            <a:off x="6798662" y="5518283"/>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1" name="AutoShape 24"/>
          <p:cNvSpPr>
            <a:spLocks/>
          </p:cNvSpPr>
          <p:nvPr/>
        </p:nvSpPr>
        <p:spPr bwMode="auto">
          <a:xfrm>
            <a:off x="5246173" y="2199796"/>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2" name="AutoShape 25"/>
          <p:cNvSpPr>
            <a:spLocks/>
          </p:cNvSpPr>
          <p:nvPr/>
        </p:nvSpPr>
        <p:spPr bwMode="auto">
          <a:xfrm>
            <a:off x="5228711" y="3520523"/>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43" name="AutoShape 26"/>
          <p:cNvSpPr>
            <a:spLocks/>
          </p:cNvSpPr>
          <p:nvPr/>
        </p:nvSpPr>
        <p:spPr bwMode="auto">
          <a:xfrm>
            <a:off x="5220774" y="5010311"/>
            <a:ext cx="215889" cy="2158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grpSp>
        <p:nvGrpSpPr>
          <p:cNvPr id="44" name="组合 43"/>
          <p:cNvGrpSpPr/>
          <p:nvPr/>
        </p:nvGrpSpPr>
        <p:grpSpPr>
          <a:xfrm>
            <a:off x="7946364" y="2163961"/>
            <a:ext cx="2244151" cy="1087099"/>
            <a:chOff x="3762506" y="1807841"/>
            <a:chExt cx="2244151" cy="1087099"/>
          </a:xfrm>
        </p:grpSpPr>
        <p:sp>
          <p:nvSpPr>
            <p:cNvPr id="45" name="矩形 44"/>
            <p:cNvSpPr/>
            <p:nvPr/>
          </p:nvSpPr>
          <p:spPr>
            <a:xfrm>
              <a:off x="3762584" y="2110110"/>
              <a:ext cx="2244073" cy="784830"/>
            </a:xfrm>
            <a:prstGeom prst="rect">
              <a:avLst/>
            </a:prstGeom>
          </p:spPr>
          <p:txBody>
            <a:bodyPr wrap="square">
              <a:spAutoFit/>
            </a:bodyPr>
            <a:lstStyle/>
            <a:p>
              <a:pPr algn="just"/>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typesetting industry.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has been the industry's standard.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more.</a:t>
              </a:r>
            </a:p>
          </p:txBody>
        </p:sp>
        <p:sp>
          <p:nvSpPr>
            <p:cNvPr id="46" name="文本框 45"/>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YOUR HEADER</a:t>
              </a:r>
            </a:p>
          </p:txBody>
        </p:sp>
      </p:grpSp>
      <p:grpSp>
        <p:nvGrpSpPr>
          <p:cNvPr id="47" name="组合 46"/>
          <p:cNvGrpSpPr/>
          <p:nvPr/>
        </p:nvGrpSpPr>
        <p:grpSpPr>
          <a:xfrm>
            <a:off x="7946364" y="3740349"/>
            <a:ext cx="2244151" cy="1087099"/>
            <a:chOff x="3762506" y="1807841"/>
            <a:chExt cx="2244151" cy="1087099"/>
          </a:xfrm>
        </p:grpSpPr>
        <p:sp>
          <p:nvSpPr>
            <p:cNvPr id="48" name="矩形 47"/>
            <p:cNvSpPr/>
            <p:nvPr/>
          </p:nvSpPr>
          <p:spPr>
            <a:xfrm>
              <a:off x="3762584" y="2110110"/>
              <a:ext cx="2244073" cy="784830"/>
            </a:xfrm>
            <a:prstGeom prst="rect">
              <a:avLst/>
            </a:prstGeom>
          </p:spPr>
          <p:txBody>
            <a:bodyPr wrap="square">
              <a:spAutoFit/>
            </a:bodyPr>
            <a:lstStyle/>
            <a:p>
              <a:pPr algn="just"/>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typesetting industry.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has been the industry's standard.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more.</a:t>
              </a:r>
            </a:p>
          </p:txBody>
        </p:sp>
        <p:sp>
          <p:nvSpPr>
            <p:cNvPr id="49" name="文本框 48"/>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YOUR HEADER</a:t>
              </a:r>
            </a:p>
          </p:txBody>
        </p:sp>
      </p:grpSp>
      <p:grpSp>
        <p:nvGrpSpPr>
          <p:cNvPr id="50" name="组合 49"/>
          <p:cNvGrpSpPr/>
          <p:nvPr/>
        </p:nvGrpSpPr>
        <p:grpSpPr>
          <a:xfrm>
            <a:off x="7946364" y="5316736"/>
            <a:ext cx="2244151" cy="1087099"/>
            <a:chOff x="3762506" y="1807841"/>
            <a:chExt cx="2244151" cy="1087099"/>
          </a:xfrm>
        </p:grpSpPr>
        <p:sp>
          <p:nvSpPr>
            <p:cNvPr id="51" name="矩形 50"/>
            <p:cNvSpPr/>
            <p:nvPr/>
          </p:nvSpPr>
          <p:spPr>
            <a:xfrm>
              <a:off x="3762584" y="2110110"/>
              <a:ext cx="2244073" cy="784830"/>
            </a:xfrm>
            <a:prstGeom prst="rect">
              <a:avLst/>
            </a:prstGeom>
          </p:spPr>
          <p:txBody>
            <a:bodyPr wrap="square">
              <a:spAutoFit/>
            </a:bodyPr>
            <a:lstStyle/>
            <a:p>
              <a:pPr algn="just"/>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typesetting industry.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has been the industry's standard.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more.</a:t>
              </a:r>
            </a:p>
          </p:txBody>
        </p:sp>
        <p:sp>
          <p:nvSpPr>
            <p:cNvPr id="52" name="文本框 51"/>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YOUR HEADER</a:t>
              </a:r>
            </a:p>
          </p:txBody>
        </p:sp>
      </p:grpSp>
      <p:grpSp>
        <p:nvGrpSpPr>
          <p:cNvPr id="77" name="组合 76"/>
          <p:cNvGrpSpPr/>
          <p:nvPr/>
        </p:nvGrpSpPr>
        <p:grpSpPr>
          <a:xfrm>
            <a:off x="1917039" y="1789688"/>
            <a:ext cx="2244151" cy="1087099"/>
            <a:chOff x="3762506" y="1807841"/>
            <a:chExt cx="2244151" cy="1087099"/>
          </a:xfrm>
        </p:grpSpPr>
        <p:sp>
          <p:nvSpPr>
            <p:cNvPr id="78" name="矩形 77"/>
            <p:cNvSpPr/>
            <p:nvPr/>
          </p:nvSpPr>
          <p:spPr>
            <a:xfrm>
              <a:off x="3762584" y="2110110"/>
              <a:ext cx="2244073" cy="784830"/>
            </a:xfrm>
            <a:prstGeom prst="rect">
              <a:avLst/>
            </a:prstGeom>
          </p:spPr>
          <p:txBody>
            <a:bodyPr wrap="square">
              <a:spAutoFit/>
            </a:bodyPr>
            <a:lstStyle/>
            <a:p>
              <a:pPr algn="just"/>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typesetting industry.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has been the industry's standard.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more.</a:t>
              </a:r>
            </a:p>
          </p:txBody>
        </p:sp>
        <p:sp>
          <p:nvSpPr>
            <p:cNvPr id="79" name="文本框 78"/>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YOUR HEADER</a:t>
              </a:r>
            </a:p>
          </p:txBody>
        </p:sp>
      </p:grpSp>
      <p:grpSp>
        <p:nvGrpSpPr>
          <p:cNvPr id="80" name="组合 79"/>
          <p:cNvGrpSpPr/>
          <p:nvPr/>
        </p:nvGrpSpPr>
        <p:grpSpPr>
          <a:xfrm>
            <a:off x="1917039" y="3366076"/>
            <a:ext cx="2244151" cy="1087099"/>
            <a:chOff x="3762506" y="1807841"/>
            <a:chExt cx="2244151" cy="1087099"/>
          </a:xfrm>
        </p:grpSpPr>
        <p:sp>
          <p:nvSpPr>
            <p:cNvPr id="81" name="矩形 80"/>
            <p:cNvSpPr/>
            <p:nvPr/>
          </p:nvSpPr>
          <p:spPr>
            <a:xfrm>
              <a:off x="3762584" y="2110110"/>
              <a:ext cx="2244073" cy="784830"/>
            </a:xfrm>
            <a:prstGeom prst="rect">
              <a:avLst/>
            </a:prstGeom>
          </p:spPr>
          <p:txBody>
            <a:bodyPr wrap="square">
              <a:spAutoFit/>
            </a:bodyPr>
            <a:lstStyle/>
            <a:p>
              <a:pPr algn="just"/>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typesetting industry.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has been the industry's standard.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more.</a:t>
              </a:r>
            </a:p>
          </p:txBody>
        </p:sp>
        <p:sp>
          <p:nvSpPr>
            <p:cNvPr id="82" name="文本框 81"/>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YOUR HEADER</a:t>
              </a:r>
            </a:p>
          </p:txBody>
        </p:sp>
      </p:grpSp>
      <p:grpSp>
        <p:nvGrpSpPr>
          <p:cNvPr id="83" name="组合 82"/>
          <p:cNvGrpSpPr/>
          <p:nvPr/>
        </p:nvGrpSpPr>
        <p:grpSpPr>
          <a:xfrm>
            <a:off x="1917039" y="4942463"/>
            <a:ext cx="2244151" cy="1087099"/>
            <a:chOff x="3762506" y="1807841"/>
            <a:chExt cx="2244151" cy="1087099"/>
          </a:xfrm>
        </p:grpSpPr>
        <p:sp>
          <p:nvSpPr>
            <p:cNvPr id="84" name="矩形 83"/>
            <p:cNvSpPr/>
            <p:nvPr/>
          </p:nvSpPr>
          <p:spPr>
            <a:xfrm>
              <a:off x="3762584" y="2110110"/>
              <a:ext cx="2244073" cy="784830"/>
            </a:xfrm>
            <a:prstGeom prst="rect">
              <a:avLst/>
            </a:prstGeom>
          </p:spPr>
          <p:txBody>
            <a:bodyPr wrap="square">
              <a:spAutoFit/>
            </a:bodyPr>
            <a:lstStyle/>
            <a:p>
              <a:pPr algn="just"/>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typesetting industry.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has been the industry's standard. </a:t>
              </a:r>
              <a:r>
                <a:rPr lang="en-US" altLang="zh-CN" sz="900" dirty="0" err="1">
                  <a:solidFill>
                    <a:schemeClr val="tx1">
                      <a:lumMod val="50000"/>
                      <a:lumOff val="50000"/>
                    </a:schemeClr>
                  </a:solidFill>
                  <a:cs typeface="+mn-ea"/>
                  <a:sym typeface="+mn-lt"/>
                </a:rPr>
                <a:t>Lorem</a:t>
              </a:r>
              <a:r>
                <a:rPr lang="en-US" altLang="zh-CN" sz="900" dirty="0">
                  <a:solidFill>
                    <a:schemeClr val="tx1">
                      <a:lumMod val="50000"/>
                      <a:lumOff val="50000"/>
                    </a:schemeClr>
                  </a:solidFill>
                  <a:cs typeface="+mn-ea"/>
                  <a:sym typeface="+mn-lt"/>
                </a:rPr>
                <a:t> </a:t>
              </a:r>
              <a:r>
                <a:rPr lang="en-US" altLang="zh-CN" sz="900" dirty="0" err="1">
                  <a:solidFill>
                    <a:schemeClr val="tx1">
                      <a:lumMod val="50000"/>
                      <a:lumOff val="50000"/>
                    </a:schemeClr>
                  </a:solidFill>
                  <a:cs typeface="+mn-ea"/>
                  <a:sym typeface="+mn-lt"/>
                </a:rPr>
                <a:t>Ipsum</a:t>
              </a:r>
              <a:r>
                <a:rPr lang="en-US" altLang="zh-CN" sz="900" dirty="0">
                  <a:solidFill>
                    <a:schemeClr val="tx1">
                      <a:lumMod val="50000"/>
                      <a:lumOff val="50000"/>
                    </a:schemeClr>
                  </a:solidFill>
                  <a:cs typeface="+mn-ea"/>
                  <a:sym typeface="+mn-lt"/>
                </a:rPr>
                <a:t> is simply dummy text of the printing and more.</a:t>
              </a:r>
            </a:p>
          </p:txBody>
        </p:sp>
        <p:sp>
          <p:nvSpPr>
            <p:cNvPr id="85" name="文本框 84"/>
            <p:cNvSpPr txBox="1"/>
            <p:nvPr/>
          </p:nvSpPr>
          <p:spPr>
            <a:xfrm>
              <a:off x="3762506" y="1807841"/>
              <a:ext cx="217519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Agency FB" panose="020B0503020202020204" pitchFamily="34" charset="0"/>
                  <a:cs typeface="+mn-ea"/>
                  <a:sym typeface="+mn-lt"/>
                </a:rPr>
                <a:t>YOUR HEADER</a:t>
              </a:r>
            </a:p>
          </p:txBody>
        </p:sp>
      </p:grpSp>
      <p:sp>
        <p:nvSpPr>
          <p:cNvPr id="54" name="AutoShape 24"/>
          <p:cNvSpPr>
            <a:spLocks/>
          </p:cNvSpPr>
          <p:nvPr/>
        </p:nvSpPr>
        <p:spPr bwMode="auto">
          <a:xfrm>
            <a:off x="4528412" y="2014063"/>
            <a:ext cx="587362" cy="5873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55" name="AutoShape 25"/>
          <p:cNvSpPr>
            <a:spLocks/>
          </p:cNvSpPr>
          <p:nvPr/>
        </p:nvSpPr>
        <p:spPr bwMode="auto">
          <a:xfrm>
            <a:off x="4510950" y="3334790"/>
            <a:ext cx="587362" cy="5873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56" name="AutoShape 26"/>
          <p:cNvSpPr>
            <a:spLocks/>
          </p:cNvSpPr>
          <p:nvPr/>
        </p:nvSpPr>
        <p:spPr bwMode="auto">
          <a:xfrm>
            <a:off x="4503013" y="4824578"/>
            <a:ext cx="587362" cy="5873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algn="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57" name="AutoShape 21"/>
          <p:cNvSpPr>
            <a:spLocks/>
          </p:cNvSpPr>
          <p:nvPr/>
        </p:nvSpPr>
        <p:spPr bwMode="auto">
          <a:xfrm>
            <a:off x="7039308" y="2557119"/>
            <a:ext cx="567992" cy="56798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58" name="AutoShape 22"/>
          <p:cNvSpPr>
            <a:spLocks/>
          </p:cNvSpPr>
          <p:nvPr/>
        </p:nvSpPr>
        <p:spPr bwMode="auto">
          <a:xfrm>
            <a:off x="7072643" y="3869115"/>
            <a:ext cx="567992" cy="56798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75000"/>
              <a:lumOff val="25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59" name="AutoShape 23"/>
          <p:cNvSpPr>
            <a:spLocks/>
          </p:cNvSpPr>
          <p:nvPr/>
        </p:nvSpPr>
        <p:spPr bwMode="auto">
          <a:xfrm>
            <a:off x="7115503" y="5342235"/>
            <a:ext cx="567992" cy="56798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50000"/>
              <a:lumOff val="50000"/>
            </a:schemeClr>
          </a:solidFill>
          <a:ln w="25400" cap="flat" cmpd="sng">
            <a:solidFill>
              <a:srgbClr val="000000">
                <a:alpha val="0"/>
              </a:srgbClr>
            </a:solidFill>
            <a:prstDash val="solid"/>
            <a:miter lim="0"/>
            <a:headEnd/>
            <a:tailEnd/>
          </a:ln>
          <a:effectLst/>
        </p:spPr>
        <p:txBody>
          <a:bodyPr lIns="0" tIns="0" rIns="0" bIns="0" anchor="ctr"/>
          <a:lstStyle/>
          <a:p>
            <a:pPr defTabSz="292061">
              <a:defRPr/>
            </a:pPr>
            <a:endParaRPr lang="es-ES" sz="2000">
              <a:solidFill>
                <a:schemeClr val="tx1">
                  <a:lumMod val="75000"/>
                  <a:lumOff val="25000"/>
                </a:schemeClr>
              </a:solidFill>
              <a:effectLst>
                <a:outerShdw blurRad="38100" dist="38100" dir="2700000" algn="tl">
                  <a:srgbClr val="000000"/>
                </a:outerShdw>
              </a:effectLst>
              <a:cs typeface="+mn-ea"/>
              <a:sym typeface="+mn-lt"/>
            </a:endParaRPr>
          </a:p>
        </p:txBody>
      </p:sp>
      <p:sp>
        <p:nvSpPr>
          <p:cNvPr id="60"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17910900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34000">
                                          <p:cBhvr additive="base">
                                            <p:cTn id="7" dur="750" fill="hold"/>
                                            <p:tgtEl>
                                              <p:spTgt spid="60"/>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9" presetClass="entr" presetSubtype="0" fill="hold" nodeType="afterEffect">
                                      <p:stCondLst>
                                        <p:cond delay="10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par>
                                    <p:cTn id="13" presetID="9" presetClass="entr" presetSubtype="0" fill="hold" nodeType="withEffect">
                                      <p:stCondLst>
                                        <p:cond delay="10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par>
                                    <p:cTn id="16" presetID="9" presetClass="entr" presetSubtype="0" fill="hold" nodeType="withEffect">
                                      <p:stCondLst>
                                        <p:cond delay="100"/>
                                      </p:stCondLst>
                                      <p:childTnLst>
                                        <p:set>
                                          <p:cBhvr>
                                            <p:cTn id="17" dur="1" fill="hold">
                                              <p:stCondLst>
                                                <p:cond delay="0"/>
                                              </p:stCondLst>
                                            </p:cTn>
                                            <p:tgtEl>
                                              <p:spTgt spid="40"/>
                                            </p:tgtEl>
                                            <p:attrNameLst>
                                              <p:attrName>style.visibility</p:attrName>
                                            </p:attrNameLst>
                                          </p:cBhvr>
                                          <p:to>
                                            <p:strVal val="visible"/>
                                          </p:to>
                                        </p:set>
                                        <p:animEffect transition="in" filter="dissolve">
                                          <p:cBhvr>
                                            <p:cTn id="18" dur="500"/>
                                            <p:tgtEl>
                                              <p:spTgt spid="40"/>
                                            </p:tgtEl>
                                          </p:cBhvr>
                                        </p:animEffect>
                                      </p:childTnLst>
                                    </p:cTn>
                                  </p:par>
                                  <p:par>
                                    <p:cTn id="19" presetID="9" presetClass="entr" presetSubtype="0" fill="hold" nodeType="withEffect">
                                      <p:stCondLst>
                                        <p:cond delay="100"/>
                                      </p:stCondLst>
                                      <p:childTnLst>
                                        <p:set>
                                          <p:cBhvr>
                                            <p:cTn id="20" dur="1" fill="hold">
                                              <p:stCondLst>
                                                <p:cond delay="0"/>
                                              </p:stCondLst>
                                            </p:cTn>
                                            <p:tgtEl>
                                              <p:spTgt spid="41"/>
                                            </p:tgtEl>
                                            <p:attrNameLst>
                                              <p:attrName>style.visibility</p:attrName>
                                            </p:attrNameLst>
                                          </p:cBhvr>
                                          <p:to>
                                            <p:strVal val="visible"/>
                                          </p:to>
                                        </p:set>
                                        <p:animEffect transition="in" filter="dissolve">
                                          <p:cBhvr>
                                            <p:cTn id="21" dur="500"/>
                                            <p:tgtEl>
                                              <p:spTgt spid="41"/>
                                            </p:tgtEl>
                                          </p:cBhvr>
                                        </p:animEffect>
                                      </p:childTnLst>
                                    </p:cTn>
                                  </p:par>
                                  <p:par>
                                    <p:cTn id="22" presetID="9" presetClass="entr" presetSubtype="0" fill="hold" nodeType="withEffect">
                                      <p:stCondLst>
                                        <p:cond delay="10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par>
                                    <p:cTn id="25" presetID="9" presetClass="entr" presetSubtype="0" fill="hold" nodeType="withEffect">
                                      <p:stCondLst>
                                        <p:cond delay="10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par>
                              <p:cTn id="28" fill="hold">
                                <p:stCondLst>
                                  <p:cond delay="1350"/>
                                </p:stCondLst>
                                <p:childTnLst>
                                  <p:par>
                                    <p:cTn id="29" presetID="9"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250"/>
                                            <p:tgtEl>
                                              <p:spTgt spid="37"/>
                                            </p:tgtEl>
                                          </p:cBhvr>
                                        </p:animEffect>
                                      </p:childTnLst>
                                    </p:cTn>
                                  </p:par>
                                </p:childTnLst>
                              </p:cTn>
                            </p:par>
                            <p:par>
                              <p:cTn id="32" fill="hold">
                                <p:stCondLst>
                                  <p:cond delay="1600"/>
                                </p:stCondLst>
                                <p:childTnLst>
                                  <p:par>
                                    <p:cTn id="33" presetID="9"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250"/>
                                            <p:tgtEl>
                                              <p:spTgt spid="36"/>
                                            </p:tgtEl>
                                          </p:cBhvr>
                                        </p:animEffect>
                                      </p:childTnLst>
                                    </p:cTn>
                                  </p:par>
                                </p:childTnLst>
                              </p:cTn>
                            </p:par>
                            <p:par>
                              <p:cTn id="36" fill="hold">
                                <p:stCondLst>
                                  <p:cond delay="1850"/>
                                </p:stCondLst>
                                <p:childTnLst>
                                  <p:par>
                                    <p:cTn id="37" presetID="9"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dissolve">
                                          <p:cBhvr>
                                            <p:cTn id="39" dur="250"/>
                                            <p:tgtEl>
                                              <p:spTgt spid="35"/>
                                            </p:tgtEl>
                                          </p:cBhvr>
                                        </p:animEffect>
                                      </p:childTnLst>
                                    </p:cTn>
                                  </p:par>
                                </p:childTnLst>
                              </p:cTn>
                            </p:par>
                            <p:par>
                              <p:cTn id="40" fill="hold">
                                <p:stCondLst>
                                  <p:cond delay="2100"/>
                                </p:stCondLst>
                                <p:childTnLst>
                                  <p:par>
                                    <p:cTn id="41" presetID="9" presetClass="entr" presetSubtype="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250"/>
                                            <p:tgtEl>
                                              <p:spTgt spid="34"/>
                                            </p:tgtEl>
                                          </p:cBhvr>
                                        </p:animEffect>
                                      </p:childTnLst>
                                    </p:cTn>
                                  </p:par>
                                </p:childTnLst>
                              </p:cTn>
                            </p:par>
                            <p:par>
                              <p:cTn id="44" fill="hold">
                                <p:stCondLst>
                                  <p:cond delay="2350"/>
                                </p:stCondLst>
                                <p:childTnLst>
                                  <p:par>
                                    <p:cTn id="45" presetID="9"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dissolve">
                                          <p:cBhvr>
                                            <p:cTn id="47" dur="250"/>
                                            <p:tgtEl>
                                              <p:spTgt spid="33"/>
                                            </p:tgtEl>
                                          </p:cBhvr>
                                        </p:animEffect>
                                      </p:childTnLst>
                                    </p:cTn>
                                  </p:par>
                                  <p:par>
                                    <p:cTn id="48" presetID="21" presetClass="entr" presetSubtype="1"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heel(1)">
                                          <p:cBhvr>
                                            <p:cTn id="53" dur="2000"/>
                                            <p:tgtEl>
                                              <p:spTgt spid="47"/>
                                            </p:tgtEl>
                                          </p:cBhvr>
                                        </p:animEffect>
                                      </p:childTnLst>
                                    </p:cTn>
                                  </p:par>
                                  <p:par>
                                    <p:cTn id="54" presetID="21" presetClass="entr" presetSubtype="1"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heel(1)">
                                          <p:cBhvr>
                                            <p:cTn id="56" dur="2000"/>
                                            <p:tgtEl>
                                              <p:spTgt spid="50"/>
                                            </p:tgtEl>
                                          </p:cBhvr>
                                        </p:animEffect>
                                      </p:childTnLst>
                                    </p:cTn>
                                  </p:par>
                                  <p:par>
                                    <p:cTn id="57" presetID="21" presetClass="entr" presetSubtype="1"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heel(1)">
                                          <p:cBhvr>
                                            <p:cTn id="59" dur="2000"/>
                                            <p:tgtEl>
                                              <p:spTgt spid="77"/>
                                            </p:tgtEl>
                                          </p:cBhvr>
                                        </p:animEffect>
                                      </p:childTnLst>
                                    </p:cTn>
                                  </p:par>
                                  <p:par>
                                    <p:cTn id="60" presetID="21" presetClass="entr" presetSubtype="1" fill="hold" nodeType="with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wheel(1)">
                                          <p:cBhvr>
                                            <p:cTn id="62" dur="2000"/>
                                            <p:tgtEl>
                                              <p:spTgt spid="80"/>
                                            </p:tgtEl>
                                          </p:cBhvr>
                                        </p:animEffect>
                                      </p:childTnLst>
                                    </p:cTn>
                                  </p:par>
                                  <p:par>
                                    <p:cTn id="63" presetID="21" presetClass="entr" presetSubtype="1" fill="hold" nodeType="with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wheel(1)">
                                          <p:cBhvr>
                                            <p:cTn id="65" dur="2000"/>
                                            <p:tgtEl>
                                              <p:spTgt spid="83"/>
                                            </p:tgtEl>
                                          </p:cBhvr>
                                        </p:animEffect>
                                      </p:childTnLst>
                                    </p:cTn>
                                  </p:par>
                                  <p:par>
                                    <p:cTn id="66" presetID="9" presetClass="entr" presetSubtype="0" fill="hold" nodeType="withEffect">
                                      <p:stCondLst>
                                        <p:cond delay="100"/>
                                      </p:stCondLst>
                                      <p:childTnLst>
                                        <p:set>
                                          <p:cBhvr>
                                            <p:cTn id="67" dur="1" fill="hold">
                                              <p:stCondLst>
                                                <p:cond delay="0"/>
                                              </p:stCondLst>
                                            </p:cTn>
                                            <p:tgtEl>
                                              <p:spTgt spid="54"/>
                                            </p:tgtEl>
                                            <p:attrNameLst>
                                              <p:attrName>style.visibility</p:attrName>
                                            </p:attrNameLst>
                                          </p:cBhvr>
                                          <p:to>
                                            <p:strVal val="visible"/>
                                          </p:to>
                                        </p:set>
                                        <p:animEffect transition="in" filter="dissolve">
                                          <p:cBhvr>
                                            <p:cTn id="68" dur="500"/>
                                            <p:tgtEl>
                                              <p:spTgt spid="54"/>
                                            </p:tgtEl>
                                          </p:cBhvr>
                                        </p:animEffect>
                                      </p:childTnLst>
                                    </p:cTn>
                                  </p:par>
                                  <p:par>
                                    <p:cTn id="69" presetID="9" presetClass="entr" presetSubtype="0" fill="hold" nodeType="withEffect">
                                      <p:stCondLst>
                                        <p:cond delay="100"/>
                                      </p:stCondLst>
                                      <p:childTnLst>
                                        <p:set>
                                          <p:cBhvr>
                                            <p:cTn id="70" dur="1" fill="hold">
                                              <p:stCondLst>
                                                <p:cond delay="0"/>
                                              </p:stCondLst>
                                            </p:cTn>
                                            <p:tgtEl>
                                              <p:spTgt spid="55"/>
                                            </p:tgtEl>
                                            <p:attrNameLst>
                                              <p:attrName>style.visibility</p:attrName>
                                            </p:attrNameLst>
                                          </p:cBhvr>
                                          <p:to>
                                            <p:strVal val="visible"/>
                                          </p:to>
                                        </p:set>
                                        <p:animEffect transition="in" filter="dissolve">
                                          <p:cBhvr>
                                            <p:cTn id="71" dur="500"/>
                                            <p:tgtEl>
                                              <p:spTgt spid="55"/>
                                            </p:tgtEl>
                                          </p:cBhvr>
                                        </p:animEffect>
                                      </p:childTnLst>
                                    </p:cTn>
                                  </p:par>
                                  <p:par>
                                    <p:cTn id="72" presetID="9" presetClass="entr" presetSubtype="0" fill="hold" nodeType="withEffect">
                                      <p:stCondLst>
                                        <p:cond delay="100"/>
                                      </p:stCondLst>
                                      <p:childTnLst>
                                        <p:set>
                                          <p:cBhvr>
                                            <p:cTn id="73" dur="1" fill="hold">
                                              <p:stCondLst>
                                                <p:cond delay="0"/>
                                              </p:stCondLst>
                                            </p:cTn>
                                            <p:tgtEl>
                                              <p:spTgt spid="56"/>
                                            </p:tgtEl>
                                            <p:attrNameLst>
                                              <p:attrName>style.visibility</p:attrName>
                                            </p:attrNameLst>
                                          </p:cBhvr>
                                          <p:to>
                                            <p:strVal val="visible"/>
                                          </p:to>
                                        </p:set>
                                        <p:animEffect transition="in" filter="dissolve">
                                          <p:cBhvr>
                                            <p:cTn id="74" dur="500"/>
                                            <p:tgtEl>
                                              <p:spTgt spid="56"/>
                                            </p:tgtEl>
                                          </p:cBhvr>
                                        </p:animEffect>
                                      </p:childTnLst>
                                    </p:cTn>
                                  </p:par>
                                  <p:par>
                                    <p:cTn id="75" presetID="9" presetClass="entr" presetSubtype="0" fill="hold" nodeType="withEffect">
                                      <p:stCondLst>
                                        <p:cond delay="100"/>
                                      </p:stCondLst>
                                      <p:childTnLst>
                                        <p:set>
                                          <p:cBhvr>
                                            <p:cTn id="76" dur="1" fill="hold">
                                              <p:stCondLst>
                                                <p:cond delay="0"/>
                                              </p:stCondLst>
                                            </p:cTn>
                                            <p:tgtEl>
                                              <p:spTgt spid="57"/>
                                            </p:tgtEl>
                                            <p:attrNameLst>
                                              <p:attrName>style.visibility</p:attrName>
                                            </p:attrNameLst>
                                          </p:cBhvr>
                                          <p:to>
                                            <p:strVal val="visible"/>
                                          </p:to>
                                        </p:set>
                                        <p:animEffect transition="in" filter="dissolve">
                                          <p:cBhvr>
                                            <p:cTn id="77" dur="500"/>
                                            <p:tgtEl>
                                              <p:spTgt spid="57"/>
                                            </p:tgtEl>
                                          </p:cBhvr>
                                        </p:animEffect>
                                      </p:childTnLst>
                                    </p:cTn>
                                  </p:par>
                                  <p:par>
                                    <p:cTn id="78" presetID="9" presetClass="entr" presetSubtype="0" fill="hold" nodeType="withEffect">
                                      <p:stCondLst>
                                        <p:cond delay="100"/>
                                      </p:stCondLst>
                                      <p:childTnLst>
                                        <p:set>
                                          <p:cBhvr>
                                            <p:cTn id="79" dur="1" fill="hold">
                                              <p:stCondLst>
                                                <p:cond delay="0"/>
                                              </p:stCondLst>
                                            </p:cTn>
                                            <p:tgtEl>
                                              <p:spTgt spid="58"/>
                                            </p:tgtEl>
                                            <p:attrNameLst>
                                              <p:attrName>style.visibility</p:attrName>
                                            </p:attrNameLst>
                                          </p:cBhvr>
                                          <p:to>
                                            <p:strVal val="visible"/>
                                          </p:to>
                                        </p:set>
                                        <p:animEffect transition="in" filter="dissolve">
                                          <p:cBhvr>
                                            <p:cTn id="80" dur="500"/>
                                            <p:tgtEl>
                                              <p:spTgt spid="58"/>
                                            </p:tgtEl>
                                          </p:cBhvr>
                                        </p:animEffect>
                                      </p:childTnLst>
                                    </p:cTn>
                                  </p:par>
                                  <p:par>
                                    <p:cTn id="81" presetID="9" presetClass="entr" presetSubtype="0" fill="hold" nodeType="withEffect">
                                      <p:stCondLst>
                                        <p:cond delay="100"/>
                                      </p:stCondLst>
                                      <p:childTnLst>
                                        <p:set>
                                          <p:cBhvr>
                                            <p:cTn id="82" dur="1" fill="hold">
                                              <p:stCondLst>
                                                <p:cond delay="0"/>
                                              </p:stCondLst>
                                            </p:cTn>
                                            <p:tgtEl>
                                              <p:spTgt spid="59"/>
                                            </p:tgtEl>
                                            <p:attrNameLst>
                                              <p:attrName>style.visibility</p:attrName>
                                            </p:attrNameLst>
                                          </p:cBhvr>
                                          <p:to>
                                            <p:strVal val="visible"/>
                                          </p:to>
                                        </p:set>
                                        <p:animEffect transition="in" filter="dissolve">
                                          <p:cBhvr>
                                            <p:cTn id="8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750" fill="hold"/>
                                            <p:tgtEl>
                                              <p:spTgt spid="60"/>
                                            </p:tgtEl>
                                            <p:attrNameLst>
                                              <p:attrName>ppt_x</p:attrName>
                                            </p:attrNameLst>
                                          </p:cBhvr>
                                          <p:tavLst>
                                            <p:tav tm="0">
                                              <p:val>
                                                <p:strVal val="1+#ppt_w/2"/>
                                              </p:val>
                                            </p:tav>
                                            <p:tav tm="100000">
                                              <p:val>
                                                <p:strVal val="#ppt_x"/>
                                              </p:val>
                                            </p:tav>
                                          </p:tavLst>
                                        </p:anim>
                                        <p:anim calcmode="lin" valueType="num">
                                          <p:cBhvr additive="base">
                                            <p:cTn id="8" dur="75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9" presetClass="entr" presetSubtype="0" fill="hold" nodeType="afterEffect">
                                      <p:stCondLst>
                                        <p:cond delay="10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par>
                                    <p:cTn id="13" presetID="9" presetClass="entr" presetSubtype="0" fill="hold" nodeType="withEffect">
                                      <p:stCondLst>
                                        <p:cond delay="10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par>
                                    <p:cTn id="16" presetID="9" presetClass="entr" presetSubtype="0" fill="hold" nodeType="withEffect">
                                      <p:stCondLst>
                                        <p:cond delay="100"/>
                                      </p:stCondLst>
                                      <p:childTnLst>
                                        <p:set>
                                          <p:cBhvr>
                                            <p:cTn id="17" dur="1" fill="hold">
                                              <p:stCondLst>
                                                <p:cond delay="0"/>
                                              </p:stCondLst>
                                            </p:cTn>
                                            <p:tgtEl>
                                              <p:spTgt spid="40"/>
                                            </p:tgtEl>
                                            <p:attrNameLst>
                                              <p:attrName>style.visibility</p:attrName>
                                            </p:attrNameLst>
                                          </p:cBhvr>
                                          <p:to>
                                            <p:strVal val="visible"/>
                                          </p:to>
                                        </p:set>
                                        <p:animEffect transition="in" filter="dissolve">
                                          <p:cBhvr>
                                            <p:cTn id="18" dur="500"/>
                                            <p:tgtEl>
                                              <p:spTgt spid="40"/>
                                            </p:tgtEl>
                                          </p:cBhvr>
                                        </p:animEffect>
                                      </p:childTnLst>
                                    </p:cTn>
                                  </p:par>
                                  <p:par>
                                    <p:cTn id="19" presetID="9" presetClass="entr" presetSubtype="0" fill="hold" nodeType="withEffect">
                                      <p:stCondLst>
                                        <p:cond delay="100"/>
                                      </p:stCondLst>
                                      <p:childTnLst>
                                        <p:set>
                                          <p:cBhvr>
                                            <p:cTn id="20" dur="1" fill="hold">
                                              <p:stCondLst>
                                                <p:cond delay="0"/>
                                              </p:stCondLst>
                                            </p:cTn>
                                            <p:tgtEl>
                                              <p:spTgt spid="41"/>
                                            </p:tgtEl>
                                            <p:attrNameLst>
                                              <p:attrName>style.visibility</p:attrName>
                                            </p:attrNameLst>
                                          </p:cBhvr>
                                          <p:to>
                                            <p:strVal val="visible"/>
                                          </p:to>
                                        </p:set>
                                        <p:animEffect transition="in" filter="dissolve">
                                          <p:cBhvr>
                                            <p:cTn id="21" dur="500"/>
                                            <p:tgtEl>
                                              <p:spTgt spid="41"/>
                                            </p:tgtEl>
                                          </p:cBhvr>
                                        </p:animEffect>
                                      </p:childTnLst>
                                    </p:cTn>
                                  </p:par>
                                  <p:par>
                                    <p:cTn id="22" presetID="9" presetClass="entr" presetSubtype="0" fill="hold" nodeType="withEffect">
                                      <p:stCondLst>
                                        <p:cond delay="10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par>
                                    <p:cTn id="25" presetID="9" presetClass="entr" presetSubtype="0" fill="hold" nodeType="withEffect">
                                      <p:stCondLst>
                                        <p:cond delay="10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par>
                              <p:cTn id="28" fill="hold">
                                <p:stCondLst>
                                  <p:cond delay="1350"/>
                                </p:stCondLst>
                                <p:childTnLst>
                                  <p:par>
                                    <p:cTn id="29" presetID="9"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250"/>
                                            <p:tgtEl>
                                              <p:spTgt spid="37"/>
                                            </p:tgtEl>
                                          </p:cBhvr>
                                        </p:animEffect>
                                      </p:childTnLst>
                                    </p:cTn>
                                  </p:par>
                                </p:childTnLst>
                              </p:cTn>
                            </p:par>
                            <p:par>
                              <p:cTn id="32" fill="hold">
                                <p:stCondLst>
                                  <p:cond delay="1600"/>
                                </p:stCondLst>
                                <p:childTnLst>
                                  <p:par>
                                    <p:cTn id="33" presetID="9"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250"/>
                                            <p:tgtEl>
                                              <p:spTgt spid="36"/>
                                            </p:tgtEl>
                                          </p:cBhvr>
                                        </p:animEffect>
                                      </p:childTnLst>
                                    </p:cTn>
                                  </p:par>
                                </p:childTnLst>
                              </p:cTn>
                            </p:par>
                            <p:par>
                              <p:cTn id="36" fill="hold">
                                <p:stCondLst>
                                  <p:cond delay="1850"/>
                                </p:stCondLst>
                                <p:childTnLst>
                                  <p:par>
                                    <p:cTn id="37" presetID="9"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dissolve">
                                          <p:cBhvr>
                                            <p:cTn id="39" dur="250"/>
                                            <p:tgtEl>
                                              <p:spTgt spid="35"/>
                                            </p:tgtEl>
                                          </p:cBhvr>
                                        </p:animEffect>
                                      </p:childTnLst>
                                    </p:cTn>
                                  </p:par>
                                </p:childTnLst>
                              </p:cTn>
                            </p:par>
                            <p:par>
                              <p:cTn id="40" fill="hold">
                                <p:stCondLst>
                                  <p:cond delay="2100"/>
                                </p:stCondLst>
                                <p:childTnLst>
                                  <p:par>
                                    <p:cTn id="41" presetID="9" presetClass="entr" presetSubtype="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250"/>
                                            <p:tgtEl>
                                              <p:spTgt spid="34"/>
                                            </p:tgtEl>
                                          </p:cBhvr>
                                        </p:animEffect>
                                      </p:childTnLst>
                                    </p:cTn>
                                  </p:par>
                                </p:childTnLst>
                              </p:cTn>
                            </p:par>
                            <p:par>
                              <p:cTn id="44" fill="hold">
                                <p:stCondLst>
                                  <p:cond delay="2350"/>
                                </p:stCondLst>
                                <p:childTnLst>
                                  <p:par>
                                    <p:cTn id="45" presetID="9"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dissolve">
                                          <p:cBhvr>
                                            <p:cTn id="47" dur="250"/>
                                            <p:tgtEl>
                                              <p:spTgt spid="33"/>
                                            </p:tgtEl>
                                          </p:cBhvr>
                                        </p:animEffect>
                                      </p:childTnLst>
                                    </p:cTn>
                                  </p:par>
                                  <p:par>
                                    <p:cTn id="48" presetID="21" presetClass="entr" presetSubtype="1"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heel(1)">
                                          <p:cBhvr>
                                            <p:cTn id="53" dur="2000"/>
                                            <p:tgtEl>
                                              <p:spTgt spid="47"/>
                                            </p:tgtEl>
                                          </p:cBhvr>
                                        </p:animEffect>
                                      </p:childTnLst>
                                    </p:cTn>
                                  </p:par>
                                  <p:par>
                                    <p:cTn id="54" presetID="21" presetClass="entr" presetSubtype="1"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heel(1)">
                                          <p:cBhvr>
                                            <p:cTn id="56" dur="2000"/>
                                            <p:tgtEl>
                                              <p:spTgt spid="50"/>
                                            </p:tgtEl>
                                          </p:cBhvr>
                                        </p:animEffect>
                                      </p:childTnLst>
                                    </p:cTn>
                                  </p:par>
                                  <p:par>
                                    <p:cTn id="57" presetID="21" presetClass="entr" presetSubtype="1"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heel(1)">
                                          <p:cBhvr>
                                            <p:cTn id="59" dur="2000"/>
                                            <p:tgtEl>
                                              <p:spTgt spid="77"/>
                                            </p:tgtEl>
                                          </p:cBhvr>
                                        </p:animEffect>
                                      </p:childTnLst>
                                    </p:cTn>
                                  </p:par>
                                  <p:par>
                                    <p:cTn id="60" presetID="21" presetClass="entr" presetSubtype="1" fill="hold" nodeType="with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wheel(1)">
                                          <p:cBhvr>
                                            <p:cTn id="62" dur="2000"/>
                                            <p:tgtEl>
                                              <p:spTgt spid="80"/>
                                            </p:tgtEl>
                                          </p:cBhvr>
                                        </p:animEffect>
                                      </p:childTnLst>
                                    </p:cTn>
                                  </p:par>
                                  <p:par>
                                    <p:cTn id="63" presetID="21" presetClass="entr" presetSubtype="1" fill="hold" nodeType="with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wheel(1)">
                                          <p:cBhvr>
                                            <p:cTn id="65" dur="2000"/>
                                            <p:tgtEl>
                                              <p:spTgt spid="83"/>
                                            </p:tgtEl>
                                          </p:cBhvr>
                                        </p:animEffect>
                                      </p:childTnLst>
                                    </p:cTn>
                                  </p:par>
                                  <p:par>
                                    <p:cTn id="66" presetID="9" presetClass="entr" presetSubtype="0" fill="hold" nodeType="withEffect">
                                      <p:stCondLst>
                                        <p:cond delay="100"/>
                                      </p:stCondLst>
                                      <p:childTnLst>
                                        <p:set>
                                          <p:cBhvr>
                                            <p:cTn id="67" dur="1" fill="hold">
                                              <p:stCondLst>
                                                <p:cond delay="0"/>
                                              </p:stCondLst>
                                            </p:cTn>
                                            <p:tgtEl>
                                              <p:spTgt spid="54"/>
                                            </p:tgtEl>
                                            <p:attrNameLst>
                                              <p:attrName>style.visibility</p:attrName>
                                            </p:attrNameLst>
                                          </p:cBhvr>
                                          <p:to>
                                            <p:strVal val="visible"/>
                                          </p:to>
                                        </p:set>
                                        <p:animEffect transition="in" filter="dissolve">
                                          <p:cBhvr>
                                            <p:cTn id="68" dur="500"/>
                                            <p:tgtEl>
                                              <p:spTgt spid="54"/>
                                            </p:tgtEl>
                                          </p:cBhvr>
                                        </p:animEffect>
                                      </p:childTnLst>
                                    </p:cTn>
                                  </p:par>
                                  <p:par>
                                    <p:cTn id="69" presetID="9" presetClass="entr" presetSubtype="0" fill="hold" nodeType="withEffect">
                                      <p:stCondLst>
                                        <p:cond delay="100"/>
                                      </p:stCondLst>
                                      <p:childTnLst>
                                        <p:set>
                                          <p:cBhvr>
                                            <p:cTn id="70" dur="1" fill="hold">
                                              <p:stCondLst>
                                                <p:cond delay="0"/>
                                              </p:stCondLst>
                                            </p:cTn>
                                            <p:tgtEl>
                                              <p:spTgt spid="55"/>
                                            </p:tgtEl>
                                            <p:attrNameLst>
                                              <p:attrName>style.visibility</p:attrName>
                                            </p:attrNameLst>
                                          </p:cBhvr>
                                          <p:to>
                                            <p:strVal val="visible"/>
                                          </p:to>
                                        </p:set>
                                        <p:animEffect transition="in" filter="dissolve">
                                          <p:cBhvr>
                                            <p:cTn id="71" dur="500"/>
                                            <p:tgtEl>
                                              <p:spTgt spid="55"/>
                                            </p:tgtEl>
                                          </p:cBhvr>
                                        </p:animEffect>
                                      </p:childTnLst>
                                    </p:cTn>
                                  </p:par>
                                  <p:par>
                                    <p:cTn id="72" presetID="9" presetClass="entr" presetSubtype="0" fill="hold" nodeType="withEffect">
                                      <p:stCondLst>
                                        <p:cond delay="100"/>
                                      </p:stCondLst>
                                      <p:childTnLst>
                                        <p:set>
                                          <p:cBhvr>
                                            <p:cTn id="73" dur="1" fill="hold">
                                              <p:stCondLst>
                                                <p:cond delay="0"/>
                                              </p:stCondLst>
                                            </p:cTn>
                                            <p:tgtEl>
                                              <p:spTgt spid="56"/>
                                            </p:tgtEl>
                                            <p:attrNameLst>
                                              <p:attrName>style.visibility</p:attrName>
                                            </p:attrNameLst>
                                          </p:cBhvr>
                                          <p:to>
                                            <p:strVal val="visible"/>
                                          </p:to>
                                        </p:set>
                                        <p:animEffect transition="in" filter="dissolve">
                                          <p:cBhvr>
                                            <p:cTn id="74" dur="500"/>
                                            <p:tgtEl>
                                              <p:spTgt spid="56"/>
                                            </p:tgtEl>
                                          </p:cBhvr>
                                        </p:animEffect>
                                      </p:childTnLst>
                                    </p:cTn>
                                  </p:par>
                                  <p:par>
                                    <p:cTn id="75" presetID="9" presetClass="entr" presetSubtype="0" fill="hold" nodeType="withEffect">
                                      <p:stCondLst>
                                        <p:cond delay="100"/>
                                      </p:stCondLst>
                                      <p:childTnLst>
                                        <p:set>
                                          <p:cBhvr>
                                            <p:cTn id="76" dur="1" fill="hold">
                                              <p:stCondLst>
                                                <p:cond delay="0"/>
                                              </p:stCondLst>
                                            </p:cTn>
                                            <p:tgtEl>
                                              <p:spTgt spid="57"/>
                                            </p:tgtEl>
                                            <p:attrNameLst>
                                              <p:attrName>style.visibility</p:attrName>
                                            </p:attrNameLst>
                                          </p:cBhvr>
                                          <p:to>
                                            <p:strVal val="visible"/>
                                          </p:to>
                                        </p:set>
                                        <p:animEffect transition="in" filter="dissolve">
                                          <p:cBhvr>
                                            <p:cTn id="77" dur="500"/>
                                            <p:tgtEl>
                                              <p:spTgt spid="57"/>
                                            </p:tgtEl>
                                          </p:cBhvr>
                                        </p:animEffect>
                                      </p:childTnLst>
                                    </p:cTn>
                                  </p:par>
                                  <p:par>
                                    <p:cTn id="78" presetID="9" presetClass="entr" presetSubtype="0" fill="hold" nodeType="withEffect">
                                      <p:stCondLst>
                                        <p:cond delay="100"/>
                                      </p:stCondLst>
                                      <p:childTnLst>
                                        <p:set>
                                          <p:cBhvr>
                                            <p:cTn id="79" dur="1" fill="hold">
                                              <p:stCondLst>
                                                <p:cond delay="0"/>
                                              </p:stCondLst>
                                            </p:cTn>
                                            <p:tgtEl>
                                              <p:spTgt spid="58"/>
                                            </p:tgtEl>
                                            <p:attrNameLst>
                                              <p:attrName>style.visibility</p:attrName>
                                            </p:attrNameLst>
                                          </p:cBhvr>
                                          <p:to>
                                            <p:strVal val="visible"/>
                                          </p:to>
                                        </p:set>
                                        <p:animEffect transition="in" filter="dissolve">
                                          <p:cBhvr>
                                            <p:cTn id="80" dur="500"/>
                                            <p:tgtEl>
                                              <p:spTgt spid="58"/>
                                            </p:tgtEl>
                                          </p:cBhvr>
                                        </p:animEffect>
                                      </p:childTnLst>
                                    </p:cTn>
                                  </p:par>
                                  <p:par>
                                    <p:cTn id="81" presetID="9" presetClass="entr" presetSubtype="0" fill="hold" nodeType="withEffect">
                                      <p:stCondLst>
                                        <p:cond delay="100"/>
                                      </p:stCondLst>
                                      <p:childTnLst>
                                        <p:set>
                                          <p:cBhvr>
                                            <p:cTn id="82" dur="1" fill="hold">
                                              <p:stCondLst>
                                                <p:cond delay="0"/>
                                              </p:stCondLst>
                                            </p:cTn>
                                            <p:tgtEl>
                                              <p:spTgt spid="59"/>
                                            </p:tgtEl>
                                            <p:attrNameLst>
                                              <p:attrName>style.visibility</p:attrName>
                                            </p:attrNameLst>
                                          </p:cBhvr>
                                          <p:to>
                                            <p:strVal val="visible"/>
                                          </p:to>
                                        </p:set>
                                        <p:animEffect transition="in" filter="dissolve">
                                          <p:cBhvr>
                                            <p:cTn id="8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a:xfrm>
            <a:off x="8025196" y="1145612"/>
            <a:ext cx="3105404" cy="3105404"/>
            <a:chOff x="4241219" y="1574800"/>
            <a:chExt cx="3594100" cy="3594100"/>
          </a:xfrm>
        </p:grpSpPr>
        <p:sp>
          <p:nvSpPr>
            <p:cNvPr id="72" name="椭圆 71"/>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49" y="3210869"/>
            <a:ext cx="2530553" cy="2530553"/>
            <a:chOff x="4241219" y="1574800"/>
            <a:chExt cx="3594100" cy="3594100"/>
          </a:xfrm>
        </p:grpSpPr>
        <p:sp>
          <p:nvSpPr>
            <p:cNvPr id="42" name="椭圆 41"/>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2169323" y="2936095"/>
            <a:ext cx="1452080" cy="1452080"/>
            <a:chOff x="4241219" y="1574800"/>
            <a:chExt cx="3594100" cy="3594100"/>
          </a:xfrm>
        </p:grpSpPr>
        <p:sp>
          <p:nvSpPr>
            <p:cNvPr id="27" name="椭圆 26"/>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2175416" y="3778722"/>
            <a:ext cx="1866392" cy="1866392"/>
            <a:chOff x="4241219" y="1574800"/>
            <a:chExt cx="3594100" cy="3594100"/>
          </a:xfrm>
        </p:grpSpPr>
        <p:sp>
          <p:nvSpPr>
            <p:cNvPr id="57" name="椭圆 56"/>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3305493" y="638497"/>
            <a:ext cx="5581014" cy="5581006"/>
          </a:xfrm>
          <a:prstGeom prst="ellipse">
            <a:avLst/>
          </a:prstGeom>
          <a:solidFill>
            <a:srgbClr val="FBF8EF"/>
          </a:solidFill>
          <a:ln>
            <a:solidFill>
              <a:schemeClr val="bg1">
                <a:lumMod val="65000"/>
              </a:schemeClr>
            </a:solidFill>
          </a:ln>
          <a:effectLst>
            <a:outerShdw blurRad="8128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102100" y="1130300"/>
            <a:ext cx="330200" cy="330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343900" y="4699000"/>
            <a:ext cx="330200" cy="330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10569599" y="2270517"/>
            <a:ext cx="1708011" cy="1708011"/>
            <a:chOff x="4241219" y="1574800"/>
            <a:chExt cx="3594100" cy="3594100"/>
          </a:xfrm>
        </p:grpSpPr>
        <p:sp>
          <p:nvSpPr>
            <p:cNvPr id="87" name="椭圆 86"/>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文本框 101"/>
          <p:cNvSpPr txBox="1"/>
          <p:nvPr/>
        </p:nvSpPr>
        <p:spPr>
          <a:xfrm>
            <a:off x="6621125" y="2286807"/>
            <a:ext cx="923330" cy="2213269"/>
          </a:xfrm>
          <a:prstGeom prst="rect">
            <a:avLst/>
          </a:prstGeom>
          <a:noFill/>
          <a:effectLst/>
        </p:spPr>
        <p:txBody>
          <a:bodyPr vert="eaVert" wrap="square" rtlCol="0">
            <a:spAutoFit/>
          </a:bodyPr>
          <a:lstStyle/>
          <a:p>
            <a:pPr algn="ctr"/>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感     谢</a:t>
            </a:r>
          </a:p>
        </p:txBody>
      </p:sp>
      <p:sp>
        <p:nvSpPr>
          <p:cNvPr id="104" name="TextBox 64"/>
          <p:cNvSpPr>
            <a:spLocks noChangeArrowheads="1"/>
          </p:cNvSpPr>
          <p:nvPr/>
        </p:nvSpPr>
        <p:spPr bwMode="auto">
          <a:xfrm>
            <a:off x="5720292" y="1409701"/>
            <a:ext cx="615553" cy="4223644"/>
          </a:xfrm>
          <a:prstGeom prst="rect">
            <a:avLst/>
          </a:prstGeom>
          <a:noFill/>
          <a:ln w="9525">
            <a:noFill/>
            <a:miter lim="800000"/>
            <a:headEnd/>
            <a:tailEnd/>
          </a:ln>
        </p:spPr>
        <p:txBody>
          <a:bodyPr vert="eaVert" wrap="square" lIns="91440" tIns="45720" rIns="91440" bIns="45720">
            <a:spAutoFit/>
          </a:bodyPr>
          <a:lstStyle/>
          <a:p>
            <a:pPr algn="dist"/>
            <a:r>
              <a:rPr lang="en-US" altLang="zh-CN" sz="2800" dirty="0">
                <a:solidFill>
                  <a:schemeClr val="tx1">
                    <a:lumMod val="65000"/>
                    <a:lumOff val="35000"/>
                  </a:schemeClr>
                </a:solidFill>
                <a:latin typeface="思源黑体 CN ExtraLight" panose="020B0200000000000000" pitchFamily="34" charset="-122"/>
                <a:ea typeface="思源黑体 CN ExtraLight" panose="020B0200000000000000" pitchFamily="34" charset="-122"/>
                <a:cs typeface="+mn-ea"/>
                <a:sym typeface="+mn-lt"/>
              </a:rPr>
              <a:t>THANKS FOR WATCHING</a:t>
            </a:r>
            <a:endParaRPr lang="zh-CN" altLang="en-US" sz="2800" dirty="0">
              <a:solidFill>
                <a:schemeClr val="tx1">
                  <a:lumMod val="65000"/>
                  <a:lumOff val="35000"/>
                </a:schemeClr>
              </a:solidFill>
              <a:latin typeface="思源黑体 CN ExtraLight" panose="020B0200000000000000" pitchFamily="34" charset="-122"/>
              <a:ea typeface="思源黑体 CN ExtraLight" panose="020B0200000000000000" pitchFamily="34" charset="-122"/>
              <a:cs typeface="+mn-ea"/>
              <a:sym typeface="+mn-lt"/>
            </a:endParaRPr>
          </a:p>
        </p:txBody>
      </p:sp>
      <p:sp>
        <p:nvSpPr>
          <p:cNvPr id="105" name="文本框 56"/>
          <p:cNvSpPr txBox="1">
            <a:spLocks noChangeArrowheads="1"/>
          </p:cNvSpPr>
          <p:nvPr/>
        </p:nvSpPr>
        <p:spPr bwMode="auto">
          <a:xfrm>
            <a:off x="4933649" y="1425338"/>
            <a:ext cx="989886" cy="419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s-ES" altLang="zh-CN" sz="900" dirty="0">
                <a:solidFill>
                  <a:prstClr val="black">
                    <a:lumMod val="75000"/>
                    <a:lumOff val="25000"/>
                  </a:prstClr>
                </a:solidFill>
                <a:latin typeface="Lao UI" panose="020B0502040204020203" pitchFamily="34" charset="0"/>
                <a:cs typeface="Lao UI" panose="020B0502040204020203" pitchFamily="34" charset="0"/>
                <a:sym typeface="Lato" charset="0"/>
              </a:rPr>
              <a:t>Lorem ipsum dolor sit amet, consectetur adipiscing elit. Vivamus sagittis lacus vel augue laoreet rutrum faucibus dolor auctor. Curabitur blandit tempus porttitor. Maecenas faucibus mollis interdum. Maecenas faucibus mollis interdum. Integer posuere erat a ante venenatis dapibus posuere velit aliquet.</a:t>
            </a:r>
            <a:endParaRPr lang="en-US" altLang="zh-CN" sz="900" dirty="0">
              <a:solidFill>
                <a:schemeClr val="bg1">
                  <a:lumMod val="50000"/>
                </a:schemeClr>
              </a:solidFill>
              <a:latin typeface="Lao UI" panose="020B0502040204020203" pitchFamily="34" charset="0"/>
              <a:cs typeface="Lao UI" panose="020B0502040204020203" pitchFamily="34" charset="0"/>
            </a:endParaRPr>
          </a:p>
        </p:txBody>
      </p:sp>
      <p:cxnSp>
        <p:nvCxnSpPr>
          <p:cNvPr id="107" name="直接连接符 106"/>
          <p:cNvCxnSpPr/>
          <p:nvPr/>
        </p:nvCxnSpPr>
        <p:spPr>
          <a:xfrm>
            <a:off x="4470582" y="3103111"/>
            <a:ext cx="0" cy="83682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1059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30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nodeType="withEffect">
                                      <p:stCondLst>
                                        <p:cond delay="100"/>
                                      </p:stCondLst>
                                      <p:childTnLst>
                                        <p:set>
                                          <p:cBhvr>
                                            <p:cTn id="18" dur="1" fill="hold">
                                              <p:stCondLst>
                                                <p:cond delay="0"/>
                                              </p:stCondLst>
                                            </p:cTn>
                                            <p:tgtEl>
                                              <p:spTgt spid="56"/>
                                            </p:tgtEl>
                                            <p:attrNameLst>
                                              <p:attrName>style.visibility</p:attrName>
                                            </p:attrNameLst>
                                          </p:cBhvr>
                                          <p:to>
                                            <p:strVal val="visible"/>
                                          </p:to>
                                        </p:set>
                                        <p:anim calcmode="lin" valueType="num">
                                          <p:cBhvr>
                                            <p:cTn id="19" dur="1000" fill="hold"/>
                                            <p:tgtEl>
                                              <p:spTgt spid="56"/>
                                            </p:tgtEl>
                                            <p:attrNameLst>
                                              <p:attrName>ppt_w</p:attrName>
                                            </p:attrNameLst>
                                          </p:cBhvr>
                                          <p:tavLst>
                                            <p:tav tm="0">
                                              <p:val>
                                                <p:fltVal val="0"/>
                                              </p:val>
                                            </p:tav>
                                            <p:tav tm="100000">
                                              <p:val>
                                                <p:strVal val="#ppt_w"/>
                                              </p:val>
                                            </p:tav>
                                          </p:tavLst>
                                        </p:anim>
                                        <p:anim calcmode="lin" valueType="num">
                                          <p:cBhvr>
                                            <p:cTn id="20" dur="1000" fill="hold"/>
                                            <p:tgtEl>
                                              <p:spTgt spid="56"/>
                                            </p:tgtEl>
                                            <p:attrNameLst>
                                              <p:attrName>ppt_h</p:attrName>
                                            </p:attrNameLst>
                                          </p:cBhvr>
                                          <p:tavLst>
                                            <p:tav tm="0">
                                              <p:val>
                                                <p:fltVal val="0"/>
                                              </p:val>
                                            </p:tav>
                                            <p:tav tm="100000">
                                              <p:val>
                                                <p:strVal val="#ppt_h"/>
                                              </p:val>
                                            </p:tav>
                                          </p:tavLst>
                                        </p:anim>
                                        <p:anim calcmode="lin" valueType="num">
                                          <p:cBhvr>
                                            <p:cTn id="21" dur="1000" fill="hold"/>
                                            <p:tgtEl>
                                              <p:spTgt spid="56"/>
                                            </p:tgtEl>
                                            <p:attrNameLst>
                                              <p:attrName>style.rotation</p:attrName>
                                            </p:attrNameLst>
                                          </p:cBhvr>
                                          <p:tavLst>
                                            <p:tav tm="0">
                                              <p:val>
                                                <p:fltVal val="90"/>
                                              </p:val>
                                            </p:tav>
                                            <p:tav tm="100000">
                                              <p:val>
                                                <p:fltVal val="0"/>
                                              </p:val>
                                            </p:tav>
                                          </p:tavLst>
                                        </p:anim>
                                        <p:animEffect transition="in" filter="fade">
                                          <p:cBhvr>
                                            <p:cTn id="22" dur="1000"/>
                                            <p:tgtEl>
                                              <p:spTgt spid="56"/>
                                            </p:tgtEl>
                                          </p:cBhvr>
                                        </p:animEffect>
                                      </p:childTnLst>
                                    </p:cTn>
                                  </p:par>
                                  <p:par>
                                    <p:cTn id="23" presetID="31" presetClass="entr" presetSubtype="0" fill="hold" nodeType="withEffect">
                                      <p:stCondLst>
                                        <p:cond delay="200"/>
                                      </p:stCondLst>
                                      <p:childTnLst>
                                        <p:set>
                                          <p:cBhvr>
                                            <p:cTn id="24" dur="1" fill="hold">
                                              <p:stCondLst>
                                                <p:cond delay="0"/>
                                              </p:stCondLst>
                                            </p:cTn>
                                            <p:tgtEl>
                                              <p:spTgt spid="41"/>
                                            </p:tgtEl>
                                            <p:attrNameLst>
                                              <p:attrName>style.visibility</p:attrName>
                                            </p:attrNameLst>
                                          </p:cBhvr>
                                          <p:to>
                                            <p:strVal val="visible"/>
                                          </p:to>
                                        </p:set>
                                        <p:anim calcmode="lin" valueType="num">
                                          <p:cBhvr>
                                            <p:cTn id="25" dur="1000" fill="hold"/>
                                            <p:tgtEl>
                                              <p:spTgt spid="41"/>
                                            </p:tgtEl>
                                            <p:attrNameLst>
                                              <p:attrName>ppt_w</p:attrName>
                                            </p:attrNameLst>
                                          </p:cBhvr>
                                          <p:tavLst>
                                            <p:tav tm="0">
                                              <p:val>
                                                <p:fltVal val="0"/>
                                              </p:val>
                                            </p:tav>
                                            <p:tav tm="100000">
                                              <p:val>
                                                <p:strVal val="#ppt_w"/>
                                              </p:val>
                                            </p:tav>
                                          </p:tavLst>
                                        </p:anim>
                                        <p:anim calcmode="lin" valueType="num">
                                          <p:cBhvr>
                                            <p:cTn id="26" dur="1000" fill="hold"/>
                                            <p:tgtEl>
                                              <p:spTgt spid="41"/>
                                            </p:tgtEl>
                                            <p:attrNameLst>
                                              <p:attrName>ppt_h</p:attrName>
                                            </p:attrNameLst>
                                          </p:cBhvr>
                                          <p:tavLst>
                                            <p:tav tm="0">
                                              <p:val>
                                                <p:fltVal val="0"/>
                                              </p:val>
                                            </p:tav>
                                            <p:tav tm="100000">
                                              <p:val>
                                                <p:strVal val="#ppt_h"/>
                                              </p:val>
                                            </p:tav>
                                          </p:tavLst>
                                        </p:anim>
                                        <p:anim calcmode="lin" valueType="num">
                                          <p:cBhvr>
                                            <p:cTn id="27" dur="1000" fill="hold"/>
                                            <p:tgtEl>
                                              <p:spTgt spid="41"/>
                                            </p:tgtEl>
                                            <p:attrNameLst>
                                              <p:attrName>style.rotation</p:attrName>
                                            </p:attrNameLst>
                                          </p:cBhvr>
                                          <p:tavLst>
                                            <p:tav tm="0">
                                              <p:val>
                                                <p:fltVal val="90"/>
                                              </p:val>
                                            </p:tav>
                                            <p:tav tm="100000">
                                              <p:val>
                                                <p:fltVal val="0"/>
                                              </p:val>
                                            </p:tav>
                                          </p:tavLst>
                                        </p:anim>
                                        <p:animEffect transition="in" filter="fade">
                                          <p:cBhvr>
                                            <p:cTn id="28" dur="1000"/>
                                            <p:tgtEl>
                                              <p:spTgt spid="41"/>
                                            </p:tgtEl>
                                          </p:cBhvr>
                                        </p:animEffect>
                                      </p:childTnLst>
                                    </p:cTn>
                                  </p:par>
                                  <p:par>
                                    <p:cTn id="29" presetID="31" presetClass="entr" presetSubtype="0" fill="hold" nodeType="withEffect">
                                      <p:stCondLst>
                                        <p:cond delay="300"/>
                                      </p:stCondLst>
                                      <p:childTnLst>
                                        <p:set>
                                          <p:cBhvr>
                                            <p:cTn id="30" dur="1" fill="hold">
                                              <p:stCondLst>
                                                <p:cond delay="0"/>
                                              </p:stCondLst>
                                            </p:cTn>
                                            <p:tgtEl>
                                              <p:spTgt spid="71"/>
                                            </p:tgtEl>
                                            <p:attrNameLst>
                                              <p:attrName>style.visibility</p:attrName>
                                            </p:attrNameLst>
                                          </p:cBhvr>
                                          <p:to>
                                            <p:strVal val="visible"/>
                                          </p:to>
                                        </p:set>
                                        <p:anim calcmode="lin" valueType="num">
                                          <p:cBhvr>
                                            <p:cTn id="31" dur="1000" fill="hold"/>
                                            <p:tgtEl>
                                              <p:spTgt spid="71"/>
                                            </p:tgtEl>
                                            <p:attrNameLst>
                                              <p:attrName>ppt_w</p:attrName>
                                            </p:attrNameLst>
                                          </p:cBhvr>
                                          <p:tavLst>
                                            <p:tav tm="0">
                                              <p:val>
                                                <p:fltVal val="0"/>
                                              </p:val>
                                            </p:tav>
                                            <p:tav tm="100000">
                                              <p:val>
                                                <p:strVal val="#ppt_w"/>
                                              </p:val>
                                            </p:tav>
                                          </p:tavLst>
                                        </p:anim>
                                        <p:anim calcmode="lin" valueType="num">
                                          <p:cBhvr>
                                            <p:cTn id="32" dur="1000" fill="hold"/>
                                            <p:tgtEl>
                                              <p:spTgt spid="71"/>
                                            </p:tgtEl>
                                            <p:attrNameLst>
                                              <p:attrName>ppt_h</p:attrName>
                                            </p:attrNameLst>
                                          </p:cBhvr>
                                          <p:tavLst>
                                            <p:tav tm="0">
                                              <p:val>
                                                <p:fltVal val="0"/>
                                              </p:val>
                                            </p:tav>
                                            <p:tav tm="100000">
                                              <p:val>
                                                <p:strVal val="#ppt_h"/>
                                              </p:val>
                                            </p:tav>
                                          </p:tavLst>
                                        </p:anim>
                                        <p:anim calcmode="lin" valueType="num">
                                          <p:cBhvr>
                                            <p:cTn id="33" dur="1000" fill="hold"/>
                                            <p:tgtEl>
                                              <p:spTgt spid="71"/>
                                            </p:tgtEl>
                                            <p:attrNameLst>
                                              <p:attrName>style.rotation</p:attrName>
                                            </p:attrNameLst>
                                          </p:cBhvr>
                                          <p:tavLst>
                                            <p:tav tm="0">
                                              <p:val>
                                                <p:fltVal val="90"/>
                                              </p:val>
                                            </p:tav>
                                            <p:tav tm="100000">
                                              <p:val>
                                                <p:fltVal val="0"/>
                                              </p:val>
                                            </p:tav>
                                          </p:tavLst>
                                        </p:anim>
                                        <p:animEffect transition="in" filter="fade">
                                          <p:cBhvr>
                                            <p:cTn id="34" dur="1000"/>
                                            <p:tgtEl>
                                              <p:spTgt spid="71"/>
                                            </p:tgtEl>
                                          </p:cBhvr>
                                        </p:animEffect>
                                      </p:childTnLst>
                                    </p:cTn>
                                  </p:par>
                                  <p:par>
                                    <p:cTn id="35" presetID="31" presetClass="entr" presetSubtype="0" fill="hold" nodeType="withEffect">
                                      <p:stCondLst>
                                        <p:cond delay="100"/>
                                      </p:stCondLst>
                                      <p:childTnLst>
                                        <p:set>
                                          <p:cBhvr>
                                            <p:cTn id="36" dur="1" fill="hold">
                                              <p:stCondLst>
                                                <p:cond delay="0"/>
                                              </p:stCondLst>
                                            </p:cTn>
                                            <p:tgtEl>
                                              <p:spTgt spid="86"/>
                                            </p:tgtEl>
                                            <p:attrNameLst>
                                              <p:attrName>style.visibility</p:attrName>
                                            </p:attrNameLst>
                                          </p:cBhvr>
                                          <p:to>
                                            <p:strVal val="visible"/>
                                          </p:to>
                                        </p:set>
                                        <p:anim calcmode="lin" valueType="num">
                                          <p:cBhvr>
                                            <p:cTn id="37" dur="1000" fill="hold"/>
                                            <p:tgtEl>
                                              <p:spTgt spid="86"/>
                                            </p:tgtEl>
                                            <p:attrNameLst>
                                              <p:attrName>ppt_w</p:attrName>
                                            </p:attrNameLst>
                                          </p:cBhvr>
                                          <p:tavLst>
                                            <p:tav tm="0">
                                              <p:val>
                                                <p:fltVal val="0"/>
                                              </p:val>
                                            </p:tav>
                                            <p:tav tm="100000">
                                              <p:val>
                                                <p:strVal val="#ppt_w"/>
                                              </p:val>
                                            </p:tav>
                                          </p:tavLst>
                                        </p:anim>
                                        <p:anim calcmode="lin" valueType="num">
                                          <p:cBhvr>
                                            <p:cTn id="38" dur="1000" fill="hold"/>
                                            <p:tgtEl>
                                              <p:spTgt spid="86"/>
                                            </p:tgtEl>
                                            <p:attrNameLst>
                                              <p:attrName>ppt_h</p:attrName>
                                            </p:attrNameLst>
                                          </p:cBhvr>
                                          <p:tavLst>
                                            <p:tav tm="0">
                                              <p:val>
                                                <p:fltVal val="0"/>
                                              </p:val>
                                            </p:tav>
                                            <p:tav tm="100000">
                                              <p:val>
                                                <p:strVal val="#ppt_h"/>
                                              </p:val>
                                            </p:tav>
                                          </p:tavLst>
                                        </p:anim>
                                        <p:anim calcmode="lin" valueType="num">
                                          <p:cBhvr>
                                            <p:cTn id="39" dur="1000" fill="hold"/>
                                            <p:tgtEl>
                                              <p:spTgt spid="86"/>
                                            </p:tgtEl>
                                            <p:attrNameLst>
                                              <p:attrName>style.rotation</p:attrName>
                                            </p:attrNameLst>
                                          </p:cBhvr>
                                          <p:tavLst>
                                            <p:tav tm="0">
                                              <p:val>
                                                <p:fltVal val="90"/>
                                              </p:val>
                                            </p:tav>
                                            <p:tav tm="100000">
                                              <p:val>
                                                <p:fltVal val="0"/>
                                              </p:val>
                                            </p:tav>
                                          </p:tavLst>
                                        </p:anim>
                                        <p:animEffect transition="in" filter="fade">
                                          <p:cBhvr>
                                            <p:cTn id="40" dur="1000"/>
                                            <p:tgtEl>
                                              <p:spTgt spid="86"/>
                                            </p:tgtEl>
                                          </p:cBhvr>
                                        </p:animEffect>
                                      </p:childTnLst>
                                    </p:cTn>
                                  </p:par>
                                </p:childTnLst>
                              </p:cTn>
                            </p:par>
                            <p:par>
                              <p:cTn id="41" fill="hold">
                                <p:stCondLst>
                                  <p:cond delay="13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102"/>
                                            </p:tgtEl>
                                            <p:attrNameLst>
                                              <p:attrName>style.visibility</p:attrName>
                                            </p:attrNameLst>
                                          </p:cBhvr>
                                          <p:to>
                                            <p:strVal val="visible"/>
                                          </p:to>
                                        </p:set>
                                        <p:anim by="(-#ppt_w*2)" calcmode="lin" valueType="num">
                                          <p:cBhvr rctx="PPT">
                                            <p:cTn id="44" dur="500" autoRev="1" fill="hold">
                                              <p:stCondLst>
                                                <p:cond delay="0"/>
                                              </p:stCondLst>
                                            </p:cTn>
                                            <p:tgtEl>
                                              <p:spTgt spid="102"/>
                                            </p:tgtEl>
                                            <p:attrNameLst>
                                              <p:attrName>ppt_w</p:attrName>
                                            </p:attrNameLst>
                                          </p:cBhvr>
                                        </p:anim>
                                        <p:anim by="(#ppt_w*0.50)" calcmode="lin" valueType="num">
                                          <p:cBhvr>
                                            <p:cTn id="45" dur="500" decel="50000" autoRev="1" fill="hold">
                                              <p:stCondLst>
                                                <p:cond delay="0"/>
                                              </p:stCondLst>
                                            </p:cTn>
                                            <p:tgtEl>
                                              <p:spTgt spid="102"/>
                                            </p:tgtEl>
                                            <p:attrNameLst>
                                              <p:attrName>ppt_x</p:attrName>
                                            </p:attrNameLst>
                                          </p:cBhvr>
                                        </p:anim>
                                        <p:anim from="(-#ppt_h/2)" to="(#ppt_y)" calcmode="lin" valueType="num">
                                          <p:cBhvr>
                                            <p:cTn id="46" dur="1000" fill="hold">
                                              <p:stCondLst>
                                                <p:cond delay="0"/>
                                              </p:stCondLst>
                                            </p:cTn>
                                            <p:tgtEl>
                                              <p:spTgt spid="102"/>
                                            </p:tgtEl>
                                            <p:attrNameLst>
                                              <p:attrName>ppt_y</p:attrName>
                                            </p:attrNameLst>
                                          </p:cBhvr>
                                        </p:anim>
                                        <p:animRot by="21600000">
                                          <p:cBhvr>
                                            <p:cTn id="47" dur="1000" fill="hold">
                                              <p:stCondLst>
                                                <p:cond delay="0"/>
                                              </p:stCondLst>
                                            </p:cTn>
                                            <p:tgtEl>
                                              <p:spTgt spid="102"/>
                                            </p:tgtEl>
                                            <p:attrNameLst>
                                              <p:attrName>r</p:attrName>
                                            </p:attrNameLst>
                                          </p:cBhvr>
                                        </p:animRot>
                                      </p:childTnLst>
                                    </p:cTn>
                                  </p:par>
                                  <p:par>
                                    <p:cTn id="48" presetID="31"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1000" fill="hold"/>
                                            <p:tgtEl>
                                              <p:spTgt spid="10"/>
                                            </p:tgtEl>
                                            <p:attrNameLst>
                                              <p:attrName>ppt_w</p:attrName>
                                            </p:attrNameLst>
                                          </p:cBhvr>
                                          <p:tavLst>
                                            <p:tav tm="0">
                                              <p:val>
                                                <p:fltVal val="0"/>
                                              </p:val>
                                            </p:tav>
                                            <p:tav tm="100000">
                                              <p:val>
                                                <p:strVal val="#ppt_w"/>
                                              </p:val>
                                            </p:tav>
                                          </p:tavLst>
                                        </p:anim>
                                        <p:anim calcmode="lin" valueType="num">
                                          <p:cBhvr>
                                            <p:cTn id="51" dur="1000" fill="hold"/>
                                            <p:tgtEl>
                                              <p:spTgt spid="10"/>
                                            </p:tgtEl>
                                            <p:attrNameLst>
                                              <p:attrName>ppt_h</p:attrName>
                                            </p:attrNameLst>
                                          </p:cBhvr>
                                          <p:tavLst>
                                            <p:tav tm="0">
                                              <p:val>
                                                <p:fltVal val="0"/>
                                              </p:val>
                                            </p:tav>
                                            <p:tav tm="100000">
                                              <p:val>
                                                <p:strVal val="#ppt_h"/>
                                              </p:val>
                                            </p:tav>
                                          </p:tavLst>
                                        </p:anim>
                                        <p:anim calcmode="lin" valueType="num">
                                          <p:cBhvr>
                                            <p:cTn id="52" dur="1000" fill="hold"/>
                                            <p:tgtEl>
                                              <p:spTgt spid="10"/>
                                            </p:tgtEl>
                                            <p:attrNameLst>
                                              <p:attrName>style.rotation</p:attrName>
                                            </p:attrNameLst>
                                          </p:cBhvr>
                                          <p:tavLst>
                                            <p:tav tm="0">
                                              <p:val>
                                                <p:fltVal val="90"/>
                                              </p:val>
                                            </p:tav>
                                            <p:tav tm="100000">
                                              <p:val>
                                                <p:fltVal val="0"/>
                                              </p:val>
                                            </p:tav>
                                          </p:tavLst>
                                        </p:anim>
                                        <p:animEffect transition="in" filter="fade">
                                          <p:cBhvr>
                                            <p:cTn id="53" dur="1000"/>
                                            <p:tgtEl>
                                              <p:spTgt spid="10"/>
                                            </p:tgtEl>
                                          </p:cBhvr>
                                        </p:animEffect>
                                      </p:childTnLst>
                                    </p:cTn>
                                  </p:par>
                                  <p:par>
                                    <p:cTn id="54" presetID="31" presetClass="entr" presetSubtype="0" fill="hold" grpId="0" nodeType="withEffect">
                                      <p:stCondLst>
                                        <p:cond delay="1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fltVal val="0"/>
                                              </p:val>
                                            </p:tav>
                                            <p:tav tm="100000">
                                              <p:val>
                                                <p:strVal val="#ppt_w"/>
                                              </p:val>
                                            </p:tav>
                                          </p:tavLst>
                                        </p:anim>
                                        <p:anim calcmode="lin" valueType="num">
                                          <p:cBhvr>
                                            <p:cTn id="57" dur="1000" fill="hold"/>
                                            <p:tgtEl>
                                              <p:spTgt spid="11"/>
                                            </p:tgtEl>
                                            <p:attrNameLst>
                                              <p:attrName>ppt_h</p:attrName>
                                            </p:attrNameLst>
                                          </p:cBhvr>
                                          <p:tavLst>
                                            <p:tav tm="0">
                                              <p:val>
                                                <p:fltVal val="0"/>
                                              </p:val>
                                            </p:tav>
                                            <p:tav tm="100000">
                                              <p:val>
                                                <p:strVal val="#ppt_h"/>
                                              </p:val>
                                            </p:tav>
                                          </p:tavLst>
                                        </p:anim>
                                        <p:anim calcmode="lin" valueType="num">
                                          <p:cBhvr>
                                            <p:cTn id="58" dur="1000" fill="hold"/>
                                            <p:tgtEl>
                                              <p:spTgt spid="11"/>
                                            </p:tgtEl>
                                            <p:attrNameLst>
                                              <p:attrName>style.rotation</p:attrName>
                                            </p:attrNameLst>
                                          </p:cBhvr>
                                          <p:tavLst>
                                            <p:tav tm="0">
                                              <p:val>
                                                <p:fltVal val="90"/>
                                              </p:val>
                                            </p:tav>
                                            <p:tav tm="100000">
                                              <p:val>
                                                <p:fltVal val="0"/>
                                              </p:val>
                                            </p:tav>
                                          </p:tavLst>
                                        </p:anim>
                                        <p:animEffect transition="in" filter="fade">
                                          <p:cBhvr>
                                            <p:cTn id="59" dur="1000"/>
                                            <p:tgtEl>
                                              <p:spTgt spid="11"/>
                                            </p:tgtEl>
                                          </p:cBhvr>
                                        </p:animEffect>
                                      </p:childTnLst>
                                    </p:cTn>
                                  </p:par>
                                </p:childTnLst>
                              </p:cTn>
                            </p:par>
                            <p:par>
                              <p:cTn id="60" fill="hold">
                                <p:stCondLst>
                                  <p:cond delay="2400"/>
                                </p:stCondLst>
                                <p:childTnLst>
                                  <p:par>
                                    <p:cTn id="61" presetID="2" presetClass="entr" presetSubtype="12" accel="38000" fill="hold" grpId="0" nodeType="afterEffect" p14:presetBounceEnd="64000">
                                      <p:stCondLst>
                                        <p:cond delay="0"/>
                                      </p:stCondLst>
                                      <p:iterate type="lt">
                                        <p:tmPct val="10000"/>
                                      </p:iterate>
                                      <p:childTnLst>
                                        <p:set>
                                          <p:cBhvr>
                                            <p:cTn id="62" dur="1" fill="hold">
                                              <p:stCondLst>
                                                <p:cond delay="0"/>
                                              </p:stCondLst>
                                            </p:cTn>
                                            <p:tgtEl>
                                              <p:spTgt spid="104"/>
                                            </p:tgtEl>
                                            <p:attrNameLst>
                                              <p:attrName>style.visibility</p:attrName>
                                            </p:attrNameLst>
                                          </p:cBhvr>
                                          <p:to>
                                            <p:strVal val="visible"/>
                                          </p:to>
                                        </p:set>
                                        <p:anim calcmode="lin" valueType="num" p14:bounceEnd="64000">
                                          <p:cBhvr additive="base">
                                            <p:cTn id="63" dur="750" fill="hold"/>
                                            <p:tgtEl>
                                              <p:spTgt spid="104"/>
                                            </p:tgtEl>
                                            <p:attrNameLst>
                                              <p:attrName>ppt_x</p:attrName>
                                            </p:attrNameLst>
                                          </p:cBhvr>
                                          <p:tavLst>
                                            <p:tav tm="0">
                                              <p:val>
                                                <p:strVal val="0-#ppt_w/2"/>
                                              </p:val>
                                            </p:tav>
                                            <p:tav tm="100000">
                                              <p:val>
                                                <p:strVal val="#ppt_x"/>
                                              </p:val>
                                            </p:tav>
                                          </p:tavLst>
                                        </p:anim>
                                        <p:anim calcmode="lin" valueType="num" p14:bounceEnd="64000">
                                          <p:cBhvr additive="base">
                                            <p:cTn id="64" dur="750" fill="hold"/>
                                            <p:tgtEl>
                                              <p:spTgt spid="104"/>
                                            </p:tgtEl>
                                            <p:attrNameLst>
                                              <p:attrName>ppt_y</p:attrName>
                                            </p:attrNameLst>
                                          </p:cBhvr>
                                          <p:tavLst>
                                            <p:tav tm="0">
                                              <p:val>
                                                <p:strVal val="1+#ppt_h/2"/>
                                              </p:val>
                                            </p:tav>
                                            <p:tav tm="100000">
                                              <p:val>
                                                <p:strVal val="#ppt_y"/>
                                              </p:val>
                                            </p:tav>
                                          </p:tavLst>
                                        </p:anim>
                                      </p:childTnLst>
                                    </p:cTn>
                                  </p:par>
                                </p:childTnLst>
                              </p:cTn>
                            </p:par>
                            <p:par>
                              <p:cTn id="65" fill="hold">
                                <p:stCondLst>
                                  <p:cond delay="4350"/>
                                </p:stCondLst>
                                <p:childTnLst>
                                  <p:par>
                                    <p:cTn id="66" presetID="22" presetClass="entr" presetSubtype="1" fill="hold" grpId="0" nodeType="after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wipe(up)">
                                          <p:cBhvr>
                                            <p:cTn id="68" dur="500"/>
                                            <p:tgtEl>
                                              <p:spTgt spid="105"/>
                                            </p:tgtEl>
                                          </p:cBhvr>
                                        </p:animEffect>
                                      </p:childTnLst>
                                    </p:cTn>
                                  </p:par>
                                </p:childTnLst>
                              </p:cTn>
                            </p:par>
                            <p:par>
                              <p:cTn id="69" fill="hold">
                                <p:stCondLst>
                                  <p:cond delay="4850"/>
                                </p:stCondLst>
                                <p:childTnLst>
                                  <p:par>
                                    <p:cTn id="70" presetID="42" presetClass="entr" presetSubtype="0" fill="hold" nodeType="after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1000"/>
                                            <p:tgtEl>
                                              <p:spTgt spid="107"/>
                                            </p:tgtEl>
                                          </p:cBhvr>
                                        </p:animEffect>
                                        <p:anim calcmode="lin" valueType="num">
                                          <p:cBhvr>
                                            <p:cTn id="73" dur="1000" fill="hold"/>
                                            <p:tgtEl>
                                              <p:spTgt spid="107"/>
                                            </p:tgtEl>
                                            <p:attrNameLst>
                                              <p:attrName>ppt_x</p:attrName>
                                            </p:attrNameLst>
                                          </p:cBhvr>
                                          <p:tavLst>
                                            <p:tav tm="0">
                                              <p:val>
                                                <p:strVal val="#ppt_x"/>
                                              </p:val>
                                            </p:tav>
                                            <p:tav tm="100000">
                                              <p:val>
                                                <p:strVal val="#ppt_x"/>
                                              </p:val>
                                            </p:tav>
                                          </p:tavLst>
                                        </p:anim>
                                        <p:anim calcmode="lin" valueType="num">
                                          <p:cBhvr>
                                            <p:cTn id="74"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02" grpId="0"/>
          <p:bldP spid="104" grpId="0"/>
          <p:bldP spid="105"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30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style.rotation</p:attrName>
                                            </p:attrNameLst>
                                          </p:cBhvr>
                                          <p:tavLst>
                                            <p:tav tm="0">
                                              <p:val>
                                                <p:fltVal val="90"/>
                                              </p:val>
                                            </p:tav>
                                            <p:tav tm="100000">
                                              <p:val>
                                                <p:fltVal val="0"/>
                                              </p:val>
                                            </p:tav>
                                          </p:tavLst>
                                        </p:anim>
                                        <p:animEffect transition="in" filter="fade">
                                          <p:cBhvr>
                                            <p:cTn id="16" dur="1000"/>
                                            <p:tgtEl>
                                              <p:spTgt spid="26"/>
                                            </p:tgtEl>
                                          </p:cBhvr>
                                        </p:animEffect>
                                      </p:childTnLst>
                                    </p:cTn>
                                  </p:par>
                                  <p:par>
                                    <p:cTn id="17" presetID="31" presetClass="entr" presetSubtype="0" fill="hold" nodeType="withEffect">
                                      <p:stCondLst>
                                        <p:cond delay="100"/>
                                      </p:stCondLst>
                                      <p:childTnLst>
                                        <p:set>
                                          <p:cBhvr>
                                            <p:cTn id="18" dur="1" fill="hold">
                                              <p:stCondLst>
                                                <p:cond delay="0"/>
                                              </p:stCondLst>
                                            </p:cTn>
                                            <p:tgtEl>
                                              <p:spTgt spid="56"/>
                                            </p:tgtEl>
                                            <p:attrNameLst>
                                              <p:attrName>style.visibility</p:attrName>
                                            </p:attrNameLst>
                                          </p:cBhvr>
                                          <p:to>
                                            <p:strVal val="visible"/>
                                          </p:to>
                                        </p:set>
                                        <p:anim calcmode="lin" valueType="num">
                                          <p:cBhvr>
                                            <p:cTn id="19" dur="1000" fill="hold"/>
                                            <p:tgtEl>
                                              <p:spTgt spid="56"/>
                                            </p:tgtEl>
                                            <p:attrNameLst>
                                              <p:attrName>ppt_w</p:attrName>
                                            </p:attrNameLst>
                                          </p:cBhvr>
                                          <p:tavLst>
                                            <p:tav tm="0">
                                              <p:val>
                                                <p:fltVal val="0"/>
                                              </p:val>
                                            </p:tav>
                                            <p:tav tm="100000">
                                              <p:val>
                                                <p:strVal val="#ppt_w"/>
                                              </p:val>
                                            </p:tav>
                                          </p:tavLst>
                                        </p:anim>
                                        <p:anim calcmode="lin" valueType="num">
                                          <p:cBhvr>
                                            <p:cTn id="20" dur="1000" fill="hold"/>
                                            <p:tgtEl>
                                              <p:spTgt spid="56"/>
                                            </p:tgtEl>
                                            <p:attrNameLst>
                                              <p:attrName>ppt_h</p:attrName>
                                            </p:attrNameLst>
                                          </p:cBhvr>
                                          <p:tavLst>
                                            <p:tav tm="0">
                                              <p:val>
                                                <p:fltVal val="0"/>
                                              </p:val>
                                            </p:tav>
                                            <p:tav tm="100000">
                                              <p:val>
                                                <p:strVal val="#ppt_h"/>
                                              </p:val>
                                            </p:tav>
                                          </p:tavLst>
                                        </p:anim>
                                        <p:anim calcmode="lin" valueType="num">
                                          <p:cBhvr>
                                            <p:cTn id="21" dur="1000" fill="hold"/>
                                            <p:tgtEl>
                                              <p:spTgt spid="56"/>
                                            </p:tgtEl>
                                            <p:attrNameLst>
                                              <p:attrName>style.rotation</p:attrName>
                                            </p:attrNameLst>
                                          </p:cBhvr>
                                          <p:tavLst>
                                            <p:tav tm="0">
                                              <p:val>
                                                <p:fltVal val="90"/>
                                              </p:val>
                                            </p:tav>
                                            <p:tav tm="100000">
                                              <p:val>
                                                <p:fltVal val="0"/>
                                              </p:val>
                                            </p:tav>
                                          </p:tavLst>
                                        </p:anim>
                                        <p:animEffect transition="in" filter="fade">
                                          <p:cBhvr>
                                            <p:cTn id="22" dur="1000"/>
                                            <p:tgtEl>
                                              <p:spTgt spid="56"/>
                                            </p:tgtEl>
                                          </p:cBhvr>
                                        </p:animEffect>
                                      </p:childTnLst>
                                    </p:cTn>
                                  </p:par>
                                  <p:par>
                                    <p:cTn id="23" presetID="31" presetClass="entr" presetSubtype="0" fill="hold" nodeType="withEffect">
                                      <p:stCondLst>
                                        <p:cond delay="200"/>
                                      </p:stCondLst>
                                      <p:childTnLst>
                                        <p:set>
                                          <p:cBhvr>
                                            <p:cTn id="24" dur="1" fill="hold">
                                              <p:stCondLst>
                                                <p:cond delay="0"/>
                                              </p:stCondLst>
                                            </p:cTn>
                                            <p:tgtEl>
                                              <p:spTgt spid="41"/>
                                            </p:tgtEl>
                                            <p:attrNameLst>
                                              <p:attrName>style.visibility</p:attrName>
                                            </p:attrNameLst>
                                          </p:cBhvr>
                                          <p:to>
                                            <p:strVal val="visible"/>
                                          </p:to>
                                        </p:set>
                                        <p:anim calcmode="lin" valueType="num">
                                          <p:cBhvr>
                                            <p:cTn id="25" dur="1000" fill="hold"/>
                                            <p:tgtEl>
                                              <p:spTgt spid="41"/>
                                            </p:tgtEl>
                                            <p:attrNameLst>
                                              <p:attrName>ppt_w</p:attrName>
                                            </p:attrNameLst>
                                          </p:cBhvr>
                                          <p:tavLst>
                                            <p:tav tm="0">
                                              <p:val>
                                                <p:fltVal val="0"/>
                                              </p:val>
                                            </p:tav>
                                            <p:tav tm="100000">
                                              <p:val>
                                                <p:strVal val="#ppt_w"/>
                                              </p:val>
                                            </p:tav>
                                          </p:tavLst>
                                        </p:anim>
                                        <p:anim calcmode="lin" valueType="num">
                                          <p:cBhvr>
                                            <p:cTn id="26" dur="1000" fill="hold"/>
                                            <p:tgtEl>
                                              <p:spTgt spid="41"/>
                                            </p:tgtEl>
                                            <p:attrNameLst>
                                              <p:attrName>ppt_h</p:attrName>
                                            </p:attrNameLst>
                                          </p:cBhvr>
                                          <p:tavLst>
                                            <p:tav tm="0">
                                              <p:val>
                                                <p:fltVal val="0"/>
                                              </p:val>
                                            </p:tav>
                                            <p:tav tm="100000">
                                              <p:val>
                                                <p:strVal val="#ppt_h"/>
                                              </p:val>
                                            </p:tav>
                                          </p:tavLst>
                                        </p:anim>
                                        <p:anim calcmode="lin" valueType="num">
                                          <p:cBhvr>
                                            <p:cTn id="27" dur="1000" fill="hold"/>
                                            <p:tgtEl>
                                              <p:spTgt spid="41"/>
                                            </p:tgtEl>
                                            <p:attrNameLst>
                                              <p:attrName>style.rotation</p:attrName>
                                            </p:attrNameLst>
                                          </p:cBhvr>
                                          <p:tavLst>
                                            <p:tav tm="0">
                                              <p:val>
                                                <p:fltVal val="90"/>
                                              </p:val>
                                            </p:tav>
                                            <p:tav tm="100000">
                                              <p:val>
                                                <p:fltVal val="0"/>
                                              </p:val>
                                            </p:tav>
                                          </p:tavLst>
                                        </p:anim>
                                        <p:animEffect transition="in" filter="fade">
                                          <p:cBhvr>
                                            <p:cTn id="28" dur="1000"/>
                                            <p:tgtEl>
                                              <p:spTgt spid="41"/>
                                            </p:tgtEl>
                                          </p:cBhvr>
                                        </p:animEffect>
                                      </p:childTnLst>
                                    </p:cTn>
                                  </p:par>
                                  <p:par>
                                    <p:cTn id="29" presetID="31" presetClass="entr" presetSubtype="0" fill="hold" nodeType="withEffect">
                                      <p:stCondLst>
                                        <p:cond delay="300"/>
                                      </p:stCondLst>
                                      <p:childTnLst>
                                        <p:set>
                                          <p:cBhvr>
                                            <p:cTn id="30" dur="1" fill="hold">
                                              <p:stCondLst>
                                                <p:cond delay="0"/>
                                              </p:stCondLst>
                                            </p:cTn>
                                            <p:tgtEl>
                                              <p:spTgt spid="71"/>
                                            </p:tgtEl>
                                            <p:attrNameLst>
                                              <p:attrName>style.visibility</p:attrName>
                                            </p:attrNameLst>
                                          </p:cBhvr>
                                          <p:to>
                                            <p:strVal val="visible"/>
                                          </p:to>
                                        </p:set>
                                        <p:anim calcmode="lin" valueType="num">
                                          <p:cBhvr>
                                            <p:cTn id="31" dur="1000" fill="hold"/>
                                            <p:tgtEl>
                                              <p:spTgt spid="71"/>
                                            </p:tgtEl>
                                            <p:attrNameLst>
                                              <p:attrName>ppt_w</p:attrName>
                                            </p:attrNameLst>
                                          </p:cBhvr>
                                          <p:tavLst>
                                            <p:tav tm="0">
                                              <p:val>
                                                <p:fltVal val="0"/>
                                              </p:val>
                                            </p:tav>
                                            <p:tav tm="100000">
                                              <p:val>
                                                <p:strVal val="#ppt_w"/>
                                              </p:val>
                                            </p:tav>
                                          </p:tavLst>
                                        </p:anim>
                                        <p:anim calcmode="lin" valueType="num">
                                          <p:cBhvr>
                                            <p:cTn id="32" dur="1000" fill="hold"/>
                                            <p:tgtEl>
                                              <p:spTgt spid="71"/>
                                            </p:tgtEl>
                                            <p:attrNameLst>
                                              <p:attrName>ppt_h</p:attrName>
                                            </p:attrNameLst>
                                          </p:cBhvr>
                                          <p:tavLst>
                                            <p:tav tm="0">
                                              <p:val>
                                                <p:fltVal val="0"/>
                                              </p:val>
                                            </p:tav>
                                            <p:tav tm="100000">
                                              <p:val>
                                                <p:strVal val="#ppt_h"/>
                                              </p:val>
                                            </p:tav>
                                          </p:tavLst>
                                        </p:anim>
                                        <p:anim calcmode="lin" valueType="num">
                                          <p:cBhvr>
                                            <p:cTn id="33" dur="1000" fill="hold"/>
                                            <p:tgtEl>
                                              <p:spTgt spid="71"/>
                                            </p:tgtEl>
                                            <p:attrNameLst>
                                              <p:attrName>style.rotation</p:attrName>
                                            </p:attrNameLst>
                                          </p:cBhvr>
                                          <p:tavLst>
                                            <p:tav tm="0">
                                              <p:val>
                                                <p:fltVal val="90"/>
                                              </p:val>
                                            </p:tav>
                                            <p:tav tm="100000">
                                              <p:val>
                                                <p:fltVal val="0"/>
                                              </p:val>
                                            </p:tav>
                                          </p:tavLst>
                                        </p:anim>
                                        <p:animEffect transition="in" filter="fade">
                                          <p:cBhvr>
                                            <p:cTn id="34" dur="1000"/>
                                            <p:tgtEl>
                                              <p:spTgt spid="71"/>
                                            </p:tgtEl>
                                          </p:cBhvr>
                                        </p:animEffect>
                                      </p:childTnLst>
                                    </p:cTn>
                                  </p:par>
                                  <p:par>
                                    <p:cTn id="35" presetID="31" presetClass="entr" presetSubtype="0" fill="hold" nodeType="withEffect">
                                      <p:stCondLst>
                                        <p:cond delay="100"/>
                                      </p:stCondLst>
                                      <p:childTnLst>
                                        <p:set>
                                          <p:cBhvr>
                                            <p:cTn id="36" dur="1" fill="hold">
                                              <p:stCondLst>
                                                <p:cond delay="0"/>
                                              </p:stCondLst>
                                            </p:cTn>
                                            <p:tgtEl>
                                              <p:spTgt spid="86"/>
                                            </p:tgtEl>
                                            <p:attrNameLst>
                                              <p:attrName>style.visibility</p:attrName>
                                            </p:attrNameLst>
                                          </p:cBhvr>
                                          <p:to>
                                            <p:strVal val="visible"/>
                                          </p:to>
                                        </p:set>
                                        <p:anim calcmode="lin" valueType="num">
                                          <p:cBhvr>
                                            <p:cTn id="37" dur="1000" fill="hold"/>
                                            <p:tgtEl>
                                              <p:spTgt spid="86"/>
                                            </p:tgtEl>
                                            <p:attrNameLst>
                                              <p:attrName>ppt_w</p:attrName>
                                            </p:attrNameLst>
                                          </p:cBhvr>
                                          <p:tavLst>
                                            <p:tav tm="0">
                                              <p:val>
                                                <p:fltVal val="0"/>
                                              </p:val>
                                            </p:tav>
                                            <p:tav tm="100000">
                                              <p:val>
                                                <p:strVal val="#ppt_w"/>
                                              </p:val>
                                            </p:tav>
                                          </p:tavLst>
                                        </p:anim>
                                        <p:anim calcmode="lin" valueType="num">
                                          <p:cBhvr>
                                            <p:cTn id="38" dur="1000" fill="hold"/>
                                            <p:tgtEl>
                                              <p:spTgt spid="86"/>
                                            </p:tgtEl>
                                            <p:attrNameLst>
                                              <p:attrName>ppt_h</p:attrName>
                                            </p:attrNameLst>
                                          </p:cBhvr>
                                          <p:tavLst>
                                            <p:tav tm="0">
                                              <p:val>
                                                <p:fltVal val="0"/>
                                              </p:val>
                                            </p:tav>
                                            <p:tav tm="100000">
                                              <p:val>
                                                <p:strVal val="#ppt_h"/>
                                              </p:val>
                                            </p:tav>
                                          </p:tavLst>
                                        </p:anim>
                                        <p:anim calcmode="lin" valueType="num">
                                          <p:cBhvr>
                                            <p:cTn id="39" dur="1000" fill="hold"/>
                                            <p:tgtEl>
                                              <p:spTgt spid="86"/>
                                            </p:tgtEl>
                                            <p:attrNameLst>
                                              <p:attrName>style.rotation</p:attrName>
                                            </p:attrNameLst>
                                          </p:cBhvr>
                                          <p:tavLst>
                                            <p:tav tm="0">
                                              <p:val>
                                                <p:fltVal val="90"/>
                                              </p:val>
                                            </p:tav>
                                            <p:tav tm="100000">
                                              <p:val>
                                                <p:fltVal val="0"/>
                                              </p:val>
                                            </p:tav>
                                          </p:tavLst>
                                        </p:anim>
                                        <p:animEffect transition="in" filter="fade">
                                          <p:cBhvr>
                                            <p:cTn id="40" dur="1000"/>
                                            <p:tgtEl>
                                              <p:spTgt spid="86"/>
                                            </p:tgtEl>
                                          </p:cBhvr>
                                        </p:animEffect>
                                      </p:childTnLst>
                                    </p:cTn>
                                  </p:par>
                                </p:childTnLst>
                              </p:cTn>
                            </p:par>
                            <p:par>
                              <p:cTn id="41" fill="hold">
                                <p:stCondLst>
                                  <p:cond delay="13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102"/>
                                            </p:tgtEl>
                                            <p:attrNameLst>
                                              <p:attrName>style.visibility</p:attrName>
                                            </p:attrNameLst>
                                          </p:cBhvr>
                                          <p:to>
                                            <p:strVal val="visible"/>
                                          </p:to>
                                        </p:set>
                                        <p:anim by="(-#ppt_w*2)" calcmode="lin" valueType="num">
                                          <p:cBhvr rctx="PPT">
                                            <p:cTn id="44" dur="500" autoRev="1" fill="hold">
                                              <p:stCondLst>
                                                <p:cond delay="0"/>
                                              </p:stCondLst>
                                            </p:cTn>
                                            <p:tgtEl>
                                              <p:spTgt spid="102"/>
                                            </p:tgtEl>
                                            <p:attrNameLst>
                                              <p:attrName>ppt_w</p:attrName>
                                            </p:attrNameLst>
                                          </p:cBhvr>
                                        </p:anim>
                                        <p:anim by="(#ppt_w*0.50)" calcmode="lin" valueType="num">
                                          <p:cBhvr>
                                            <p:cTn id="45" dur="500" decel="50000" autoRev="1" fill="hold">
                                              <p:stCondLst>
                                                <p:cond delay="0"/>
                                              </p:stCondLst>
                                            </p:cTn>
                                            <p:tgtEl>
                                              <p:spTgt spid="102"/>
                                            </p:tgtEl>
                                            <p:attrNameLst>
                                              <p:attrName>ppt_x</p:attrName>
                                            </p:attrNameLst>
                                          </p:cBhvr>
                                        </p:anim>
                                        <p:anim from="(-#ppt_h/2)" to="(#ppt_y)" calcmode="lin" valueType="num">
                                          <p:cBhvr>
                                            <p:cTn id="46" dur="1000" fill="hold">
                                              <p:stCondLst>
                                                <p:cond delay="0"/>
                                              </p:stCondLst>
                                            </p:cTn>
                                            <p:tgtEl>
                                              <p:spTgt spid="102"/>
                                            </p:tgtEl>
                                            <p:attrNameLst>
                                              <p:attrName>ppt_y</p:attrName>
                                            </p:attrNameLst>
                                          </p:cBhvr>
                                        </p:anim>
                                        <p:animRot by="21600000">
                                          <p:cBhvr>
                                            <p:cTn id="47" dur="1000" fill="hold">
                                              <p:stCondLst>
                                                <p:cond delay="0"/>
                                              </p:stCondLst>
                                            </p:cTn>
                                            <p:tgtEl>
                                              <p:spTgt spid="102"/>
                                            </p:tgtEl>
                                            <p:attrNameLst>
                                              <p:attrName>r</p:attrName>
                                            </p:attrNameLst>
                                          </p:cBhvr>
                                        </p:animRot>
                                      </p:childTnLst>
                                    </p:cTn>
                                  </p:par>
                                  <p:par>
                                    <p:cTn id="48" presetID="31"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1000" fill="hold"/>
                                            <p:tgtEl>
                                              <p:spTgt spid="10"/>
                                            </p:tgtEl>
                                            <p:attrNameLst>
                                              <p:attrName>ppt_w</p:attrName>
                                            </p:attrNameLst>
                                          </p:cBhvr>
                                          <p:tavLst>
                                            <p:tav tm="0">
                                              <p:val>
                                                <p:fltVal val="0"/>
                                              </p:val>
                                            </p:tav>
                                            <p:tav tm="100000">
                                              <p:val>
                                                <p:strVal val="#ppt_w"/>
                                              </p:val>
                                            </p:tav>
                                          </p:tavLst>
                                        </p:anim>
                                        <p:anim calcmode="lin" valueType="num">
                                          <p:cBhvr>
                                            <p:cTn id="51" dur="1000" fill="hold"/>
                                            <p:tgtEl>
                                              <p:spTgt spid="10"/>
                                            </p:tgtEl>
                                            <p:attrNameLst>
                                              <p:attrName>ppt_h</p:attrName>
                                            </p:attrNameLst>
                                          </p:cBhvr>
                                          <p:tavLst>
                                            <p:tav tm="0">
                                              <p:val>
                                                <p:fltVal val="0"/>
                                              </p:val>
                                            </p:tav>
                                            <p:tav tm="100000">
                                              <p:val>
                                                <p:strVal val="#ppt_h"/>
                                              </p:val>
                                            </p:tav>
                                          </p:tavLst>
                                        </p:anim>
                                        <p:anim calcmode="lin" valueType="num">
                                          <p:cBhvr>
                                            <p:cTn id="52" dur="1000" fill="hold"/>
                                            <p:tgtEl>
                                              <p:spTgt spid="10"/>
                                            </p:tgtEl>
                                            <p:attrNameLst>
                                              <p:attrName>style.rotation</p:attrName>
                                            </p:attrNameLst>
                                          </p:cBhvr>
                                          <p:tavLst>
                                            <p:tav tm="0">
                                              <p:val>
                                                <p:fltVal val="90"/>
                                              </p:val>
                                            </p:tav>
                                            <p:tav tm="100000">
                                              <p:val>
                                                <p:fltVal val="0"/>
                                              </p:val>
                                            </p:tav>
                                          </p:tavLst>
                                        </p:anim>
                                        <p:animEffect transition="in" filter="fade">
                                          <p:cBhvr>
                                            <p:cTn id="53" dur="1000"/>
                                            <p:tgtEl>
                                              <p:spTgt spid="10"/>
                                            </p:tgtEl>
                                          </p:cBhvr>
                                        </p:animEffect>
                                      </p:childTnLst>
                                    </p:cTn>
                                  </p:par>
                                  <p:par>
                                    <p:cTn id="54" presetID="31" presetClass="entr" presetSubtype="0" fill="hold" grpId="0" nodeType="withEffect">
                                      <p:stCondLst>
                                        <p:cond delay="1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fltVal val="0"/>
                                              </p:val>
                                            </p:tav>
                                            <p:tav tm="100000">
                                              <p:val>
                                                <p:strVal val="#ppt_w"/>
                                              </p:val>
                                            </p:tav>
                                          </p:tavLst>
                                        </p:anim>
                                        <p:anim calcmode="lin" valueType="num">
                                          <p:cBhvr>
                                            <p:cTn id="57" dur="1000" fill="hold"/>
                                            <p:tgtEl>
                                              <p:spTgt spid="11"/>
                                            </p:tgtEl>
                                            <p:attrNameLst>
                                              <p:attrName>ppt_h</p:attrName>
                                            </p:attrNameLst>
                                          </p:cBhvr>
                                          <p:tavLst>
                                            <p:tav tm="0">
                                              <p:val>
                                                <p:fltVal val="0"/>
                                              </p:val>
                                            </p:tav>
                                            <p:tav tm="100000">
                                              <p:val>
                                                <p:strVal val="#ppt_h"/>
                                              </p:val>
                                            </p:tav>
                                          </p:tavLst>
                                        </p:anim>
                                        <p:anim calcmode="lin" valueType="num">
                                          <p:cBhvr>
                                            <p:cTn id="58" dur="1000" fill="hold"/>
                                            <p:tgtEl>
                                              <p:spTgt spid="11"/>
                                            </p:tgtEl>
                                            <p:attrNameLst>
                                              <p:attrName>style.rotation</p:attrName>
                                            </p:attrNameLst>
                                          </p:cBhvr>
                                          <p:tavLst>
                                            <p:tav tm="0">
                                              <p:val>
                                                <p:fltVal val="90"/>
                                              </p:val>
                                            </p:tav>
                                            <p:tav tm="100000">
                                              <p:val>
                                                <p:fltVal val="0"/>
                                              </p:val>
                                            </p:tav>
                                          </p:tavLst>
                                        </p:anim>
                                        <p:animEffect transition="in" filter="fade">
                                          <p:cBhvr>
                                            <p:cTn id="59" dur="1000"/>
                                            <p:tgtEl>
                                              <p:spTgt spid="11"/>
                                            </p:tgtEl>
                                          </p:cBhvr>
                                        </p:animEffect>
                                      </p:childTnLst>
                                    </p:cTn>
                                  </p:par>
                                </p:childTnLst>
                              </p:cTn>
                            </p:par>
                            <p:par>
                              <p:cTn id="60" fill="hold">
                                <p:stCondLst>
                                  <p:cond delay="2400"/>
                                </p:stCondLst>
                                <p:childTnLst>
                                  <p:par>
                                    <p:cTn id="61" presetID="2" presetClass="entr" presetSubtype="12" accel="38000" fill="hold" grpId="0" nodeType="afterEffect">
                                      <p:stCondLst>
                                        <p:cond delay="0"/>
                                      </p:stCondLst>
                                      <p:iterate type="lt">
                                        <p:tmPct val="10000"/>
                                      </p:iterate>
                                      <p:childTnLst>
                                        <p:set>
                                          <p:cBhvr>
                                            <p:cTn id="62" dur="1" fill="hold">
                                              <p:stCondLst>
                                                <p:cond delay="0"/>
                                              </p:stCondLst>
                                            </p:cTn>
                                            <p:tgtEl>
                                              <p:spTgt spid="104"/>
                                            </p:tgtEl>
                                            <p:attrNameLst>
                                              <p:attrName>style.visibility</p:attrName>
                                            </p:attrNameLst>
                                          </p:cBhvr>
                                          <p:to>
                                            <p:strVal val="visible"/>
                                          </p:to>
                                        </p:set>
                                        <p:anim calcmode="lin" valueType="num">
                                          <p:cBhvr additive="base">
                                            <p:cTn id="63" dur="750" fill="hold"/>
                                            <p:tgtEl>
                                              <p:spTgt spid="104"/>
                                            </p:tgtEl>
                                            <p:attrNameLst>
                                              <p:attrName>ppt_x</p:attrName>
                                            </p:attrNameLst>
                                          </p:cBhvr>
                                          <p:tavLst>
                                            <p:tav tm="0">
                                              <p:val>
                                                <p:strVal val="0-#ppt_w/2"/>
                                              </p:val>
                                            </p:tav>
                                            <p:tav tm="100000">
                                              <p:val>
                                                <p:strVal val="#ppt_x"/>
                                              </p:val>
                                            </p:tav>
                                          </p:tavLst>
                                        </p:anim>
                                        <p:anim calcmode="lin" valueType="num">
                                          <p:cBhvr additive="base">
                                            <p:cTn id="64" dur="750" fill="hold"/>
                                            <p:tgtEl>
                                              <p:spTgt spid="104"/>
                                            </p:tgtEl>
                                            <p:attrNameLst>
                                              <p:attrName>ppt_y</p:attrName>
                                            </p:attrNameLst>
                                          </p:cBhvr>
                                          <p:tavLst>
                                            <p:tav tm="0">
                                              <p:val>
                                                <p:strVal val="1+#ppt_h/2"/>
                                              </p:val>
                                            </p:tav>
                                            <p:tav tm="100000">
                                              <p:val>
                                                <p:strVal val="#ppt_y"/>
                                              </p:val>
                                            </p:tav>
                                          </p:tavLst>
                                        </p:anim>
                                      </p:childTnLst>
                                    </p:cTn>
                                  </p:par>
                                </p:childTnLst>
                              </p:cTn>
                            </p:par>
                            <p:par>
                              <p:cTn id="65" fill="hold">
                                <p:stCondLst>
                                  <p:cond delay="4350"/>
                                </p:stCondLst>
                                <p:childTnLst>
                                  <p:par>
                                    <p:cTn id="66" presetID="22" presetClass="entr" presetSubtype="1" fill="hold" grpId="0" nodeType="after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wipe(up)">
                                          <p:cBhvr>
                                            <p:cTn id="68" dur="500"/>
                                            <p:tgtEl>
                                              <p:spTgt spid="105"/>
                                            </p:tgtEl>
                                          </p:cBhvr>
                                        </p:animEffect>
                                      </p:childTnLst>
                                    </p:cTn>
                                  </p:par>
                                </p:childTnLst>
                              </p:cTn>
                            </p:par>
                            <p:par>
                              <p:cTn id="69" fill="hold">
                                <p:stCondLst>
                                  <p:cond delay="4850"/>
                                </p:stCondLst>
                                <p:childTnLst>
                                  <p:par>
                                    <p:cTn id="70" presetID="42" presetClass="entr" presetSubtype="0" fill="hold" nodeType="after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1000"/>
                                            <p:tgtEl>
                                              <p:spTgt spid="107"/>
                                            </p:tgtEl>
                                          </p:cBhvr>
                                        </p:animEffect>
                                        <p:anim calcmode="lin" valueType="num">
                                          <p:cBhvr>
                                            <p:cTn id="73" dur="1000" fill="hold"/>
                                            <p:tgtEl>
                                              <p:spTgt spid="107"/>
                                            </p:tgtEl>
                                            <p:attrNameLst>
                                              <p:attrName>ppt_x</p:attrName>
                                            </p:attrNameLst>
                                          </p:cBhvr>
                                          <p:tavLst>
                                            <p:tav tm="0">
                                              <p:val>
                                                <p:strVal val="#ppt_x"/>
                                              </p:val>
                                            </p:tav>
                                            <p:tav tm="100000">
                                              <p:val>
                                                <p:strVal val="#ppt_x"/>
                                              </p:val>
                                            </p:tav>
                                          </p:tavLst>
                                        </p:anim>
                                        <p:anim calcmode="lin" valueType="num">
                                          <p:cBhvr>
                                            <p:cTn id="74"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02" grpId="0"/>
          <p:bldP spid="104" grpId="0"/>
          <p:bldP spid="105"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7F1A19D-8311-C76F-E174-0BC6486189FB}"/>
              </a:ext>
            </a:extLst>
          </p:cNvPr>
          <p:cNvSpPr/>
          <p:nvPr/>
        </p:nvSpPr>
        <p:spPr>
          <a:xfrm>
            <a:off x="0" y="0"/>
            <a:ext cx="12192000" cy="6858000"/>
          </a:xfrm>
          <a:prstGeom prst="rect">
            <a:avLst/>
          </a:prstGeom>
          <a:gradFill>
            <a:gsLst>
              <a:gs pos="0">
                <a:srgbClr val="F5872E"/>
              </a:gs>
              <a:gs pos="52100">
                <a:srgbClr val="FC7440"/>
              </a:gs>
              <a:gs pos="100000">
                <a:srgbClr val="FC644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mc:AlternateContent xmlns:mc="http://schemas.openxmlformats.org/markup-compatibility/2006" xmlns:p14="http://schemas.microsoft.com/office/powerpoint/2010/main">
        <mc:Choice Requires="p14">
          <p:contentPart p14:bwMode="auto" r:id="rId2">
            <p14:nvContentPartPr>
              <p14:cNvPr id="16" name="墨迹 15">
                <a:extLst>
                  <a:ext uri="{FF2B5EF4-FFF2-40B4-BE49-F238E27FC236}">
                    <a16:creationId xmlns:a16="http://schemas.microsoft.com/office/drawing/2014/main" id="{5C6928B3-2BE8-0D02-FBCB-8CE5518FEC21}"/>
                  </a:ext>
                </a:extLst>
              </p14:cNvPr>
              <p14:cNvContentPartPr/>
              <p14:nvPr/>
            </p14:nvContentPartPr>
            <p14:xfrm>
              <a:off x="1974990" y="-286110"/>
              <a:ext cx="360" cy="360"/>
            </p14:xfrm>
          </p:contentPart>
        </mc:Choice>
        <mc:Fallback xmlns="">
          <p:pic>
            <p:nvPicPr>
              <p:cNvPr id="16" name="墨迹 15">
                <a:extLst>
                  <a:ext uri="{FF2B5EF4-FFF2-40B4-BE49-F238E27FC236}">
                    <a16:creationId xmlns:a16="http://schemas.microsoft.com/office/drawing/2014/main" id="{5C6928B3-2BE8-0D02-FBCB-8CE5518FEC21}"/>
                  </a:ext>
                </a:extLst>
              </p:cNvPr>
              <p:cNvPicPr/>
              <p:nvPr/>
            </p:nvPicPr>
            <p:blipFill>
              <a:blip r:embed="R7b20a7b4996a4c7c"/>
              <a:stretch>
                <a:fillRect/>
              </a:stretch>
            </p:blipFill>
            <p:spPr>
              <a:xfrm>
                <a:off x="1938990" y="-32175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
            <p14:nvContentPartPr>
              <p14:cNvPr id="17" name="墨迹 16">
                <a:extLst>
                  <a:ext uri="{FF2B5EF4-FFF2-40B4-BE49-F238E27FC236}">
                    <a16:creationId xmlns:a16="http://schemas.microsoft.com/office/drawing/2014/main" id="{A7CFCCF8-D841-47DA-404C-A159B593E81E}"/>
                  </a:ext>
                </a:extLst>
              </p14:cNvPr>
              <p14:cNvContentPartPr/>
              <p14:nvPr/>
            </p14:nvContentPartPr>
            <p14:xfrm>
              <a:off x="704910" y="-489150"/>
              <a:ext cx="360" cy="360"/>
            </p14:xfrm>
          </p:contentPart>
        </mc:Choice>
        <mc:Fallback xmlns="">
          <p:pic>
            <p:nvPicPr>
              <p:cNvPr id="17" name="墨迹 16">
                <a:extLst>
                  <a:ext uri="{FF2B5EF4-FFF2-40B4-BE49-F238E27FC236}">
                    <a16:creationId xmlns:a16="http://schemas.microsoft.com/office/drawing/2014/main" id="{A7CFCCF8-D841-47DA-404C-A159B593E81E}"/>
                  </a:ext>
                </a:extLst>
              </p:cNvPr>
              <p:cNvPicPr/>
              <p:nvPr/>
            </p:nvPicPr>
            <p:blipFill>
              <a:blip r:embed="R7b20a7b4996a4c7c"/>
              <a:stretch>
                <a:fillRect/>
              </a:stretch>
            </p:blipFill>
            <p:spPr>
              <a:xfrm>
                <a:off x="668910" y="-524790"/>
                <a:ext cx="72000" cy="72000"/>
              </a:xfrm>
              <a:prstGeom prst="rect">
                <a:avLst/>
              </a:prstGeom>
            </p:spPr>
          </p:pic>
        </mc:Fallback>
      </mc:AlternateContent>
      <p:pic>
        <p:nvPicPr>
          <p:cNvPr id="3" name="图片 2">
            <a:extLst>
              <a:ext uri="{FF2B5EF4-FFF2-40B4-BE49-F238E27FC236}">
                <a16:creationId xmlns:a16="http://schemas.microsoft.com/office/drawing/2014/main" id="{AE41223E-E7FD-F3A4-A575-06B1F24A2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080" y="0"/>
            <a:ext cx="4889840" cy="6858000"/>
          </a:xfrm>
          <a:prstGeom prst="rect">
            <a:avLst/>
          </a:prstGeom>
          <a:ln>
            <a:noFill/>
          </a:ln>
          <a:effectLst>
            <a:softEdge rad="112500"/>
          </a:effectLst>
        </p:spPr>
      </p:pic>
    </p:spTree>
    <p:extLst>
      <p:ext uri="{BB962C8B-B14F-4D97-AF65-F5344CB8AC3E}">
        <p14:creationId xmlns:p14="http://schemas.microsoft.com/office/powerpoint/2010/main" val="2056187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7F1A19D-8311-C76F-E174-0BC6486189FB}"/>
              </a:ext>
            </a:extLst>
          </p:cNvPr>
          <p:cNvSpPr/>
          <p:nvPr/>
        </p:nvSpPr>
        <p:spPr>
          <a:xfrm>
            <a:off x="0" y="0"/>
            <a:ext cx="12192000" cy="6858000"/>
          </a:xfrm>
          <a:prstGeom prst="rect">
            <a:avLst/>
          </a:prstGeom>
          <a:gradFill>
            <a:gsLst>
              <a:gs pos="76000">
                <a:srgbClr val="0264C5"/>
              </a:gs>
              <a:gs pos="0">
                <a:srgbClr val="9FB5E1"/>
              </a:gs>
              <a:gs pos="100000">
                <a:srgbClr val="0264C4"/>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1" name="图片 10">
            <a:extLst>
              <a:ext uri="{FF2B5EF4-FFF2-40B4-BE49-F238E27FC236}">
                <a16:creationId xmlns:a16="http://schemas.microsoft.com/office/drawing/2014/main" id="{89F36C36-6B62-4393-2F59-6E077F1E8A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3644" y="1028495"/>
            <a:ext cx="7142966" cy="4801010"/>
          </a:xfrm>
          <a:prstGeom prst="rect">
            <a:avLst/>
          </a:prstGeom>
          <a:ln>
            <a:noFill/>
          </a:ln>
          <a:effectLst>
            <a:outerShdw blurRad="190500" algn="tl" rotWithShape="0">
              <a:srgbClr val="000000">
                <a:alpha val="70000"/>
              </a:srgbClr>
            </a:outerShdw>
          </a:effectLst>
        </p:spPr>
      </p:pic>
      <p:pic>
        <p:nvPicPr>
          <p:cNvPr id="10" name="图片 9">
            <a:extLst>
              <a:ext uri="{FF2B5EF4-FFF2-40B4-BE49-F238E27FC236}">
                <a16:creationId xmlns:a16="http://schemas.microsoft.com/office/drawing/2014/main" id="{901EF9D1-530E-169E-1282-960BB4960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45" y="3676853"/>
            <a:ext cx="1690961" cy="1690961"/>
          </a:xfrm>
          <a:prstGeom prst="rect">
            <a:avLst/>
          </a:prstGeom>
        </p:spPr>
      </p:pic>
      <p:sp>
        <p:nvSpPr>
          <p:cNvPr id="13" name="文本框 12">
            <a:extLst>
              <a:ext uri="{FF2B5EF4-FFF2-40B4-BE49-F238E27FC236}">
                <a16:creationId xmlns:a16="http://schemas.microsoft.com/office/drawing/2014/main" id="{D204915C-99FE-6022-1C69-A4AE174FE8A8}"/>
              </a:ext>
            </a:extLst>
          </p:cNvPr>
          <p:cNvSpPr txBox="1"/>
          <p:nvPr/>
        </p:nvSpPr>
        <p:spPr>
          <a:xfrm>
            <a:off x="520270" y="1026112"/>
            <a:ext cx="4004558" cy="2462213"/>
          </a:xfrm>
          <a:prstGeom prst="rect">
            <a:avLst/>
          </a:prstGeom>
          <a:noFill/>
        </p:spPr>
        <p:txBody>
          <a:bodyPr wrap="square">
            <a:spAutoFit/>
          </a:bodyPr>
          <a:lstStyle/>
          <a:p>
            <a:r>
              <a:rPr lang="zh-CN" altLang="en-US" sz="4400" b="1" i="0">
                <a:solidFill>
                  <a:schemeClr val="bg1"/>
                </a:solidFill>
                <a:effectLst/>
                <a:latin typeface="MiSans Medium" panose="00000600000000000000" pitchFamily="2" charset="-122"/>
                <a:ea typeface="MiSans Medium" panose="00000600000000000000" pitchFamily="2" charset="-122"/>
              </a:rPr>
              <a:t>告别低效的</a:t>
            </a:r>
            <a:r>
              <a:rPr lang="en-US" altLang="zh-CN" sz="4400" b="1" i="0">
                <a:solidFill>
                  <a:schemeClr val="bg1"/>
                </a:solidFill>
                <a:effectLst/>
                <a:latin typeface="MiSans Medium" panose="00000600000000000000" pitchFamily="2" charset="-122"/>
                <a:ea typeface="MiSans Medium" panose="00000600000000000000" pitchFamily="2" charset="-122"/>
              </a:rPr>
              <a:t>PPT</a:t>
            </a:r>
            <a:r>
              <a:rPr lang="zh-CN" altLang="en-US" sz="4400" b="1" i="0">
                <a:solidFill>
                  <a:schemeClr val="bg1"/>
                </a:solidFill>
                <a:effectLst/>
                <a:latin typeface="MiSans Medium" panose="00000600000000000000" pitchFamily="2" charset="-122"/>
                <a:ea typeface="MiSans Medium" panose="00000600000000000000" pitchFamily="2" charset="-122"/>
              </a:rPr>
              <a:t>制作方式</a:t>
            </a:r>
          </a:p>
          <a:p>
            <a:endParaRPr lang="en-US" altLang="zh-CN" b="1" i="0">
              <a:solidFill>
                <a:schemeClr val="bg1"/>
              </a:solidFill>
              <a:effectLst/>
              <a:latin typeface="MiSans Medium" panose="00000600000000000000" pitchFamily="2" charset="-122"/>
              <a:ea typeface="MiSans Medium" panose="00000600000000000000" pitchFamily="2" charset="-122"/>
            </a:endParaRPr>
          </a:p>
          <a:p>
            <a:r>
              <a:rPr lang="zh-CN" altLang="en-US" sz="2400" b="1" i="0">
                <a:solidFill>
                  <a:schemeClr val="bg1"/>
                </a:solidFill>
                <a:effectLst/>
                <a:latin typeface="MiSans Medium" panose="00000600000000000000" pitchFamily="2" charset="-122"/>
                <a:ea typeface="MiSans Medium" panose="00000600000000000000" pitchFamily="2" charset="-122"/>
              </a:rPr>
              <a:t>使用全新“</a:t>
            </a:r>
            <a:r>
              <a:rPr lang="en-US" altLang="zh-CN" sz="2400" b="1" i="0">
                <a:solidFill>
                  <a:schemeClr val="bg1"/>
                </a:solidFill>
                <a:effectLst/>
                <a:latin typeface="MiSans Medium" panose="00000600000000000000" pitchFamily="2" charset="-122"/>
                <a:ea typeface="MiSans Medium" panose="00000600000000000000" pitchFamily="2" charset="-122"/>
              </a:rPr>
              <a:t>PPT</a:t>
            </a:r>
            <a:r>
              <a:rPr lang="zh-CN" altLang="en-US" sz="2400" b="1" i="0">
                <a:solidFill>
                  <a:schemeClr val="bg1"/>
                </a:solidFill>
                <a:effectLst/>
                <a:latin typeface="MiSans Medium" panose="00000600000000000000" pitchFamily="2" charset="-122"/>
                <a:ea typeface="MiSans Medium" panose="00000600000000000000" pitchFamily="2" charset="-122"/>
              </a:rPr>
              <a:t>超级市场</a:t>
            </a:r>
            <a:r>
              <a:rPr lang="en-US" altLang="zh-CN" sz="2400" b="1" i="0">
                <a:solidFill>
                  <a:schemeClr val="bg1"/>
                </a:solidFill>
                <a:effectLst/>
                <a:latin typeface="MiSans Medium" panose="00000600000000000000" pitchFamily="2" charset="-122"/>
                <a:ea typeface="MiSans Medium" panose="00000600000000000000" pitchFamily="2" charset="-122"/>
              </a:rPr>
              <a:t>AI”</a:t>
            </a:r>
          </a:p>
          <a:p>
            <a:r>
              <a:rPr lang="en-US" altLang="zh-CN" sz="2400" b="1" i="0">
                <a:solidFill>
                  <a:schemeClr val="bg1"/>
                </a:solidFill>
                <a:effectLst/>
                <a:latin typeface="MiSans Medium" panose="00000600000000000000" pitchFamily="2" charset="-122"/>
                <a:ea typeface="MiSans Medium" panose="00000600000000000000" pitchFamily="2" charset="-122"/>
              </a:rPr>
              <a:t>1</a:t>
            </a:r>
            <a:r>
              <a:rPr lang="zh-CN" altLang="en-US" sz="2400" b="1" i="0">
                <a:solidFill>
                  <a:schemeClr val="bg1"/>
                </a:solidFill>
                <a:effectLst/>
                <a:latin typeface="MiSans Medium" panose="00000600000000000000" pitchFamily="2" charset="-122"/>
                <a:ea typeface="MiSans Medium" panose="00000600000000000000" pitchFamily="2" charset="-122"/>
              </a:rPr>
              <a:t>分钟即可生成精美</a:t>
            </a:r>
            <a:r>
              <a:rPr lang="en-US" altLang="zh-CN" sz="2400" b="1" i="0">
                <a:solidFill>
                  <a:schemeClr val="bg1"/>
                </a:solidFill>
                <a:effectLst/>
                <a:latin typeface="MiSans Medium" panose="00000600000000000000" pitchFamily="2" charset="-122"/>
                <a:ea typeface="MiSans Medium" panose="00000600000000000000" pitchFamily="2" charset="-122"/>
              </a:rPr>
              <a:t>PPT!</a:t>
            </a:r>
          </a:p>
        </p:txBody>
      </p:sp>
      <mc:AlternateContent xmlns:mc="http://schemas.openxmlformats.org/markup-compatibility/2006" xmlns:p14="http://schemas.microsoft.com/office/powerpoint/2010/main">
        <mc:Choice Requires="p14">
          <p:contentPart p14:bwMode="auto" r:id="rId4">
            <p14:nvContentPartPr>
              <p14:cNvPr id="15" name="墨迹 14">
                <a:extLst>
                  <a:ext uri="{FF2B5EF4-FFF2-40B4-BE49-F238E27FC236}">
                    <a16:creationId xmlns:a16="http://schemas.microsoft.com/office/drawing/2014/main" id="{60FA06B0-E526-D1A0-25F1-27C8AFFB0903}"/>
                  </a:ext>
                </a:extLst>
              </p14:cNvPr>
              <p14:cNvContentPartPr/>
              <p14:nvPr/>
            </p14:nvContentPartPr>
            <p14:xfrm>
              <a:off x="5357445" y="1361610"/>
              <a:ext cx="1892160" cy="360"/>
            </p14:xfrm>
          </p:contentPart>
        </mc:Choice>
        <mc:Fallback xmlns="">
          <p:pic>
            <p:nvPicPr>
              <p:cNvPr id="15" name="墨迹 14">
                <a:extLst>
                  <a:ext uri="{FF2B5EF4-FFF2-40B4-BE49-F238E27FC236}">
                    <a16:creationId xmlns:a16="http://schemas.microsoft.com/office/drawing/2014/main" id="{60FA06B0-E526-D1A0-25F1-27C8AFFB0903}"/>
                  </a:ext>
                </a:extLst>
              </p:cNvPr>
              <p:cNvPicPr/>
              <p:nvPr/>
            </p:nvPicPr>
            <p:blipFill>
              <a:blip r:embed="Rc030058dfaaf4fe5"/>
              <a:stretch>
                <a:fillRect/>
              </a:stretch>
            </p:blipFill>
            <p:spPr>
              <a:xfrm>
                <a:off x="5321805" y="1325970"/>
                <a:ext cx="19638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墨迹 15">
                <a:extLst>
                  <a:ext uri="{FF2B5EF4-FFF2-40B4-BE49-F238E27FC236}">
                    <a16:creationId xmlns:a16="http://schemas.microsoft.com/office/drawing/2014/main" id="{5C6928B3-2BE8-0D02-FBCB-8CE5518FEC21}"/>
                  </a:ext>
                </a:extLst>
              </p14:cNvPr>
              <p14:cNvContentPartPr/>
              <p14:nvPr/>
            </p14:nvContentPartPr>
            <p14:xfrm>
              <a:off x="1974990" y="-286110"/>
              <a:ext cx="360" cy="360"/>
            </p14:xfrm>
          </p:contentPart>
        </mc:Choice>
        <mc:Fallback xmlns="">
          <p:pic>
            <p:nvPicPr>
              <p:cNvPr id="16" name="墨迹 15">
                <a:extLst>
                  <a:ext uri="{FF2B5EF4-FFF2-40B4-BE49-F238E27FC236}">
                    <a16:creationId xmlns:a16="http://schemas.microsoft.com/office/drawing/2014/main" id="{5C6928B3-2BE8-0D02-FBCB-8CE5518FEC21}"/>
                  </a:ext>
                </a:extLst>
              </p:cNvPr>
              <p:cNvPicPr/>
              <p:nvPr/>
            </p:nvPicPr>
            <p:blipFill>
              <a:blip r:embed="R21f7257b884b415e"/>
              <a:stretch>
                <a:fillRect/>
              </a:stretch>
            </p:blipFill>
            <p:spPr>
              <a:xfrm>
                <a:off x="1938990" y="-32175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墨迹 16">
                <a:extLst>
                  <a:ext uri="{FF2B5EF4-FFF2-40B4-BE49-F238E27FC236}">
                    <a16:creationId xmlns:a16="http://schemas.microsoft.com/office/drawing/2014/main" id="{A7CFCCF8-D841-47DA-404C-A159B593E81E}"/>
                  </a:ext>
                </a:extLst>
              </p14:cNvPr>
              <p14:cNvContentPartPr/>
              <p14:nvPr/>
            </p14:nvContentPartPr>
            <p14:xfrm>
              <a:off x="704910" y="-489150"/>
              <a:ext cx="360" cy="360"/>
            </p14:xfrm>
          </p:contentPart>
        </mc:Choice>
        <mc:Fallback xmlns="">
          <p:pic>
            <p:nvPicPr>
              <p:cNvPr id="17" name="墨迹 16">
                <a:extLst>
                  <a:ext uri="{FF2B5EF4-FFF2-40B4-BE49-F238E27FC236}">
                    <a16:creationId xmlns:a16="http://schemas.microsoft.com/office/drawing/2014/main" id="{A7CFCCF8-D841-47DA-404C-A159B593E81E}"/>
                  </a:ext>
                </a:extLst>
              </p:cNvPr>
              <p:cNvPicPr/>
              <p:nvPr/>
            </p:nvPicPr>
            <p:blipFill>
              <a:blip r:embed="R21f7257b884b415e"/>
              <a:stretch>
                <a:fillRect/>
              </a:stretch>
            </p:blipFill>
            <p:spPr>
              <a:xfrm>
                <a:off x="668910" y="-524790"/>
                <a:ext cx="72000" cy="72000"/>
              </a:xfrm>
              <a:prstGeom prst="rect">
                <a:avLst/>
              </a:prstGeom>
            </p:spPr>
          </p:pic>
        </mc:Fallback>
      </mc:AlternateContent>
      <p:pic>
        <p:nvPicPr>
          <p:cNvPr id="19" name="图片 18">
            <a:extLst>
              <a:ext uri="{FF2B5EF4-FFF2-40B4-BE49-F238E27FC236}">
                <a16:creationId xmlns:a16="http://schemas.microsoft.com/office/drawing/2014/main" id="{BCB38F62-3E36-50EC-51EE-A645DA342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135" y="3674950"/>
            <a:ext cx="1690960" cy="1690960"/>
          </a:xfrm>
          <a:prstGeom prst="rect">
            <a:avLst/>
          </a:prstGeom>
        </p:spPr>
      </p:pic>
      <p:pic>
        <p:nvPicPr>
          <p:cNvPr id="21" name="图片 20">
            <a:extLst>
              <a:ext uri="{FF2B5EF4-FFF2-40B4-BE49-F238E27FC236}">
                <a16:creationId xmlns:a16="http://schemas.microsoft.com/office/drawing/2014/main" id="{93D11EAC-F2F6-4A0F-1F49-CEEFF128B8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46273" y="3674950"/>
            <a:ext cx="1690960" cy="1690960"/>
          </a:xfrm>
          <a:prstGeom prst="rect">
            <a:avLst/>
          </a:prstGeom>
        </p:spPr>
      </p:pic>
      <p:sp>
        <p:nvSpPr>
          <p:cNvPr id="23" name="文本框 22">
            <a:extLst>
              <a:ext uri="{FF2B5EF4-FFF2-40B4-BE49-F238E27FC236}">
                <a16:creationId xmlns:a16="http://schemas.microsoft.com/office/drawing/2014/main" id="{413366E3-30F7-19B3-51D1-573B87D4F965}"/>
              </a:ext>
            </a:extLst>
          </p:cNvPr>
          <p:cNvSpPr txBox="1"/>
          <p:nvPr/>
        </p:nvSpPr>
        <p:spPr>
          <a:xfrm>
            <a:off x="589213" y="5500656"/>
            <a:ext cx="3648020" cy="369332"/>
          </a:xfrm>
          <a:prstGeom prst="rect">
            <a:avLst/>
          </a:prstGeom>
          <a:noFill/>
        </p:spPr>
        <p:txBody>
          <a:bodyPr wrap="square">
            <a:spAutoFit/>
          </a:bodyPr>
          <a:lstStyle/>
          <a:p>
            <a:r>
              <a:rPr lang="en-US" altLang="zh-CN">
                <a:solidFill>
                  <a:schemeClr val="bg1"/>
                </a:solidFill>
                <a:hlinkClick r:id="rId9">
                  <a:extLst>
                    <a:ext uri="{A12FA001-AC4F-418D-AE19-62706E023703}">
                      <ahyp:hlinkClr xmlns:ahyp="http://schemas.microsoft.com/office/drawing/2018/hyperlinkcolor" val="tx"/>
                    </a:ext>
                  </a:extLst>
                </a:hlinkClick>
              </a:rPr>
              <a:t>https://pptsupermarket.com</a:t>
            </a:r>
            <a:endParaRPr lang="zh-CN" altLang="en-US">
              <a:solidFill>
                <a:schemeClr val="bg1"/>
              </a:solidFill>
            </a:endParaRPr>
          </a:p>
        </p:txBody>
      </p:sp>
    </p:spTree>
    <p:extLst>
      <p:ext uri="{BB962C8B-B14F-4D97-AF65-F5344CB8AC3E}">
        <p14:creationId xmlns:p14="http://schemas.microsoft.com/office/powerpoint/2010/main" val="3744182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DB06B13-5BC8-4EC4-9712-95496014B930}"/>
              </a:ext>
            </a:extLst>
          </p:cNvPr>
          <p:cNvSpPr/>
          <p:nvPr/>
        </p:nvSpPr>
        <p:spPr>
          <a:xfrm>
            <a:off x="0" y="0"/>
            <a:ext cx="12192000" cy="6858000"/>
          </a:xfrm>
          <a:prstGeom prst="rect">
            <a:avLst/>
          </a:prstGeom>
          <a:solidFill>
            <a:srgbClr val="EA6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207DB4A-3130-4C86-B3DA-A4B8461F2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996" y="2078418"/>
            <a:ext cx="2674457" cy="2674457"/>
          </a:xfrm>
          <a:prstGeom prst="rect">
            <a:avLst/>
          </a:prstGeom>
        </p:spPr>
      </p:pic>
      <p:sp>
        <p:nvSpPr>
          <p:cNvPr id="2" name="文本框 1">
            <a:extLst>
              <a:ext uri="{FF2B5EF4-FFF2-40B4-BE49-F238E27FC236}">
                <a16:creationId xmlns:a16="http://schemas.microsoft.com/office/drawing/2014/main" id="{2172EFD2-87A4-497B-BFEA-28EB6ED8D1A1}"/>
              </a:ext>
            </a:extLst>
          </p:cNvPr>
          <p:cNvSpPr txBox="1"/>
          <p:nvPr/>
        </p:nvSpPr>
        <p:spPr>
          <a:xfrm>
            <a:off x="762797" y="3051843"/>
            <a:ext cx="3096259" cy="646331"/>
          </a:xfrm>
          <a:prstGeom prst="rect">
            <a:avLst/>
          </a:prstGeom>
          <a:noFill/>
        </p:spPr>
        <p:txBody>
          <a:bodyPr wrap="square" rtlCol="0">
            <a:spAutoFit/>
          </a:bodyPr>
          <a:lstStyle/>
          <a:p>
            <a:r>
              <a:rPr lang="en-US" altLang="zh-CN" sz="3600" b="1" dirty="0">
                <a:solidFill>
                  <a:schemeClr val="bg1"/>
                </a:solidFill>
                <a:latin typeface="仓耳渔阳体 W01" panose="02020400000000000000" pitchFamily="18" charset="-122"/>
                <a:ea typeface="仓耳渔阳体 W01" panose="02020400000000000000" pitchFamily="18" charset="-122"/>
              </a:rPr>
              <a:t>Powered by</a:t>
            </a:r>
            <a:endParaRPr lang="zh-CN" altLang="en-US" sz="3600" b="1" dirty="0">
              <a:solidFill>
                <a:schemeClr val="bg1"/>
              </a:solidFill>
              <a:latin typeface="仓耳渔阳体 W01" panose="02020400000000000000" pitchFamily="18" charset="-122"/>
              <a:ea typeface="仓耳渔阳体 W01" panose="02020400000000000000" pitchFamily="18" charset="-122"/>
            </a:endParaRPr>
          </a:p>
        </p:txBody>
      </p:sp>
      <p:sp>
        <p:nvSpPr>
          <p:cNvPr id="9" name="文本框 8">
            <a:extLst>
              <a:ext uri="{FF2B5EF4-FFF2-40B4-BE49-F238E27FC236}">
                <a16:creationId xmlns:a16="http://schemas.microsoft.com/office/drawing/2014/main" id="{400A027C-7AA5-4D1A-AAC1-CF1782635586}"/>
              </a:ext>
            </a:extLst>
          </p:cNvPr>
          <p:cNvSpPr txBox="1"/>
          <p:nvPr/>
        </p:nvSpPr>
        <p:spPr>
          <a:xfrm>
            <a:off x="6082502" y="4909715"/>
            <a:ext cx="2146300" cy="369332"/>
          </a:xfrm>
          <a:prstGeom prst="rect">
            <a:avLst/>
          </a:prstGeom>
          <a:noFill/>
        </p:spPr>
        <p:txBody>
          <a:bodyPr wrap="square" rtlCol="0">
            <a:spAutoFit/>
          </a:bodyPr>
          <a:lstStyle/>
          <a:p>
            <a:pPr algn="ctr"/>
            <a:r>
              <a:rPr lang="zh-CN" altLang="en-US" b="1" dirty="0">
                <a:solidFill>
                  <a:schemeClr val="bg1">
                    <a:lumMod val="95000"/>
                  </a:schemeClr>
                </a:solidFill>
                <a:latin typeface="仓耳渔阳体 W01" panose="02020400000000000000" pitchFamily="18" charset="-122"/>
                <a:ea typeface="仓耳渔阳体 W01" panose="02020400000000000000" pitchFamily="18" charset="-122"/>
              </a:rPr>
              <a:t>扫码免费定制</a:t>
            </a:r>
            <a:r>
              <a:rPr lang="en-US" altLang="zh-CN" b="1" dirty="0">
                <a:solidFill>
                  <a:schemeClr val="bg1">
                    <a:lumMod val="95000"/>
                  </a:schemeClr>
                </a:solidFill>
                <a:latin typeface="仓耳渔阳体 W01" panose="02020400000000000000" pitchFamily="18" charset="-122"/>
                <a:ea typeface="仓耳渔阳体 W01" panose="02020400000000000000" pitchFamily="18" charset="-122"/>
              </a:rPr>
              <a:t>PPT</a:t>
            </a:r>
            <a:endParaRPr lang="zh-CN" altLang="en-US" b="1" dirty="0">
              <a:solidFill>
                <a:schemeClr val="bg1">
                  <a:lumMod val="95000"/>
                </a:schemeClr>
              </a:solidFill>
              <a:latin typeface="仓耳渔阳体 W01" panose="02020400000000000000" pitchFamily="18" charset="-122"/>
              <a:ea typeface="仓耳渔阳体 W01" panose="02020400000000000000" pitchFamily="18" charset="-122"/>
            </a:endParaRPr>
          </a:p>
        </p:txBody>
      </p:sp>
      <p:sp>
        <p:nvSpPr>
          <p:cNvPr id="3" name="矩形 2">
            <a:extLst>
              <a:ext uri="{FF2B5EF4-FFF2-40B4-BE49-F238E27FC236}">
                <a16:creationId xmlns:a16="http://schemas.microsoft.com/office/drawing/2014/main" id="{81A1A032-0841-4B1C-8FED-7A4944AEB649}"/>
              </a:ext>
            </a:extLst>
          </p:cNvPr>
          <p:cNvSpPr/>
          <p:nvPr/>
        </p:nvSpPr>
        <p:spPr>
          <a:xfrm>
            <a:off x="5080955" y="1864461"/>
            <a:ext cx="45719" cy="3102372"/>
          </a:xfrm>
          <a:prstGeom prst="rect">
            <a:avLst/>
          </a:prstGeom>
          <a:solidFill>
            <a:schemeClr val="bg1">
              <a:lumMod val="9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BB9A335-70C3-4A4B-81C1-B47EA2328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696" y="2021301"/>
            <a:ext cx="2681263" cy="2674457"/>
          </a:xfrm>
          <a:prstGeom prst="rect">
            <a:avLst/>
          </a:prstGeom>
        </p:spPr>
      </p:pic>
      <p:pic>
        <p:nvPicPr>
          <p:cNvPr id="10" name="图片 9">
            <a:extLst>
              <a:ext uri="{FF2B5EF4-FFF2-40B4-BE49-F238E27FC236}">
                <a16:creationId xmlns:a16="http://schemas.microsoft.com/office/drawing/2014/main" id="{942AEF2D-B744-4560-9A2F-FF966B3102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918" y="2021301"/>
            <a:ext cx="2674457" cy="2674457"/>
          </a:xfrm>
          <a:prstGeom prst="rect">
            <a:avLst/>
          </a:prstGeom>
        </p:spPr>
      </p:pic>
      <p:sp>
        <p:nvSpPr>
          <p:cNvPr id="11" name="文本框 10">
            <a:extLst>
              <a:ext uri="{FF2B5EF4-FFF2-40B4-BE49-F238E27FC236}">
                <a16:creationId xmlns:a16="http://schemas.microsoft.com/office/drawing/2014/main" id="{03CA63A7-809A-468C-94F9-ACD3DBB5A182}"/>
              </a:ext>
            </a:extLst>
          </p:cNvPr>
          <p:cNvSpPr txBox="1"/>
          <p:nvPr/>
        </p:nvSpPr>
        <p:spPr>
          <a:xfrm>
            <a:off x="8825793" y="4909715"/>
            <a:ext cx="2146300" cy="369332"/>
          </a:xfrm>
          <a:prstGeom prst="rect">
            <a:avLst/>
          </a:prstGeom>
          <a:noFill/>
        </p:spPr>
        <p:txBody>
          <a:bodyPr wrap="square" rtlCol="0">
            <a:spAutoFit/>
          </a:bodyPr>
          <a:lstStyle/>
          <a:p>
            <a:pPr algn="ctr"/>
            <a:r>
              <a:rPr lang="zh-CN" altLang="en-US" b="1" dirty="0">
                <a:solidFill>
                  <a:schemeClr val="bg1">
                    <a:lumMod val="95000"/>
                  </a:schemeClr>
                </a:solidFill>
                <a:latin typeface="仓耳渔阳体 W01" panose="02020400000000000000" pitchFamily="18" charset="-122"/>
                <a:ea typeface="仓耳渔阳体 W01" panose="02020400000000000000" pitchFamily="18" charset="-122"/>
              </a:rPr>
              <a:t>扫码免费下载</a:t>
            </a:r>
            <a:r>
              <a:rPr lang="en-US" altLang="zh-CN" b="1" dirty="0">
                <a:solidFill>
                  <a:schemeClr val="bg1">
                    <a:lumMod val="95000"/>
                  </a:schemeClr>
                </a:solidFill>
                <a:latin typeface="仓耳渔阳体 W01" panose="02020400000000000000" pitchFamily="18" charset="-122"/>
                <a:ea typeface="仓耳渔阳体 W01" panose="02020400000000000000" pitchFamily="18" charset="-122"/>
              </a:rPr>
              <a:t>PPT</a:t>
            </a:r>
            <a:endParaRPr lang="zh-CN" altLang="en-US" b="1" dirty="0">
              <a:solidFill>
                <a:schemeClr val="bg1">
                  <a:lumMod val="95000"/>
                </a:schemeClr>
              </a:solidFill>
              <a:latin typeface="仓耳渔阳体 W01" panose="02020400000000000000" pitchFamily="18" charset="-122"/>
              <a:ea typeface="仓耳渔阳体 W01" panose="02020400000000000000" pitchFamily="18" charset="-122"/>
            </a:endParaRPr>
          </a:p>
        </p:txBody>
      </p:sp>
      <p:sp>
        <p:nvSpPr>
          <p:cNvPr id="4" name="文本框 3">
            <a:extLst>
              <a:ext uri="{FF2B5EF4-FFF2-40B4-BE49-F238E27FC236}">
                <a16:creationId xmlns:a16="http://schemas.microsoft.com/office/drawing/2014/main" id="{0A4B7339-B398-3FD7-C6A0-C04CA9B97F64}"/>
              </a:ext>
            </a:extLst>
          </p:cNvPr>
          <p:cNvSpPr txBox="1"/>
          <p:nvPr/>
        </p:nvSpPr>
        <p:spPr>
          <a:xfrm>
            <a:off x="0" y="7200684"/>
            <a:ext cx="2997200" cy="369332"/>
          </a:xfrm>
          <a:prstGeom prst="rect">
            <a:avLst/>
          </a:prstGeom>
          <a:noFill/>
        </p:spPr>
        <p:txBody>
          <a:bodyPr wrap="square" rtlCol="0">
            <a:spAutoFit/>
          </a:bodyPr>
          <a:lstStyle/>
          <a:p>
            <a:r>
              <a:rPr lang="en-US" altLang="zh-CN" dirty="0"/>
              <a:t>PPTSUPERMARKETDELETE</a:t>
            </a:r>
            <a:endParaRPr lang="zh-CN" altLang="en-US" dirty="0"/>
          </a:p>
        </p:txBody>
      </p:sp>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C3A23951-8F7A-C074-0508-B253AE77A3EC}"/>
                  </a:ext>
                </a:extLst>
              </p14:cNvPr>
              <p14:cNvContentPartPr/>
              <p14:nvPr/>
            </p14:nvContentPartPr>
            <p14:xfrm>
              <a:off x="907950" y="-825390"/>
              <a:ext cx="360" cy="360"/>
            </p14:xfrm>
          </p:contentPart>
        </mc:Choice>
        <mc:Fallback xmlns="">
          <p:pic>
            <p:nvPicPr>
              <p:cNvPr id="8" name="墨迹 7">
                <a:extLst>
                  <a:ext uri="{FF2B5EF4-FFF2-40B4-BE49-F238E27FC236}">
                    <a16:creationId xmlns:a16="http://schemas.microsoft.com/office/drawing/2014/main" id="{C3A23951-8F7A-C074-0508-B253AE77A3EC}"/>
                  </a:ext>
                </a:extLst>
              </p:cNvPr>
              <p:cNvPicPr/>
              <p:nvPr/>
            </p:nvPicPr>
            <p:blipFill>
              <a:blip r:embed="R9ab8c9dea69a4e7f"/>
              <a:stretch>
                <a:fillRect/>
              </a:stretch>
            </p:blipFill>
            <p:spPr>
              <a:xfrm>
                <a:off x="871950" y="-86139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墨迹 12">
                <a:extLst>
                  <a:ext uri="{FF2B5EF4-FFF2-40B4-BE49-F238E27FC236}">
                    <a16:creationId xmlns:a16="http://schemas.microsoft.com/office/drawing/2014/main" id="{B246111E-1F5F-8EBC-30A7-B9BD6BE16BBE}"/>
                  </a:ext>
                </a:extLst>
              </p14:cNvPr>
              <p14:cNvContentPartPr/>
              <p14:nvPr/>
            </p14:nvContentPartPr>
            <p14:xfrm>
              <a:off x="1130070" y="-939870"/>
              <a:ext cx="360" cy="360"/>
            </p14:xfrm>
          </p:contentPart>
        </mc:Choice>
        <mc:Fallback xmlns="">
          <p:pic>
            <p:nvPicPr>
              <p:cNvPr id="13" name="墨迹 12">
                <a:extLst>
                  <a:ext uri="{FF2B5EF4-FFF2-40B4-BE49-F238E27FC236}">
                    <a16:creationId xmlns:a16="http://schemas.microsoft.com/office/drawing/2014/main" id="{B246111E-1F5F-8EBC-30A7-B9BD6BE16BBE}"/>
                  </a:ext>
                </a:extLst>
              </p:cNvPr>
              <p:cNvPicPr/>
              <p:nvPr/>
            </p:nvPicPr>
            <p:blipFill>
              <a:blip r:embed="R9ab8c9dea69a4e7f"/>
              <a:stretch>
                <a:fillRect/>
              </a:stretch>
            </p:blipFill>
            <p:spPr>
              <a:xfrm>
                <a:off x="1094070" y="-97551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墨迹 13">
                <a:extLst>
                  <a:ext uri="{FF2B5EF4-FFF2-40B4-BE49-F238E27FC236}">
                    <a16:creationId xmlns:a16="http://schemas.microsoft.com/office/drawing/2014/main" id="{6F98102C-FD2E-9B72-3256-0796EF72E5B4}"/>
                  </a:ext>
                </a:extLst>
              </p14:cNvPr>
              <p14:cNvContentPartPr/>
              <p14:nvPr/>
            </p14:nvContentPartPr>
            <p14:xfrm>
              <a:off x="768270" y="-768510"/>
              <a:ext cx="360" cy="360"/>
            </p14:xfrm>
          </p:contentPart>
        </mc:Choice>
        <mc:Fallback xmlns="">
          <p:pic>
            <p:nvPicPr>
              <p:cNvPr id="14" name="墨迹 13">
                <a:extLst>
                  <a:ext uri="{FF2B5EF4-FFF2-40B4-BE49-F238E27FC236}">
                    <a16:creationId xmlns:a16="http://schemas.microsoft.com/office/drawing/2014/main" id="{6F98102C-FD2E-9B72-3256-0796EF72E5B4}"/>
                  </a:ext>
                </a:extLst>
              </p:cNvPr>
              <p:cNvPicPr/>
              <p:nvPr/>
            </p:nvPicPr>
            <p:blipFill>
              <a:blip r:embed="R9ab8c9dea69a4e7f"/>
              <a:stretch>
                <a:fillRect/>
              </a:stretch>
            </p:blipFill>
            <p:spPr>
              <a:xfrm>
                <a:off x="732270" y="-804150"/>
                <a:ext cx="72000" cy="72000"/>
              </a:xfrm>
              <a:prstGeom prst="rect">
                <a:avLst/>
              </a:prstGeom>
            </p:spPr>
          </p:pic>
        </mc:Fallback>
      </mc:AlternateContent>
    </p:spTree>
    <p:extLst>
      <p:ext uri="{BB962C8B-B14F-4D97-AF65-F5344CB8AC3E}">
        <p14:creationId xmlns:p14="http://schemas.microsoft.com/office/powerpoint/2010/main" val="389451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4080D3-C107-4B9E-8301-B6F9C09BEEC1}"/>
              </a:ext>
            </a:extLst>
          </p:cNvPr>
          <p:cNvSpPr txBox="1"/>
          <p:nvPr/>
        </p:nvSpPr>
        <p:spPr>
          <a:xfrm>
            <a:off x="2457408" y="1563181"/>
            <a:ext cx="8048861" cy="2355132"/>
          </a:xfrm>
          <a:prstGeom prst="rect">
            <a:avLst/>
          </a:prstGeom>
          <a:noFill/>
        </p:spPr>
        <p:txBody>
          <a:bodyPr wrap="square" rtlCol="0">
            <a:spAutoFit/>
          </a:bodyPr>
          <a:lstStyle/>
          <a:p>
            <a:r>
              <a:rPr lang="zh-CN" altLang="en-US" sz="2400" dirty="0">
                <a:latin typeface="思源黑体 CN Normal" panose="020B0400000000000000" pitchFamily="34" charset="-122"/>
                <a:ea typeface="思源黑体 CN Normal" panose="020B0400000000000000" pitchFamily="34" charset="-122"/>
              </a:rPr>
              <a:t>提示：</a:t>
            </a:r>
            <a:endParaRPr lang="en-US" altLang="zh-CN" sz="2400" dirty="0">
              <a:latin typeface="思源黑体 CN Normal" panose="020B0400000000000000" pitchFamily="34" charset="-122"/>
              <a:ea typeface="思源黑体 CN Normal" panose="020B0400000000000000" pitchFamily="34" charset="-122"/>
            </a:endParaRPr>
          </a:p>
          <a:p>
            <a:endParaRPr lang="en-US" altLang="zh-CN" dirty="0">
              <a:latin typeface="思源黑体 CN Normal" panose="020B0400000000000000" pitchFamily="34" charset="-122"/>
              <a:ea typeface="思源黑体 CN Normal" panose="020B0400000000000000" pitchFamily="34" charset="-122"/>
            </a:endParaRPr>
          </a:p>
          <a:p>
            <a:pPr>
              <a:lnSpc>
                <a:spcPct val="150000"/>
              </a:lnSpc>
            </a:pP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此文件仅供您在内部团队交流学习交流之用，</a:t>
            </a:r>
            <a:r>
              <a:rPr lang="zh-CN" altLang="en-US" dirty="0">
                <a:solidFill>
                  <a:srgbClr val="FF0000"/>
                </a:solidFill>
                <a:latin typeface="思源黑体 CN Normal" panose="020B0400000000000000" pitchFamily="34" charset="-122"/>
                <a:ea typeface="思源黑体 CN Normal" panose="020B0400000000000000" pitchFamily="34" charset="-122"/>
              </a:rPr>
              <a:t>严禁</a:t>
            </a: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在其他公共领域传播或商用。如果因为您将本站资源用于其他用途而引起的纠纷，本站不负任何责任</a:t>
            </a:r>
            <a:endParaRPr lang="en-US" altLang="zh-CN" dirty="0">
              <a:solidFill>
                <a:schemeClr val="bg1">
                  <a:lumMod val="65000"/>
                </a:schemeClr>
              </a:solidFill>
              <a:latin typeface="思源黑体 CN Normal" panose="020B0400000000000000" pitchFamily="34" charset="-122"/>
              <a:ea typeface="思源黑体 CN Normal" panose="020B0400000000000000" pitchFamily="34" charset="-122"/>
            </a:endParaRPr>
          </a:p>
          <a:p>
            <a:pPr>
              <a:lnSpc>
                <a:spcPct val="150000"/>
              </a:lnSpc>
            </a:pP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部分页面仅有一行过渡文字，如不需要请删除</a:t>
            </a:r>
            <a:endParaRPr lang="en-US" altLang="zh-CN" dirty="0">
              <a:solidFill>
                <a:schemeClr val="bg1">
                  <a:lumMod val="65000"/>
                </a:schemeClr>
              </a:solidFill>
              <a:latin typeface="思源黑体 CN Normal" panose="020B0400000000000000" pitchFamily="34" charset="-122"/>
              <a:ea typeface="思源黑体 CN Normal" panose="020B0400000000000000" pitchFamily="34" charset="-122"/>
            </a:endParaRPr>
          </a:p>
          <a:p>
            <a:pPr>
              <a:lnSpc>
                <a:spcPct val="150000"/>
              </a:lnSpc>
            </a:pP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文档正文字体为：思源等宽 </a:t>
            </a:r>
            <a:r>
              <a:rPr lang="en-US" altLang="zh-CN" dirty="0">
                <a:solidFill>
                  <a:schemeClr val="bg1">
                    <a:lumMod val="65000"/>
                  </a:schemeClr>
                </a:solidFill>
                <a:latin typeface="思源黑体 CN Normal" panose="020B0400000000000000" pitchFamily="34" charset="-122"/>
                <a:ea typeface="思源黑体 CN Normal" panose="020B0400000000000000" pitchFamily="34" charset="-122"/>
              </a:rPr>
              <a:t>L(</a:t>
            </a:r>
            <a:r>
              <a:rPr lang="en-US" altLang="zh-CN" dirty="0" err="1">
                <a:solidFill>
                  <a:schemeClr val="bg1">
                    <a:lumMod val="65000"/>
                  </a:schemeClr>
                </a:solidFill>
                <a:latin typeface="思源黑体 CN Normal" panose="020B0400000000000000" pitchFamily="34" charset="-122"/>
                <a:ea typeface="思源黑体 CN Normal" panose="020B0400000000000000" pitchFamily="34" charset="-122"/>
              </a:rPr>
              <a:t>SourceHanMonoSC</a:t>
            </a:r>
            <a:r>
              <a:rPr lang="en-US" altLang="zh-CN" dirty="0">
                <a:solidFill>
                  <a:schemeClr val="bg1">
                    <a:lumMod val="65000"/>
                  </a:schemeClr>
                </a:solidFill>
                <a:latin typeface="思源黑体 CN Normal" panose="020B0400000000000000" pitchFamily="34" charset="-122"/>
                <a:ea typeface="思源黑体 CN Normal" panose="020B0400000000000000" pitchFamily="34" charset="-122"/>
              </a:rPr>
              <a:t>-Light)</a:t>
            </a:r>
            <a:r>
              <a:rPr lang="zh-CN" altLang="en-US" dirty="0">
                <a:solidFill>
                  <a:schemeClr val="bg1">
                    <a:lumMod val="65000"/>
                  </a:schemeClr>
                </a:solidFill>
                <a:latin typeface="思源黑体 CN Normal" panose="020B0400000000000000" pitchFamily="34" charset="-122"/>
                <a:ea typeface="思源黑体 CN Normal" panose="020B0400000000000000" pitchFamily="34" charset="-122"/>
              </a:rPr>
              <a:t>、</a:t>
            </a:r>
            <a:r>
              <a:rPr lang="en-US" altLang="zh-CN" dirty="0" err="1">
                <a:solidFill>
                  <a:schemeClr val="bg1">
                    <a:lumMod val="65000"/>
                  </a:schemeClr>
                </a:solidFill>
                <a:latin typeface="思源黑体 CN Normal" panose="020B0400000000000000" pitchFamily="34" charset="-122"/>
                <a:ea typeface="思源黑体 CN Normal" panose="020B0400000000000000" pitchFamily="34" charset="-122"/>
              </a:rPr>
              <a:t>MiSans</a:t>
            </a:r>
            <a:r>
              <a:rPr lang="en-US" altLang="zh-CN" dirty="0">
                <a:solidFill>
                  <a:srgbClr val="212529"/>
                </a:solidFill>
                <a:latin typeface="Helvetica Neue"/>
              </a:rPr>
              <a:t> </a:t>
            </a:r>
            <a:r>
              <a:rPr lang="en-US" altLang="zh-CN" dirty="0">
                <a:solidFill>
                  <a:schemeClr val="bg1">
                    <a:lumMod val="65000"/>
                  </a:schemeClr>
                </a:solidFill>
                <a:latin typeface="思源黑体 CN Normal" panose="020B0400000000000000" pitchFamily="34" charset="-122"/>
                <a:ea typeface="思源黑体 CN Normal" panose="020B0400000000000000" pitchFamily="34" charset="-122"/>
              </a:rPr>
              <a:t>Normal</a:t>
            </a:r>
          </a:p>
        </p:txBody>
      </p:sp>
      <p:sp>
        <p:nvSpPr>
          <p:cNvPr id="2" name="文本框 1">
            <a:extLst>
              <a:ext uri="{FF2B5EF4-FFF2-40B4-BE49-F238E27FC236}">
                <a16:creationId xmlns:a16="http://schemas.microsoft.com/office/drawing/2014/main" id="{79794011-D81E-4EA4-8D23-16A9A2804D37}"/>
              </a:ext>
            </a:extLst>
          </p:cNvPr>
          <p:cNvSpPr txBox="1"/>
          <p:nvPr/>
        </p:nvSpPr>
        <p:spPr>
          <a:xfrm>
            <a:off x="2457409" y="4417013"/>
            <a:ext cx="5277798" cy="369332"/>
          </a:xfrm>
          <a:prstGeom prst="rect">
            <a:avLst/>
          </a:prstGeom>
          <a:noFill/>
        </p:spPr>
        <p:txBody>
          <a:bodyPr wrap="square" rtlCol="0">
            <a:spAutoFit/>
          </a:bodyPr>
          <a:lstStyle/>
          <a:p>
            <a:r>
              <a:rPr lang="zh-CN" altLang="en-US" dirty="0">
                <a:hlinkClick r:id="rId2"/>
              </a:rPr>
              <a:t>部分字体来源于</a:t>
            </a:r>
            <a:r>
              <a:rPr lang="en-US" altLang="zh-CN" dirty="0">
                <a:hlinkClick r:id="rId2"/>
              </a:rPr>
              <a:t>100font.com  </a:t>
            </a:r>
            <a:r>
              <a:rPr lang="zh-CN" altLang="en-US" dirty="0">
                <a:hlinkClick r:id="rId2"/>
              </a:rPr>
              <a:t>点击此链接下载字体</a:t>
            </a:r>
            <a:endParaRPr lang="zh-CN" altLang="en-US" dirty="0"/>
          </a:p>
        </p:txBody>
      </p:sp>
      <p:sp>
        <p:nvSpPr>
          <p:cNvPr id="6" name="文本框 5">
            <a:extLst>
              <a:ext uri="{FF2B5EF4-FFF2-40B4-BE49-F238E27FC236}">
                <a16:creationId xmlns:a16="http://schemas.microsoft.com/office/drawing/2014/main" id="{F508EA67-B168-4E60-98E2-BE39D312B392}"/>
              </a:ext>
            </a:extLst>
          </p:cNvPr>
          <p:cNvSpPr txBox="1"/>
          <p:nvPr/>
        </p:nvSpPr>
        <p:spPr>
          <a:xfrm>
            <a:off x="2457409" y="4822886"/>
            <a:ext cx="7017821" cy="369332"/>
          </a:xfrm>
          <a:prstGeom prst="rect">
            <a:avLst/>
          </a:prstGeom>
          <a:noFill/>
        </p:spPr>
        <p:txBody>
          <a:bodyPr wrap="square" rtlCol="0">
            <a:spAutoFit/>
          </a:bodyPr>
          <a:lstStyle/>
          <a:p>
            <a:r>
              <a:rPr lang="zh-CN" altLang="en-US" dirty="0">
                <a:hlinkClick r:id="rId3"/>
              </a:rPr>
              <a:t>部分图标来源于</a:t>
            </a:r>
            <a:r>
              <a:rPr lang="en-US" altLang="zh-CN" dirty="0">
                <a:hlinkClick r:id="rId3"/>
              </a:rPr>
              <a:t>Storyset.com </a:t>
            </a:r>
            <a:r>
              <a:rPr lang="zh-CN" altLang="en-US" dirty="0">
                <a:hlinkClick r:id="rId3"/>
              </a:rPr>
              <a:t>点击此链接获取图标</a:t>
            </a:r>
            <a:endParaRPr lang="zh-CN" altLang="en-US" dirty="0"/>
          </a:p>
        </p:txBody>
      </p:sp>
    </p:spTree>
    <p:extLst>
      <p:ext uri="{BB962C8B-B14F-4D97-AF65-F5344CB8AC3E}">
        <p14:creationId xmlns:p14="http://schemas.microsoft.com/office/powerpoint/2010/main" val="410616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5594" y="38971"/>
            <a:ext cx="7787534" cy="7787534"/>
            <a:chOff x="4241219" y="1574800"/>
            <a:chExt cx="3594100" cy="3594100"/>
          </a:xfrm>
        </p:grpSpPr>
        <p:sp>
          <p:nvSpPr>
            <p:cNvPr id="3" name="椭圆 2"/>
            <p:cNvSpPr/>
            <p:nvPr/>
          </p:nvSpPr>
          <p:spPr>
            <a:xfrm>
              <a:off x="4241219" y="1574800"/>
              <a:ext cx="3594100" cy="35941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374569" y="1708150"/>
              <a:ext cx="3327400" cy="33274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0524" y="1834105"/>
              <a:ext cx="3075491" cy="3075491"/>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609519" y="1943101"/>
              <a:ext cx="2857500" cy="285749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51813" y="2085397"/>
              <a:ext cx="2572912" cy="257290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80400" y="2213983"/>
              <a:ext cx="2315738" cy="2315734"/>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023855" y="2357438"/>
              <a:ext cx="2028828" cy="2028824"/>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161388" y="2494971"/>
              <a:ext cx="1753762" cy="175375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08017" y="2641600"/>
              <a:ext cx="1460504" cy="14605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441367" y="2774950"/>
              <a:ext cx="1193804" cy="11938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84242" y="2917825"/>
              <a:ext cx="908054" cy="908051"/>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98542" y="3032125"/>
              <a:ext cx="679454" cy="67945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822368" y="3155950"/>
              <a:ext cx="431802" cy="4318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0318" y="3263900"/>
              <a:ext cx="215902" cy="2159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7605072" y="3152932"/>
            <a:ext cx="1048158" cy="1048158"/>
            <a:chOff x="4241219" y="1574800"/>
            <a:chExt cx="3594100" cy="3594100"/>
          </a:xfrm>
        </p:grpSpPr>
        <p:sp>
          <p:nvSpPr>
            <p:cNvPr id="18" name="椭圆 17"/>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216892" y="3318583"/>
            <a:ext cx="1347221" cy="1347221"/>
            <a:chOff x="4241219" y="1574800"/>
            <a:chExt cx="3594100" cy="3594100"/>
          </a:xfrm>
        </p:grpSpPr>
        <p:sp>
          <p:nvSpPr>
            <p:cNvPr id="33" name="椭圆 32"/>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椭圆 46"/>
          <p:cNvSpPr/>
          <p:nvPr/>
        </p:nvSpPr>
        <p:spPr>
          <a:xfrm>
            <a:off x="4081723" y="1051869"/>
            <a:ext cx="4028554" cy="4028548"/>
          </a:xfrm>
          <a:prstGeom prst="ellipse">
            <a:avLst/>
          </a:prstGeom>
          <a:solidFill>
            <a:srgbClr val="FBF8EF"/>
          </a:solidFill>
          <a:ln>
            <a:solidFill>
              <a:schemeClr val="bg1">
                <a:lumMod val="65000"/>
              </a:schemeClr>
            </a:solidFill>
          </a:ln>
          <a:effectLst>
            <a:outerShdw blurRad="8128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055947" y="3046003"/>
            <a:ext cx="238349" cy="2383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42071" y="3982869"/>
            <a:ext cx="238349" cy="2383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64"/>
          <p:cNvSpPr>
            <a:spLocks noChangeArrowheads="1"/>
          </p:cNvSpPr>
          <p:nvPr/>
        </p:nvSpPr>
        <p:spPr bwMode="auto">
          <a:xfrm>
            <a:off x="4789966" y="1387172"/>
            <a:ext cx="2612068" cy="1569660"/>
          </a:xfrm>
          <a:prstGeom prst="rect">
            <a:avLst/>
          </a:prstGeom>
          <a:noFill/>
          <a:ln w="9525">
            <a:noFill/>
            <a:miter lim="800000"/>
            <a:headEnd/>
            <a:tailEnd/>
          </a:ln>
        </p:spPr>
        <p:txBody>
          <a:bodyPr wrap="square" lIns="91440" tIns="45720" rIns="91440" bIns="45720">
            <a:spAutoFit/>
          </a:bodyPr>
          <a:lstStyle/>
          <a:p>
            <a:pPr algn="ctr"/>
            <a:r>
              <a:rPr lang="en-US" altLang="zh-CN" sz="9600" dirty="0">
                <a:solidFill>
                  <a:schemeClr val="tx1">
                    <a:lumMod val="75000"/>
                    <a:lumOff val="25000"/>
                  </a:schemeClr>
                </a:solidFill>
                <a:latin typeface="Agency FB" panose="020B0503020202020204" pitchFamily="34" charset="0"/>
                <a:cs typeface="+mn-ea"/>
                <a:sym typeface="+mn-lt"/>
              </a:rPr>
              <a:t>ONE</a:t>
            </a:r>
            <a:endParaRPr lang="zh-CN" altLang="en-US" sz="9600" dirty="0">
              <a:solidFill>
                <a:schemeClr val="tx1">
                  <a:lumMod val="75000"/>
                  <a:lumOff val="25000"/>
                </a:schemeClr>
              </a:solidFill>
              <a:latin typeface="Agency FB" panose="020B0503020202020204" pitchFamily="34" charset="0"/>
              <a:cs typeface="+mn-ea"/>
              <a:sym typeface="+mn-lt"/>
            </a:endParaRPr>
          </a:p>
        </p:txBody>
      </p:sp>
      <p:sp>
        <p:nvSpPr>
          <p:cNvPr id="52" name="TextBox 64"/>
          <p:cNvSpPr>
            <a:spLocks noChangeArrowheads="1"/>
          </p:cNvSpPr>
          <p:nvPr/>
        </p:nvSpPr>
        <p:spPr bwMode="auto">
          <a:xfrm>
            <a:off x="4141189" y="2817750"/>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优秀案例</a:t>
            </a:r>
            <a:r>
              <a:rPr lang="zh-CN" altLang="en-US" sz="4000" b="1" dirty="0">
                <a:solidFill>
                  <a:schemeClr val="tx1">
                    <a:lumMod val="50000"/>
                    <a:lumOff val="50000"/>
                  </a:schemeClr>
                </a:solidFill>
                <a:latin typeface="Agency FB" panose="020B0503020202020204" pitchFamily="34" charset="0"/>
                <a:cs typeface="+mn-ea"/>
                <a:sym typeface="+mn-lt"/>
              </a:rPr>
              <a:t>展示</a:t>
            </a:r>
          </a:p>
        </p:txBody>
      </p:sp>
      <p:sp>
        <p:nvSpPr>
          <p:cNvPr id="53" name="文本框 56"/>
          <p:cNvSpPr txBox="1">
            <a:spLocks noChangeArrowheads="1"/>
          </p:cNvSpPr>
          <p:nvPr/>
        </p:nvSpPr>
        <p:spPr bwMode="auto">
          <a:xfrm>
            <a:off x="4567557" y="3683816"/>
            <a:ext cx="3077026" cy="28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1050" dirty="0">
                <a:solidFill>
                  <a:schemeClr val="bg1">
                    <a:lumMod val="65000"/>
                  </a:schemeClr>
                </a:solidFill>
              </a:rPr>
              <a:t>组内优秀设计与实现</a:t>
            </a:r>
          </a:p>
        </p:txBody>
      </p:sp>
    </p:spTree>
    <p:extLst>
      <p:ext uri="{BB962C8B-B14F-4D97-AF65-F5344CB8AC3E}">
        <p14:creationId xmlns:p14="http://schemas.microsoft.com/office/powerpoint/2010/main" val="22966581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14:bounceEnd="40000">
                                          <p:cBhvr additive="base">
                                            <p:cTn id="11" dur="1000" fill="hold"/>
                                            <p:tgtEl>
                                              <p:spTgt spid="47"/>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14:bounceEnd="40000">
                                          <p:cBhvr additive="base">
                                            <p:cTn id="15" dur="100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16" dur="10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14:bounceEnd="40000">
                                          <p:cBhvr additive="base">
                                            <p:cTn id="19" dur="100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20" dur="10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40000">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14:bounceEnd="40000">
                                          <p:cBhvr additive="base">
                                            <p:cTn id="23" dur="100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2" accel="38000" fill="hold" grpId="0" nodeType="afterEffect" p14:presetBounceEnd="64000">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calcmode="lin" valueType="num" p14:bounceEnd="64000">
                                          <p:cBhvr additive="base">
                                            <p:cTn id="34" dur="750" fill="hold"/>
                                            <p:tgtEl>
                                              <p:spTgt spid="52"/>
                                            </p:tgtEl>
                                            <p:attrNameLst>
                                              <p:attrName>ppt_x</p:attrName>
                                            </p:attrNameLst>
                                          </p:cBhvr>
                                          <p:tavLst>
                                            <p:tav tm="0">
                                              <p:val>
                                                <p:strVal val="1+#ppt_w/2"/>
                                              </p:val>
                                            </p:tav>
                                            <p:tav tm="100000">
                                              <p:val>
                                                <p:strVal val="#ppt_x"/>
                                              </p:val>
                                            </p:tav>
                                          </p:tavLst>
                                        </p:anim>
                                        <p:anim calcmode="lin" valueType="num" p14:bounceEnd="64000">
                                          <p:cBhvr additive="base">
                                            <p:cTn id="35" dur="75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125"/>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1" grpId="0"/>
          <p:bldP spid="52" grpId="0"/>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ppt_x"/>
                                              </p:val>
                                            </p:tav>
                                            <p:tav tm="100000">
                                              <p:val>
                                                <p:strVal val="#ppt_x"/>
                                              </p:val>
                                            </p:tav>
                                          </p:tavLst>
                                        </p:anim>
                                        <p:anim calcmode="lin" valueType="num">
                                          <p:cBhvr additive="base">
                                            <p:cTn id="12" dur="1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000" fill="hold"/>
                                            <p:tgtEl>
                                              <p:spTgt spid="48"/>
                                            </p:tgtEl>
                                            <p:attrNameLst>
                                              <p:attrName>ppt_x</p:attrName>
                                            </p:attrNameLst>
                                          </p:cBhvr>
                                          <p:tavLst>
                                            <p:tav tm="0">
                                              <p:val>
                                                <p:strVal val="#ppt_x"/>
                                              </p:val>
                                            </p:tav>
                                            <p:tav tm="100000">
                                              <p:val>
                                                <p:strVal val="#ppt_x"/>
                                              </p:val>
                                            </p:tav>
                                          </p:tavLst>
                                        </p:anim>
                                        <p:anim calcmode="lin" valueType="num">
                                          <p:cBhvr additive="base">
                                            <p:cTn id="16" dur="10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1000" fill="hold"/>
                                            <p:tgtEl>
                                              <p:spTgt spid="49"/>
                                            </p:tgtEl>
                                            <p:attrNameLst>
                                              <p:attrName>ppt_x</p:attrName>
                                            </p:attrNameLst>
                                          </p:cBhvr>
                                          <p:tavLst>
                                            <p:tav tm="0">
                                              <p:val>
                                                <p:strVal val="#ppt_x"/>
                                              </p:val>
                                            </p:tav>
                                            <p:tav tm="100000">
                                              <p:val>
                                                <p:strVal val="#ppt_x"/>
                                              </p:val>
                                            </p:tav>
                                          </p:tavLst>
                                        </p:anim>
                                        <p:anim calcmode="lin" valueType="num">
                                          <p:cBhvr additive="base">
                                            <p:cTn id="20" dur="10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ppt_x"/>
                                              </p:val>
                                            </p:tav>
                                            <p:tav tm="100000">
                                              <p:val>
                                                <p:strVal val="#ppt_x"/>
                                              </p:val>
                                            </p:tav>
                                          </p:tavLst>
                                        </p:anim>
                                        <p:anim calcmode="lin" valueType="num">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2" accel="38000" fill="hold" grpId="0" nodeType="afterEffect">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750" fill="hold"/>
                                            <p:tgtEl>
                                              <p:spTgt spid="52"/>
                                            </p:tgtEl>
                                            <p:attrNameLst>
                                              <p:attrName>ppt_x</p:attrName>
                                            </p:attrNameLst>
                                          </p:cBhvr>
                                          <p:tavLst>
                                            <p:tav tm="0">
                                              <p:val>
                                                <p:strVal val="1+#ppt_w/2"/>
                                              </p:val>
                                            </p:tav>
                                            <p:tav tm="100000">
                                              <p:val>
                                                <p:strVal val="#ppt_x"/>
                                              </p:val>
                                            </p:tav>
                                          </p:tavLst>
                                        </p:anim>
                                        <p:anim calcmode="lin" valueType="num">
                                          <p:cBhvr additive="base">
                                            <p:cTn id="35" dur="75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125"/>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1" grpId="0"/>
          <p:bldP spid="52" grpId="0"/>
          <p:bldP spid="5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2"/>
          <p:cNvSpPr/>
          <p:nvPr/>
        </p:nvSpPr>
        <p:spPr>
          <a:xfrm>
            <a:off x="1032388" y="693174"/>
            <a:ext cx="3598606" cy="5471652"/>
          </a:xfrm>
          <a:prstGeom prst="roundRect">
            <a:avLst>
              <a:gd name="adj" fmla="val 524"/>
            </a:avLst>
          </a:prstGeom>
          <a:noFill/>
          <a:ln w="12700" cap="flat" cmpd="sng" algn="ctr">
            <a:solidFill>
              <a:schemeClr val="tx1">
                <a:lumMod val="50000"/>
                <a:lumOff val="50000"/>
              </a:schemeClr>
            </a:solidFill>
            <a:prstDash val="solid"/>
            <a:miter lim="800000"/>
          </a:ln>
          <a:effectLst>
            <a:outerShdw blurRad="508000" dir="8340000" sx="102000" sy="102000" algn="ctr" rotWithShape="0">
              <a:sysClr val="window" lastClr="FFFFFF">
                <a:lumMod val="85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pic>
        <p:nvPicPr>
          <p:cNvPr id="3" name="图片占位符 3"/>
          <p:cNvPicPr>
            <a:picLocks noChangeAspect="1"/>
          </p:cNvPicPr>
          <p:nvPr/>
        </p:nvPicPr>
        <p:blipFill>
          <a:blip r:embed="rId3" cstate="print">
            <a:grayscl/>
            <a:extLst>
              <a:ext uri="{28A0092B-C50C-407E-A947-70E740481C1C}">
                <a14:useLocalDpi xmlns:a14="http://schemas.microsoft.com/office/drawing/2010/main" val="0"/>
              </a:ext>
            </a:extLst>
          </a:blip>
          <a:srcRect l="6661" r="6661"/>
          <a:stretch>
            <a:fillRect/>
          </a:stretch>
        </p:blipFill>
        <p:spPr>
          <a:xfrm>
            <a:off x="4288698" y="1843547"/>
            <a:ext cx="2169581" cy="3746091"/>
          </a:xfrm>
          <a:custGeom>
            <a:avLst/>
            <a:gdLst>
              <a:gd name="connsiteX0" fmla="*/ 11369 w 2169581"/>
              <a:gd name="connsiteY0" fmla="*/ 0 h 3746091"/>
              <a:gd name="connsiteX1" fmla="*/ 2158212 w 2169581"/>
              <a:gd name="connsiteY1" fmla="*/ 0 h 3746091"/>
              <a:gd name="connsiteX2" fmla="*/ 2169581 w 2169581"/>
              <a:gd name="connsiteY2" fmla="*/ 11369 h 3746091"/>
              <a:gd name="connsiteX3" fmla="*/ 2169581 w 2169581"/>
              <a:gd name="connsiteY3" fmla="*/ 3734722 h 3746091"/>
              <a:gd name="connsiteX4" fmla="*/ 2158212 w 2169581"/>
              <a:gd name="connsiteY4" fmla="*/ 3746091 h 3746091"/>
              <a:gd name="connsiteX5" fmla="*/ 11369 w 2169581"/>
              <a:gd name="connsiteY5" fmla="*/ 3746091 h 3746091"/>
              <a:gd name="connsiteX6" fmla="*/ 0 w 2169581"/>
              <a:gd name="connsiteY6" fmla="*/ 3734722 h 3746091"/>
              <a:gd name="connsiteX7" fmla="*/ 0 w 2169581"/>
              <a:gd name="connsiteY7" fmla="*/ 11369 h 3746091"/>
              <a:gd name="connsiteX8" fmla="*/ 11369 w 2169581"/>
              <a:gd name="connsiteY8" fmla="*/ 0 h 374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9581" h="3746091">
                <a:moveTo>
                  <a:pt x="11369" y="0"/>
                </a:moveTo>
                <a:lnTo>
                  <a:pt x="2158212" y="0"/>
                </a:lnTo>
                <a:cubicBezTo>
                  <a:pt x="2164491" y="0"/>
                  <a:pt x="2169581" y="5090"/>
                  <a:pt x="2169581" y="11369"/>
                </a:cubicBezTo>
                <a:lnTo>
                  <a:pt x="2169581" y="3734722"/>
                </a:lnTo>
                <a:cubicBezTo>
                  <a:pt x="2169581" y="3741001"/>
                  <a:pt x="2164491" y="3746091"/>
                  <a:pt x="2158212" y="3746091"/>
                </a:cubicBezTo>
                <a:lnTo>
                  <a:pt x="11369" y="3746091"/>
                </a:lnTo>
                <a:cubicBezTo>
                  <a:pt x="5090" y="3746091"/>
                  <a:pt x="0" y="3741001"/>
                  <a:pt x="0" y="3734722"/>
                </a:cubicBezTo>
                <a:lnTo>
                  <a:pt x="0" y="11369"/>
                </a:lnTo>
                <a:cubicBezTo>
                  <a:pt x="0" y="5090"/>
                  <a:pt x="5090" y="0"/>
                  <a:pt x="11369" y="0"/>
                </a:cubicBezTo>
                <a:close/>
              </a:path>
            </a:pathLst>
          </a:custGeom>
          <a:effectLst>
            <a:outerShdw blurRad="508000" dir="8400000" sx="102000" sy="102000" algn="ctr" rotWithShape="0">
              <a:sysClr val="window" lastClr="FFFFFF">
                <a:lumMod val="85000"/>
                <a:alpha val="40000"/>
              </a:sysClr>
            </a:outerShdw>
          </a:effectLst>
        </p:spPr>
      </p:pic>
      <p:pic>
        <p:nvPicPr>
          <p:cNvPr id="4" name="图片占位符 5"/>
          <p:cNvPicPr>
            <a:picLocks noChangeAspect="1"/>
          </p:cNvPicPr>
          <p:nvPr/>
        </p:nvPicPr>
        <p:blipFill>
          <a:blip r:embed="rId3" cstate="print">
            <a:grayscl/>
            <a:extLst>
              <a:ext uri="{28A0092B-C50C-407E-A947-70E740481C1C}">
                <a14:useLocalDpi xmlns:a14="http://schemas.microsoft.com/office/drawing/2010/main" val="0"/>
              </a:ext>
            </a:extLst>
          </a:blip>
          <a:srcRect l="6661" r="6661"/>
          <a:stretch>
            <a:fillRect/>
          </a:stretch>
        </p:blipFill>
        <p:spPr>
          <a:xfrm>
            <a:off x="6700165" y="1843547"/>
            <a:ext cx="2169581" cy="3746091"/>
          </a:xfrm>
          <a:custGeom>
            <a:avLst/>
            <a:gdLst>
              <a:gd name="connsiteX0" fmla="*/ 11369 w 2169581"/>
              <a:gd name="connsiteY0" fmla="*/ 0 h 3746091"/>
              <a:gd name="connsiteX1" fmla="*/ 2158212 w 2169581"/>
              <a:gd name="connsiteY1" fmla="*/ 0 h 3746091"/>
              <a:gd name="connsiteX2" fmla="*/ 2169581 w 2169581"/>
              <a:gd name="connsiteY2" fmla="*/ 11369 h 3746091"/>
              <a:gd name="connsiteX3" fmla="*/ 2169581 w 2169581"/>
              <a:gd name="connsiteY3" fmla="*/ 3734722 h 3746091"/>
              <a:gd name="connsiteX4" fmla="*/ 2158212 w 2169581"/>
              <a:gd name="connsiteY4" fmla="*/ 3746091 h 3746091"/>
              <a:gd name="connsiteX5" fmla="*/ 11369 w 2169581"/>
              <a:gd name="connsiteY5" fmla="*/ 3746091 h 3746091"/>
              <a:gd name="connsiteX6" fmla="*/ 0 w 2169581"/>
              <a:gd name="connsiteY6" fmla="*/ 3734722 h 3746091"/>
              <a:gd name="connsiteX7" fmla="*/ 0 w 2169581"/>
              <a:gd name="connsiteY7" fmla="*/ 11369 h 3746091"/>
              <a:gd name="connsiteX8" fmla="*/ 11369 w 2169581"/>
              <a:gd name="connsiteY8" fmla="*/ 0 h 374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9581" h="3746091">
                <a:moveTo>
                  <a:pt x="11369" y="0"/>
                </a:moveTo>
                <a:lnTo>
                  <a:pt x="2158212" y="0"/>
                </a:lnTo>
                <a:cubicBezTo>
                  <a:pt x="2164491" y="0"/>
                  <a:pt x="2169581" y="5090"/>
                  <a:pt x="2169581" y="11369"/>
                </a:cubicBezTo>
                <a:lnTo>
                  <a:pt x="2169581" y="3734722"/>
                </a:lnTo>
                <a:cubicBezTo>
                  <a:pt x="2169581" y="3741001"/>
                  <a:pt x="2164491" y="3746091"/>
                  <a:pt x="2158212" y="3746091"/>
                </a:cubicBezTo>
                <a:lnTo>
                  <a:pt x="11369" y="3746091"/>
                </a:lnTo>
                <a:cubicBezTo>
                  <a:pt x="5090" y="3746091"/>
                  <a:pt x="0" y="3741001"/>
                  <a:pt x="0" y="3734722"/>
                </a:cubicBezTo>
                <a:lnTo>
                  <a:pt x="0" y="11369"/>
                </a:lnTo>
                <a:cubicBezTo>
                  <a:pt x="0" y="5090"/>
                  <a:pt x="5090" y="0"/>
                  <a:pt x="11369" y="0"/>
                </a:cubicBezTo>
                <a:close/>
              </a:path>
            </a:pathLst>
          </a:custGeom>
          <a:effectLst>
            <a:outerShdw blurRad="508000" dir="8400000" sx="102000" sy="102000" algn="ctr" rotWithShape="0">
              <a:sysClr val="window" lastClr="FFFFFF">
                <a:lumMod val="85000"/>
                <a:alpha val="40000"/>
              </a:sysClr>
            </a:outerShdw>
          </a:effectLst>
        </p:spPr>
      </p:pic>
      <p:pic>
        <p:nvPicPr>
          <p:cNvPr id="5" name="图片占位符 10"/>
          <p:cNvPicPr>
            <a:picLocks noChangeAspect="1"/>
          </p:cNvPicPr>
          <p:nvPr/>
        </p:nvPicPr>
        <p:blipFill>
          <a:blip r:embed="rId3" cstate="print">
            <a:grayscl/>
            <a:extLst>
              <a:ext uri="{28A0092B-C50C-407E-A947-70E740481C1C}">
                <a14:useLocalDpi xmlns:a14="http://schemas.microsoft.com/office/drawing/2010/main" val="0"/>
              </a:ext>
            </a:extLst>
          </a:blip>
          <a:srcRect l="6630" r="6630"/>
          <a:stretch>
            <a:fillRect/>
          </a:stretch>
        </p:blipFill>
        <p:spPr>
          <a:xfrm>
            <a:off x="9115340" y="1843547"/>
            <a:ext cx="2169581" cy="3746091"/>
          </a:xfrm>
          <a:custGeom>
            <a:avLst/>
            <a:gdLst>
              <a:gd name="connsiteX0" fmla="*/ 11369 w 2169581"/>
              <a:gd name="connsiteY0" fmla="*/ 0 h 3746091"/>
              <a:gd name="connsiteX1" fmla="*/ 2158212 w 2169581"/>
              <a:gd name="connsiteY1" fmla="*/ 0 h 3746091"/>
              <a:gd name="connsiteX2" fmla="*/ 2169581 w 2169581"/>
              <a:gd name="connsiteY2" fmla="*/ 11369 h 3746091"/>
              <a:gd name="connsiteX3" fmla="*/ 2169581 w 2169581"/>
              <a:gd name="connsiteY3" fmla="*/ 3734722 h 3746091"/>
              <a:gd name="connsiteX4" fmla="*/ 2158212 w 2169581"/>
              <a:gd name="connsiteY4" fmla="*/ 3746091 h 3746091"/>
              <a:gd name="connsiteX5" fmla="*/ 11369 w 2169581"/>
              <a:gd name="connsiteY5" fmla="*/ 3746091 h 3746091"/>
              <a:gd name="connsiteX6" fmla="*/ 0 w 2169581"/>
              <a:gd name="connsiteY6" fmla="*/ 3734722 h 3746091"/>
              <a:gd name="connsiteX7" fmla="*/ 0 w 2169581"/>
              <a:gd name="connsiteY7" fmla="*/ 11369 h 3746091"/>
              <a:gd name="connsiteX8" fmla="*/ 11369 w 2169581"/>
              <a:gd name="connsiteY8" fmla="*/ 0 h 374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9581" h="3746091">
                <a:moveTo>
                  <a:pt x="11369" y="0"/>
                </a:moveTo>
                <a:lnTo>
                  <a:pt x="2158212" y="0"/>
                </a:lnTo>
                <a:cubicBezTo>
                  <a:pt x="2164491" y="0"/>
                  <a:pt x="2169581" y="5090"/>
                  <a:pt x="2169581" y="11369"/>
                </a:cubicBezTo>
                <a:lnTo>
                  <a:pt x="2169581" y="3734722"/>
                </a:lnTo>
                <a:cubicBezTo>
                  <a:pt x="2169581" y="3741001"/>
                  <a:pt x="2164491" y="3746091"/>
                  <a:pt x="2158212" y="3746091"/>
                </a:cubicBezTo>
                <a:lnTo>
                  <a:pt x="11369" y="3746091"/>
                </a:lnTo>
                <a:cubicBezTo>
                  <a:pt x="5090" y="3746091"/>
                  <a:pt x="0" y="3741001"/>
                  <a:pt x="0" y="3734722"/>
                </a:cubicBezTo>
                <a:lnTo>
                  <a:pt x="0" y="11369"/>
                </a:lnTo>
                <a:cubicBezTo>
                  <a:pt x="0" y="5090"/>
                  <a:pt x="5090" y="0"/>
                  <a:pt x="11369" y="0"/>
                </a:cubicBezTo>
                <a:close/>
              </a:path>
            </a:pathLst>
          </a:custGeom>
          <a:effectLst>
            <a:outerShdw blurRad="508000" dir="8400000" sx="102000" sy="102000" algn="ctr" rotWithShape="0">
              <a:sysClr val="window" lastClr="FFFFFF">
                <a:lumMod val="85000"/>
                <a:alpha val="40000"/>
              </a:sysClr>
            </a:outerShdw>
          </a:effectLst>
        </p:spPr>
      </p:pic>
      <p:sp>
        <p:nvSpPr>
          <p:cNvPr id="6" name="Rectangle: Rounded Corners 16"/>
          <p:cNvSpPr/>
          <p:nvPr/>
        </p:nvSpPr>
        <p:spPr>
          <a:xfrm>
            <a:off x="4288698" y="1843547"/>
            <a:ext cx="2169581" cy="3746091"/>
          </a:xfrm>
          <a:prstGeom prst="roundRect">
            <a:avLst>
              <a:gd name="adj" fmla="val 203"/>
            </a:avLst>
          </a:prstGeom>
          <a:gradFill>
            <a:gsLst>
              <a:gs pos="0">
                <a:srgbClr val="00C7F6">
                  <a:lumMod val="5000"/>
                  <a:lumOff val="95000"/>
                  <a:alpha val="0"/>
                </a:srgbClr>
              </a:gs>
              <a:gs pos="74000">
                <a:sysClr val="windowText" lastClr="000000">
                  <a:lumMod val="75000"/>
                  <a:lumOff val="25000"/>
                  <a:alpha val="35000"/>
                </a:sysClr>
              </a:gs>
              <a:gs pos="100000">
                <a:sysClr val="windowText" lastClr="000000">
                  <a:lumMod val="75000"/>
                  <a:lumOff val="25000"/>
                  <a:alpha val="46000"/>
                </a:sys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7" name="Rectangle: Rounded Corners 21"/>
          <p:cNvSpPr/>
          <p:nvPr/>
        </p:nvSpPr>
        <p:spPr>
          <a:xfrm>
            <a:off x="6700165" y="1843547"/>
            <a:ext cx="2169581" cy="3746091"/>
          </a:xfrm>
          <a:prstGeom prst="roundRect">
            <a:avLst>
              <a:gd name="adj" fmla="val 203"/>
            </a:avLst>
          </a:prstGeom>
          <a:gradFill>
            <a:gsLst>
              <a:gs pos="0">
                <a:srgbClr val="00C7F6">
                  <a:lumMod val="5000"/>
                  <a:lumOff val="95000"/>
                  <a:alpha val="0"/>
                </a:srgbClr>
              </a:gs>
              <a:gs pos="74000">
                <a:sysClr val="windowText" lastClr="000000">
                  <a:lumMod val="75000"/>
                  <a:lumOff val="25000"/>
                  <a:alpha val="35000"/>
                </a:sysClr>
              </a:gs>
              <a:gs pos="100000">
                <a:sysClr val="windowText" lastClr="000000">
                  <a:lumMod val="75000"/>
                  <a:lumOff val="25000"/>
                  <a:alpha val="46000"/>
                </a:sys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8" name="Rectangle: Rounded Corners 22"/>
          <p:cNvSpPr/>
          <p:nvPr/>
        </p:nvSpPr>
        <p:spPr>
          <a:xfrm>
            <a:off x="9115340" y="1843547"/>
            <a:ext cx="2169581" cy="3746091"/>
          </a:xfrm>
          <a:prstGeom prst="roundRect">
            <a:avLst>
              <a:gd name="adj" fmla="val 203"/>
            </a:avLst>
          </a:prstGeom>
          <a:gradFill>
            <a:gsLst>
              <a:gs pos="0">
                <a:srgbClr val="00C7F6">
                  <a:lumMod val="5000"/>
                  <a:lumOff val="95000"/>
                  <a:alpha val="0"/>
                </a:srgbClr>
              </a:gs>
              <a:gs pos="74000">
                <a:sysClr val="windowText" lastClr="000000">
                  <a:lumMod val="75000"/>
                  <a:lumOff val="25000"/>
                  <a:alpha val="35000"/>
                </a:sysClr>
              </a:gs>
              <a:gs pos="100000">
                <a:sysClr val="windowText" lastClr="000000">
                  <a:lumMod val="75000"/>
                  <a:lumOff val="25000"/>
                  <a:alpha val="46000"/>
                </a:sys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Calibri" panose="020F0502020204030204"/>
            </a:endParaRPr>
          </a:p>
        </p:txBody>
      </p:sp>
      <p:sp>
        <p:nvSpPr>
          <p:cNvPr id="9" name="Rectangle: Rounded Corners 6"/>
          <p:cNvSpPr/>
          <p:nvPr/>
        </p:nvSpPr>
        <p:spPr>
          <a:xfrm>
            <a:off x="1059117" y="1648180"/>
            <a:ext cx="288000" cy="36000"/>
          </a:xfrm>
          <a:prstGeom prst="roundRect">
            <a:avLst>
              <a:gd name="adj" fmla="val 12320"/>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gradFill>
                <a:gsLst>
                  <a:gs pos="2000">
                    <a:srgbClr val="00C7F6"/>
                  </a:gs>
                  <a:gs pos="100000">
                    <a:srgbClr val="21C0D7"/>
                  </a:gs>
                </a:gsLst>
                <a:lin ang="0" scaled="0"/>
              </a:gradFill>
              <a:effectLst/>
              <a:uLnTx/>
              <a:uFillTx/>
              <a:latin typeface="Calibri" panose="020F0502020204030204"/>
            </a:endParaRPr>
          </a:p>
        </p:txBody>
      </p:sp>
      <p:sp>
        <p:nvSpPr>
          <p:cNvPr id="10" name="Text Placeholder 4"/>
          <p:cNvSpPr txBox="1">
            <a:spLocks/>
          </p:cNvSpPr>
          <p:nvPr/>
        </p:nvSpPr>
        <p:spPr>
          <a:xfrm>
            <a:off x="1450841" y="2684644"/>
            <a:ext cx="2235788" cy="2487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defRPr/>
            </a:pPr>
            <a:r>
              <a:rPr lang="id-ID" sz="1200" b="1" dirty="0">
                <a:solidFill>
                  <a:prstClr val="white">
                    <a:lumMod val="65000"/>
                  </a:prstClr>
                </a:solidFill>
                <a:latin typeface="Calibri Light" panose="020F0302020204030204"/>
                <a:cs typeface="Calibri"/>
              </a:rPr>
              <a:t>Ut wisi enim </a:t>
            </a:r>
            <a:r>
              <a:rPr lang="id-ID" sz="1200" dirty="0">
                <a:solidFill>
                  <a:prstClr val="white">
                    <a:lumMod val="65000"/>
                  </a:prstClr>
                </a:solidFill>
                <a:latin typeface="Calibri Light" panose="020F0302020204030204"/>
                <a:cs typeface="Calibri"/>
              </a:rPr>
              <a:t>ad minim veniam, quis nostrud exerci tation ullamcorper nibh euismod tincidunt ut laoreet dolore magna aliquam erat volutpat. Ut wisi enim ad minim veniam, quis nostrud exerci. exerci tation ullamcorper nibh euismod tincidunt ut laoreet dolore magna aliquam erat volutpat. Ut wisi enim</a:t>
            </a:r>
          </a:p>
        </p:txBody>
      </p:sp>
      <p:sp>
        <p:nvSpPr>
          <p:cNvPr id="11" name="TextBox 8"/>
          <p:cNvSpPr txBox="1"/>
          <p:nvPr/>
        </p:nvSpPr>
        <p:spPr>
          <a:xfrm>
            <a:off x="1450841" y="1249823"/>
            <a:ext cx="2999239" cy="707886"/>
          </a:xfrm>
          <a:prstGeom prst="rect">
            <a:avLst/>
          </a:prstGeom>
          <a:noFill/>
        </p:spPr>
        <p:txBody>
          <a:bodyPr wrap="square" rtlCol="0">
            <a:spAutoFit/>
          </a:bodyPr>
          <a:lstStyle/>
          <a:p>
            <a:r>
              <a:rPr lang="en-US" sz="4000" spc="-300" dirty="0">
                <a:solidFill>
                  <a:prstClr val="black">
                    <a:lumMod val="65000"/>
                    <a:lumOff val="35000"/>
                  </a:prstClr>
                </a:solidFill>
                <a:latin typeface="HelveticaNeue medium" panose="00000400000000000000" pitchFamily="2" charset="0"/>
                <a:ea typeface="Lato" panose="020F0502020204030203" pitchFamily="34" charset="0"/>
                <a:cs typeface="Lato" panose="020F0502020204030203" pitchFamily="34" charset="0"/>
              </a:rPr>
              <a:t>Your title</a:t>
            </a:r>
            <a:endParaRPr lang="id-ID" sz="4000" spc="-300" dirty="0">
              <a:solidFill>
                <a:prstClr val="black">
                  <a:lumMod val="65000"/>
                  <a:lumOff val="35000"/>
                </a:prstClr>
              </a:solidFill>
              <a:latin typeface="HelveticaNeue medium" panose="00000400000000000000" pitchFamily="2" charset="0"/>
              <a:ea typeface="Lato" panose="020F0502020204030203" pitchFamily="34" charset="0"/>
              <a:cs typeface="Lato" panose="020F0502020204030203" pitchFamily="34" charset="0"/>
            </a:endParaRPr>
          </a:p>
        </p:txBody>
      </p:sp>
      <p:sp>
        <p:nvSpPr>
          <p:cNvPr id="12" name="Rectangle 15"/>
          <p:cNvSpPr/>
          <p:nvPr/>
        </p:nvSpPr>
        <p:spPr>
          <a:xfrm>
            <a:off x="1450841" y="1913280"/>
            <a:ext cx="1978159" cy="307777"/>
          </a:xfrm>
          <a:prstGeom prst="rect">
            <a:avLst/>
          </a:prstGeom>
        </p:spPr>
        <p:txBody>
          <a:bodyPr wrap="square">
            <a:spAutoFit/>
          </a:bodyPr>
          <a:lstStyle/>
          <a:p>
            <a:r>
              <a:rPr lang="en-US" sz="1400" dirty="0">
                <a:solidFill>
                  <a:prstClr val="white">
                    <a:lumMod val="75000"/>
                  </a:prstClr>
                </a:solidFill>
                <a:latin typeface="HelveticaNeue medium" panose="00000400000000000000" pitchFamily="2" charset="0"/>
                <a:cs typeface="Calibri"/>
              </a:rPr>
              <a:t>Subtitle Here</a:t>
            </a:r>
            <a:endParaRPr lang="id-ID" sz="1400" dirty="0">
              <a:solidFill>
                <a:prstClr val="white">
                  <a:lumMod val="75000"/>
                </a:prstClr>
              </a:solidFill>
              <a:latin typeface="HelveticaNeue medium" panose="00000400000000000000" pitchFamily="2" charset="0"/>
            </a:endParaRPr>
          </a:p>
        </p:txBody>
      </p:sp>
      <p:grpSp>
        <p:nvGrpSpPr>
          <p:cNvPr id="13" name="Group 1"/>
          <p:cNvGrpSpPr/>
          <p:nvPr/>
        </p:nvGrpSpPr>
        <p:grpSpPr>
          <a:xfrm>
            <a:off x="4871588" y="4939509"/>
            <a:ext cx="1003801" cy="463563"/>
            <a:chOff x="4871588" y="4939509"/>
            <a:chExt cx="1003801" cy="463563"/>
          </a:xfrm>
        </p:grpSpPr>
        <p:sp>
          <p:nvSpPr>
            <p:cNvPr id="14" name="Rectangle 18"/>
            <p:cNvSpPr/>
            <p:nvPr/>
          </p:nvSpPr>
          <p:spPr>
            <a:xfrm>
              <a:off x="4871588" y="4939509"/>
              <a:ext cx="1003801" cy="338554"/>
            </a:xfrm>
            <a:prstGeom prst="rect">
              <a:avLst/>
            </a:prstGeom>
          </p:spPr>
          <p:txBody>
            <a:bodyPr wrap="none">
              <a:spAutoFit/>
            </a:bodyPr>
            <a:lstStyle/>
            <a:p>
              <a:pPr algn="ctr"/>
              <a:r>
                <a:rPr lang="en-US" sz="1600" dirty="0">
                  <a:solidFill>
                    <a:prstClr val="white"/>
                  </a:solidFill>
                  <a:latin typeface="HelveticaNeue medium" panose="00000400000000000000" pitchFamily="2" charset="0"/>
                  <a:cs typeface="Calibri"/>
                </a:rPr>
                <a:t>Nicholas</a:t>
              </a:r>
              <a:endParaRPr lang="id-ID" sz="1600" dirty="0">
                <a:solidFill>
                  <a:prstClr val="white"/>
                </a:solidFill>
                <a:latin typeface="HelveticaNeue medium" panose="00000400000000000000" pitchFamily="2" charset="0"/>
              </a:endParaRPr>
            </a:p>
          </p:txBody>
        </p:sp>
        <p:sp>
          <p:nvSpPr>
            <p:cNvPr id="15" name="Rectangle 19"/>
            <p:cNvSpPr/>
            <p:nvPr/>
          </p:nvSpPr>
          <p:spPr>
            <a:xfrm>
              <a:off x="5034294" y="5172240"/>
              <a:ext cx="678391" cy="230832"/>
            </a:xfrm>
            <a:prstGeom prst="rect">
              <a:avLst/>
            </a:prstGeom>
          </p:spPr>
          <p:txBody>
            <a:bodyPr wrap="none">
              <a:spAutoFit/>
            </a:bodyPr>
            <a:lstStyle/>
            <a:p>
              <a:pPr algn="ctr"/>
              <a:r>
                <a:rPr lang="en-US" sz="900" dirty="0">
                  <a:solidFill>
                    <a:prstClr val="white"/>
                  </a:solidFill>
                  <a:latin typeface="HelveticaNeue medium" panose="00000400000000000000" pitchFamily="2" charset="0"/>
                  <a:cs typeface="Calibri"/>
                </a:rPr>
                <a:t>Designer</a:t>
              </a:r>
              <a:endParaRPr lang="id-ID" sz="900" dirty="0">
                <a:solidFill>
                  <a:prstClr val="white"/>
                </a:solidFill>
                <a:latin typeface="HelveticaNeue medium" panose="00000400000000000000" pitchFamily="2" charset="0"/>
              </a:endParaRPr>
            </a:p>
          </p:txBody>
        </p:sp>
      </p:grpSp>
      <p:grpSp>
        <p:nvGrpSpPr>
          <p:cNvPr id="16" name="Group 17"/>
          <p:cNvGrpSpPr/>
          <p:nvPr/>
        </p:nvGrpSpPr>
        <p:grpSpPr>
          <a:xfrm>
            <a:off x="7434562" y="4939509"/>
            <a:ext cx="742511" cy="478952"/>
            <a:chOff x="7434562" y="4939509"/>
            <a:chExt cx="742511" cy="478952"/>
          </a:xfrm>
        </p:grpSpPr>
        <p:sp>
          <p:nvSpPr>
            <p:cNvPr id="17" name="Rectangle 23"/>
            <p:cNvSpPr/>
            <p:nvPr/>
          </p:nvSpPr>
          <p:spPr>
            <a:xfrm>
              <a:off x="7434562" y="4939509"/>
              <a:ext cx="742511" cy="338554"/>
            </a:xfrm>
            <a:prstGeom prst="rect">
              <a:avLst/>
            </a:prstGeom>
          </p:spPr>
          <p:txBody>
            <a:bodyPr wrap="none">
              <a:spAutoFit/>
            </a:bodyPr>
            <a:lstStyle/>
            <a:p>
              <a:pPr algn="ctr"/>
              <a:r>
                <a:rPr lang="en-US" sz="1600" dirty="0">
                  <a:solidFill>
                    <a:prstClr val="white"/>
                  </a:solidFill>
                  <a:latin typeface="HelveticaNeue medium" panose="00000400000000000000" pitchFamily="2" charset="0"/>
                  <a:cs typeface="Calibri"/>
                </a:rPr>
                <a:t>Julian</a:t>
              </a:r>
              <a:endParaRPr lang="id-ID" sz="1600" dirty="0">
                <a:solidFill>
                  <a:prstClr val="white"/>
                </a:solidFill>
                <a:latin typeface="HelveticaNeue medium" panose="00000400000000000000" pitchFamily="2" charset="0"/>
              </a:endParaRPr>
            </a:p>
          </p:txBody>
        </p:sp>
        <p:sp>
          <p:nvSpPr>
            <p:cNvPr id="18" name="Rectangle 24"/>
            <p:cNvSpPr/>
            <p:nvPr/>
          </p:nvSpPr>
          <p:spPr>
            <a:xfrm>
              <a:off x="7450592" y="5172240"/>
              <a:ext cx="710451" cy="246221"/>
            </a:xfrm>
            <a:prstGeom prst="rect">
              <a:avLst/>
            </a:prstGeom>
          </p:spPr>
          <p:txBody>
            <a:bodyPr wrap="none">
              <a:spAutoFit/>
            </a:bodyPr>
            <a:lstStyle/>
            <a:p>
              <a:pPr algn="ctr"/>
              <a:r>
                <a:rPr lang="en-US" sz="1000" dirty="0">
                  <a:solidFill>
                    <a:prstClr val="white"/>
                  </a:solidFill>
                  <a:latin typeface="HelveticaNeue medium" panose="00000400000000000000" pitchFamily="2" charset="0"/>
                  <a:cs typeface="Calibri"/>
                </a:rPr>
                <a:t>Designer</a:t>
              </a:r>
              <a:endParaRPr lang="id-ID" sz="1000" dirty="0">
                <a:solidFill>
                  <a:prstClr val="white"/>
                </a:solidFill>
                <a:latin typeface="HelveticaNeue medium" panose="00000400000000000000" pitchFamily="2" charset="0"/>
              </a:endParaRPr>
            </a:p>
          </p:txBody>
        </p:sp>
      </p:grpSp>
      <p:grpSp>
        <p:nvGrpSpPr>
          <p:cNvPr id="19" name="Group 26"/>
          <p:cNvGrpSpPr/>
          <p:nvPr/>
        </p:nvGrpSpPr>
        <p:grpSpPr>
          <a:xfrm>
            <a:off x="9675787" y="4939509"/>
            <a:ext cx="1048685" cy="478952"/>
            <a:chOff x="7281474" y="4939509"/>
            <a:chExt cx="1048685" cy="478952"/>
          </a:xfrm>
        </p:grpSpPr>
        <p:sp>
          <p:nvSpPr>
            <p:cNvPr id="20" name="Rectangle 27"/>
            <p:cNvSpPr/>
            <p:nvPr/>
          </p:nvSpPr>
          <p:spPr>
            <a:xfrm>
              <a:off x="7281474" y="4939509"/>
              <a:ext cx="1048685" cy="338554"/>
            </a:xfrm>
            <a:prstGeom prst="rect">
              <a:avLst/>
            </a:prstGeom>
          </p:spPr>
          <p:txBody>
            <a:bodyPr wrap="none">
              <a:spAutoFit/>
            </a:bodyPr>
            <a:lstStyle/>
            <a:p>
              <a:pPr algn="ctr"/>
              <a:r>
                <a:rPr lang="en-US" sz="1600" dirty="0">
                  <a:solidFill>
                    <a:prstClr val="white"/>
                  </a:solidFill>
                  <a:latin typeface="HelveticaNeue medium" panose="00000400000000000000" pitchFamily="2" charset="0"/>
                  <a:cs typeface="Calibri"/>
                </a:rPr>
                <a:t>Cameron</a:t>
              </a:r>
              <a:endParaRPr lang="id-ID" sz="1600" dirty="0">
                <a:solidFill>
                  <a:prstClr val="white"/>
                </a:solidFill>
                <a:latin typeface="HelveticaNeue medium" panose="00000400000000000000" pitchFamily="2" charset="0"/>
              </a:endParaRPr>
            </a:p>
          </p:txBody>
        </p:sp>
        <p:sp>
          <p:nvSpPr>
            <p:cNvPr id="21" name="Rectangle 28"/>
            <p:cNvSpPr/>
            <p:nvPr/>
          </p:nvSpPr>
          <p:spPr>
            <a:xfrm>
              <a:off x="7450590" y="5172240"/>
              <a:ext cx="710451" cy="246221"/>
            </a:xfrm>
            <a:prstGeom prst="rect">
              <a:avLst/>
            </a:prstGeom>
          </p:spPr>
          <p:txBody>
            <a:bodyPr wrap="none">
              <a:spAutoFit/>
            </a:bodyPr>
            <a:lstStyle/>
            <a:p>
              <a:pPr algn="ctr"/>
              <a:r>
                <a:rPr lang="en-US" sz="1000" dirty="0">
                  <a:solidFill>
                    <a:prstClr val="white"/>
                  </a:solidFill>
                  <a:latin typeface="HelveticaNeue medium" panose="00000400000000000000" pitchFamily="2" charset="0"/>
                  <a:cs typeface="Calibri"/>
                </a:rPr>
                <a:t>Designer</a:t>
              </a:r>
              <a:endParaRPr lang="id-ID" sz="1000" dirty="0">
                <a:solidFill>
                  <a:prstClr val="white"/>
                </a:solidFill>
                <a:latin typeface="HelveticaNeue medium" panose="00000400000000000000" pitchFamily="2" charset="0"/>
              </a:endParaRPr>
            </a:p>
          </p:txBody>
        </p:sp>
      </p:grpSp>
      <p:sp>
        <p:nvSpPr>
          <p:cNvPr id="22" name="Rectangle: Rounded Corners 29"/>
          <p:cNvSpPr/>
          <p:nvPr/>
        </p:nvSpPr>
        <p:spPr>
          <a:xfrm>
            <a:off x="1534320" y="5242921"/>
            <a:ext cx="1335450" cy="351080"/>
          </a:xfrm>
          <a:prstGeom prst="roundRect">
            <a:avLst>
              <a:gd name="adj" fmla="val 50000"/>
            </a:avLst>
          </a:prstGeom>
          <a:solidFill>
            <a:srgbClr val="F4EDD1"/>
          </a:solidFill>
          <a:ln w="12700" cap="flat" cmpd="sng" algn="ctr">
            <a:noFill/>
            <a:prstDash val="solid"/>
            <a:miter lim="800000"/>
          </a:ln>
          <a:effectLst>
            <a:outerShdw blurRad="254000" dist="63500" dir="5400000" algn="t" rotWithShape="0">
              <a:sysClr val="windowText" lastClr="000000">
                <a:lumMod val="85000"/>
                <a:lumOff val="15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lumMod val="75000"/>
                    <a:lumOff val="25000"/>
                  </a:schemeClr>
                </a:solidFill>
                <a:effectLst/>
                <a:uLnTx/>
                <a:uFillTx/>
                <a:latin typeface="HelveticaNeue light" panose="00000400000000000000" pitchFamily="2" charset="0"/>
                <a:cs typeface="Segoe UI" panose="020B0502040204020203" pitchFamily="34" charset="0"/>
              </a:rPr>
              <a:t>Learn More</a:t>
            </a:r>
            <a:endParaRPr kumimoji="0" lang="id-ID" sz="1100" b="0" i="0" u="none" strike="noStrike" kern="0" cap="none" spc="0" normalizeH="0" baseline="0" noProof="0" dirty="0">
              <a:ln>
                <a:noFill/>
              </a:ln>
              <a:solidFill>
                <a:schemeClr val="tx1">
                  <a:lumMod val="75000"/>
                  <a:lumOff val="25000"/>
                </a:schemeClr>
              </a:solidFill>
              <a:effectLst/>
              <a:uLnTx/>
              <a:uFillTx/>
              <a:latin typeface="HelveticaNeue light" panose="00000400000000000000" pitchFamily="2" charset="0"/>
              <a:cs typeface="Segoe UI" panose="020B0502040204020203" pitchFamily="34" charset="0"/>
            </a:endParaRPr>
          </a:p>
        </p:txBody>
      </p:sp>
    </p:spTree>
    <p:extLst>
      <p:ext uri="{BB962C8B-B14F-4D97-AF65-F5344CB8AC3E}">
        <p14:creationId xmlns:p14="http://schemas.microsoft.com/office/powerpoint/2010/main" val="7063960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42"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53" presetClass="entr" presetSubtype="16" fill="hold" grpId="0" nodeType="withEffect">
                                  <p:stCondLst>
                                    <p:cond delay="75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42" presetClass="entr" presetSubtype="0" fill="hold" grpId="0" nodeType="withEffect">
                                  <p:stCondLst>
                                    <p:cond delay="10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100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125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5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150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anim calcmode="lin" valueType="num">
                                      <p:cBhvr>
                                        <p:cTn id="58" dur="1000" fill="hold"/>
                                        <p:tgtEl>
                                          <p:spTgt spid="5"/>
                                        </p:tgtEl>
                                        <p:attrNameLst>
                                          <p:attrName>ppt_x</p:attrName>
                                        </p:attrNameLst>
                                      </p:cBhvr>
                                      <p:tavLst>
                                        <p:tav tm="0">
                                          <p:val>
                                            <p:strVal val="#ppt_x"/>
                                          </p:val>
                                        </p:tav>
                                        <p:tav tm="100000">
                                          <p:val>
                                            <p:strVal val="#ppt_x"/>
                                          </p:val>
                                        </p:tav>
                                      </p:tavLst>
                                    </p:anim>
                                    <p:anim calcmode="lin" valueType="num">
                                      <p:cBhvr>
                                        <p:cTn id="59" dur="1000" fill="hold"/>
                                        <p:tgtEl>
                                          <p:spTgt spid="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175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anim calcmode="lin" valueType="num">
                                      <p:cBhvr>
                                        <p:cTn id="63" dur="500" fill="hold"/>
                                        <p:tgtEl>
                                          <p:spTgt spid="13"/>
                                        </p:tgtEl>
                                        <p:attrNameLst>
                                          <p:attrName>ppt_x</p:attrName>
                                        </p:attrNameLst>
                                      </p:cBhvr>
                                      <p:tavLst>
                                        <p:tav tm="0">
                                          <p:val>
                                            <p:strVal val="#ppt_x"/>
                                          </p:val>
                                        </p:tav>
                                        <p:tav tm="100000">
                                          <p:val>
                                            <p:strVal val="#ppt_x"/>
                                          </p:val>
                                        </p:tav>
                                      </p:tavLst>
                                    </p:anim>
                                    <p:anim calcmode="lin" valueType="num">
                                      <p:cBhvr>
                                        <p:cTn id="64" dur="500" fill="hold"/>
                                        <p:tgtEl>
                                          <p:spTgt spid="13"/>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175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anim calcmode="lin" valueType="num">
                                      <p:cBhvr>
                                        <p:cTn id="68" dur="500" fill="hold"/>
                                        <p:tgtEl>
                                          <p:spTgt spid="16"/>
                                        </p:tgtEl>
                                        <p:attrNameLst>
                                          <p:attrName>ppt_x</p:attrName>
                                        </p:attrNameLst>
                                      </p:cBhvr>
                                      <p:tavLst>
                                        <p:tav tm="0">
                                          <p:val>
                                            <p:strVal val="#ppt_x"/>
                                          </p:val>
                                        </p:tav>
                                        <p:tav tm="100000">
                                          <p:val>
                                            <p:strVal val="#ppt_x"/>
                                          </p:val>
                                        </p:tav>
                                      </p:tavLst>
                                    </p:anim>
                                    <p:anim calcmode="lin" valueType="num">
                                      <p:cBhvr>
                                        <p:cTn id="69" dur="5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175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anim calcmode="lin" valueType="num">
                                      <p:cBhvr>
                                        <p:cTn id="73" dur="500" fill="hold"/>
                                        <p:tgtEl>
                                          <p:spTgt spid="19"/>
                                        </p:tgtEl>
                                        <p:attrNameLst>
                                          <p:attrName>ppt_x</p:attrName>
                                        </p:attrNameLst>
                                      </p:cBhvr>
                                      <p:tavLst>
                                        <p:tav tm="0">
                                          <p:val>
                                            <p:strVal val="#ppt_x"/>
                                          </p:val>
                                        </p:tav>
                                        <p:tav tm="100000">
                                          <p:val>
                                            <p:strVal val="#ppt_x"/>
                                          </p:val>
                                        </p:tav>
                                      </p:tavLst>
                                    </p:anim>
                                    <p:anim calcmode="lin" valueType="num">
                                      <p:cBhvr>
                                        <p:cTn id="7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p:bldP spid="11" grpId="0"/>
      <p:bldP spid="12"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3"/>
          <p:cNvSpPr>
            <a:spLocks noChangeArrowheads="1"/>
          </p:cNvSpPr>
          <p:nvPr/>
        </p:nvSpPr>
        <p:spPr bwMode="auto">
          <a:xfrm>
            <a:off x="918062" y="2333869"/>
            <a:ext cx="4064000" cy="4064794"/>
          </a:xfrm>
          <a:prstGeom prst="ellipse">
            <a:avLst/>
          </a:prstGeom>
          <a:noFill/>
          <a:ln w="12700">
            <a:solidFill>
              <a:schemeClr val="tx1">
                <a:lumMod val="65000"/>
                <a:lumOff val="35000"/>
              </a:schemeClr>
            </a:solidFill>
            <a:bevel/>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solidFill>
                <a:schemeClr val="tx1">
                  <a:lumMod val="75000"/>
                  <a:lumOff val="25000"/>
                </a:schemeClr>
              </a:solidFill>
              <a:latin typeface="+mn-lt"/>
              <a:ea typeface="+mn-ea"/>
              <a:cs typeface="+mn-ea"/>
              <a:sym typeface="+mn-lt"/>
            </a:endParaRPr>
          </a:p>
        </p:txBody>
      </p:sp>
      <p:sp>
        <p:nvSpPr>
          <p:cNvPr id="3" name="Oval 4"/>
          <p:cNvSpPr>
            <a:spLocks noChangeArrowheads="1"/>
          </p:cNvSpPr>
          <p:nvPr/>
        </p:nvSpPr>
        <p:spPr bwMode="auto">
          <a:xfrm>
            <a:off x="1498876" y="2914797"/>
            <a:ext cx="2902373" cy="2902940"/>
          </a:xfrm>
          <a:prstGeom prst="ellipse">
            <a:avLst/>
          </a:prstGeom>
          <a:noFill/>
          <a:ln w="0">
            <a:solidFill>
              <a:schemeClr val="tx1">
                <a:lumMod val="65000"/>
                <a:lumOff val="35000"/>
              </a:schemeClr>
            </a:solidFill>
            <a:bevel/>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solidFill>
                <a:schemeClr val="tx1">
                  <a:lumMod val="75000"/>
                  <a:lumOff val="25000"/>
                </a:schemeClr>
              </a:solidFill>
              <a:latin typeface="+mn-lt"/>
              <a:ea typeface="+mn-ea"/>
              <a:cs typeface="+mn-ea"/>
              <a:sym typeface="+mn-lt"/>
            </a:endParaRPr>
          </a:p>
        </p:txBody>
      </p:sp>
      <p:sp>
        <p:nvSpPr>
          <p:cNvPr id="4" name="Oval 5"/>
          <p:cNvSpPr>
            <a:spLocks noChangeArrowheads="1"/>
          </p:cNvSpPr>
          <p:nvPr/>
        </p:nvSpPr>
        <p:spPr bwMode="auto">
          <a:xfrm>
            <a:off x="2079350" y="3495385"/>
            <a:ext cx="1741423" cy="1741763"/>
          </a:xfrm>
          <a:prstGeom prst="ellipse">
            <a:avLst/>
          </a:prstGeom>
          <a:noFill/>
          <a:ln w="12700">
            <a:solidFill>
              <a:schemeClr val="tx1">
                <a:lumMod val="65000"/>
                <a:lumOff val="35000"/>
              </a:schemeClr>
            </a:solidFill>
            <a:bevel/>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solidFill>
                <a:schemeClr val="tx1">
                  <a:lumMod val="75000"/>
                  <a:lumOff val="25000"/>
                </a:schemeClr>
              </a:solidFill>
              <a:latin typeface="+mn-lt"/>
              <a:ea typeface="+mn-ea"/>
              <a:cs typeface="+mn-ea"/>
              <a:sym typeface="+mn-lt"/>
            </a:endParaRPr>
          </a:p>
        </p:txBody>
      </p:sp>
      <p:sp>
        <p:nvSpPr>
          <p:cNvPr id="5" name="Oval 6"/>
          <p:cNvSpPr>
            <a:spLocks noChangeArrowheads="1"/>
          </p:cNvSpPr>
          <p:nvPr/>
        </p:nvSpPr>
        <p:spPr bwMode="auto">
          <a:xfrm>
            <a:off x="2659825" y="4075972"/>
            <a:ext cx="580475" cy="580588"/>
          </a:xfrm>
          <a:prstGeom prst="ellipse">
            <a:avLst/>
          </a:prstGeom>
          <a:noFill/>
          <a:ln w="0">
            <a:solidFill>
              <a:schemeClr val="tx1">
                <a:lumMod val="65000"/>
                <a:lumOff val="35000"/>
              </a:schemeClr>
            </a:solidFill>
            <a:bevel/>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solidFill>
                <a:schemeClr val="tx1">
                  <a:lumMod val="75000"/>
                  <a:lumOff val="25000"/>
                </a:schemeClr>
              </a:solidFill>
              <a:latin typeface="+mn-lt"/>
              <a:ea typeface="+mn-ea"/>
              <a:cs typeface="+mn-ea"/>
              <a:sym typeface="+mn-lt"/>
            </a:endParaRPr>
          </a:p>
        </p:txBody>
      </p:sp>
      <p:grpSp>
        <p:nvGrpSpPr>
          <p:cNvPr id="6" name="组合 5"/>
          <p:cNvGrpSpPr/>
          <p:nvPr/>
        </p:nvGrpSpPr>
        <p:grpSpPr>
          <a:xfrm>
            <a:off x="2916196" y="1465019"/>
            <a:ext cx="2743200" cy="2874148"/>
            <a:chOff x="2624096" y="1496769"/>
            <a:chExt cx="2743200" cy="2874148"/>
          </a:xfrm>
        </p:grpSpPr>
        <p:sp>
          <p:nvSpPr>
            <p:cNvPr id="7" name="Line 9"/>
            <p:cNvSpPr>
              <a:spLocks noChangeShapeType="1"/>
            </p:cNvSpPr>
            <p:nvPr/>
          </p:nvSpPr>
          <p:spPr bwMode="auto">
            <a:xfrm>
              <a:off x="4859296" y="1496769"/>
              <a:ext cx="508000" cy="1"/>
            </a:xfrm>
            <a:prstGeom prst="line">
              <a:avLst/>
            </a:prstGeom>
            <a:noFill/>
            <a:ln w="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sp>
          <p:nvSpPr>
            <p:cNvPr id="8" name="Line 10"/>
            <p:cNvSpPr>
              <a:spLocks noChangeShapeType="1"/>
            </p:cNvSpPr>
            <p:nvPr/>
          </p:nvSpPr>
          <p:spPr bwMode="auto">
            <a:xfrm rot="5400000">
              <a:off x="2305469" y="1817090"/>
              <a:ext cx="2872454" cy="2235200"/>
            </a:xfrm>
            <a:prstGeom prst="line">
              <a:avLst/>
            </a:prstGeom>
            <a:noFill/>
            <a:ln w="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grpSp>
      <p:sp>
        <p:nvSpPr>
          <p:cNvPr id="9" name="Rectangle 11"/>
          <p:cNvSpPr>
            <a:spLocks noChangeArrowheads="1"/>
          </p:cNvSpPr>
          <p:nvPr/>
        </p:nvSpPr>
        <p:spPr bwMode="auto">
          <a:xfrm>
            <a:off x="5659396" y="1951101"/>
            <a:ext cx="2032000" cy="972163"/>
          </a:xfrm>
          <a:prstGeom prst="rect">
            <a:avLst/>
          </a:prstGeom>
          <a:noFill/>
          <a:ln w="9525">
            <a:noFill/>
            <a:bevel/>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solidFill>
                <a:schemeClr val="tx1">
                  <a:lumMod val="75000"/>
                  <a:lumOff val="25000"/>
                </a:schemeClr>
              </a:solidFill>
              <a:latin typeface="+mn-lt"/>
              <a:ea typeface="+mn-ea"/>
              <a:cs typeface="+mn-ea"/>
              <a:sym typeface="+mn-lt"/>
            </a:endParaRPr>
          </a:p>
        </p:txBody>
      </p:sp>
      <p:sp>
        <p:nvSpPr>
          <p:cNvPr id="10" name="Rectangle 12"/>
          <p:cNvSpPr>
            <a:spLocks noChangeArrowheads="1"/>
          </p:cNvSpPr>
          <p:nvPr/>
        </p:nvSpPr>
        <p:spPr bwMode="auto">
          <a:xfrm>
            <a:off x="5658868" y="1950489"/>
            <a:ext cx="2032000" cy="9731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417237" tIns="74507" rIns="74507" bIns="7450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buFont typeface="Arial" panose="020B0604020202020204" pitchFamily="34" charset="0"/>
              <a:buNone/>
              <a:defRPr/>
            </a:pPr>
            <a:endParaRPr lang="zh-CN" altLang="zh-CN" sz="5867">
              <a:solidFill>
                <a:schemeClr val="tx1">
                  <a:lumMod val="75000"/>
                  <a:lumOff val="25000"/>
                </a:schemeClr>
              </a:solidFill>
              <a:latin typeface="+mn-lt"/>
              <a:ea typeface="+mn-ea"/>
              <a:cs typeface="+mn-ea"/>
              <a:sym typeface="+mn-lt"/>
            </a:endParaRPr>
          </a:p>
        </p:txBody>
      </p:sp>
      <p:grpSp>
        <p:nvGrpSpPr>
          <p:cNvPr id="11" name="组合 10"/>
          <p:cNvGrpSpPr/>
          <p:nvPr/>
        </p:nvGrpSpPr>
        <p:grpSpPr>
          <a:xfrm>
            <a:off x="3398795" y="2437182"/>
            <a:ext cx="2260601" cy="2359274"/>
            <a:chOff x="3106695" y="2468932"/>
            <a:chExt cx="2260601" cy="2359274"/>
          </a:xfrm>
        </p:grpSpPr>
        <p:sp>
          <p:nvSpPr>
            <p:cNvPr id="12" name="Line 13"/>
            <p:cNvSpPr>
              <a:spLocks noChangeShapeType="1"/>
            </p:cNvSpPr>
            <p:nvPr/>
          </p:nvSpPr>
          <p:spPr bwMode="auto">
            <a:xfrm>
              <a:off x="4859296" y="2468932"/>
              <a:ext cx="508000" cy="1"/>
            </a:xfrm>
            <a:prstGeom prst="line">
              <a:avLst/>
            </a:prstGeom>
            <a:noFill/>
            <a:ln w="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sp>
          <p:nvSpPr>
            <p:cNvPr id="13" name="Line 14"/>
            <p:cNvSpPr>
              <a:spLocks noChangeShapeType="1"/>
            </p:cNvSpPr>
            <p:nvPr/>
          </p:nvSpPr>
          <p:spPr bwMode="auto">
            <a:xfrm rot="5400000">
              <a:off x="2802681" y="2773285"/>
              <a:ext cx="2358935" cy="1750907"/>
            </a:xfrm>
            <a:prstGeom prst="line">
              <a:avLst/>
            </a:prstGeom>
            <a:noFill/>
            <a:ln w="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grpSp>
      <p:sp>
        <p:nvSpPr>
          <p:cNvPr id="15" name="Rectangle 16"/>
          <p:cNvSpPr>
            <a:spLocks noChangeArrowheads="1"/>
          </p:cNvSpPr>
          <p:nvPr/>
        </p:nvSpPr>
        <p:spPr bwMode="auto">
          <a:xfrm>
            <a:off x="5658868" y="2923625"/>
            <a:ext cx="2032000" cy="971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417237" tIns="74507" rIns="74507" bIns="7450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buFont typeface="Arial" panose="020B0604020202020204" pitchFamily="34" charset="0"/>
              <a:buNone/>
              <a:defRPr/>
            </a:pPr>
            <a:endParaRPr lang="zh-CN" altLang="zh-CN" sz="5867">
              <a:solidFill>
                <a:schemeClr val="tx1">
                  <a:lumMod val="75000"/>
                  <a:lumOff val="25000"/>
                </a:schemeClr>
              </a:solidFill>
              <a:latin typeface="+mn-lt"/>
              <a:ea typeface="+mn-ea"/>
              <a:cs typeface="+mn-ea"/>
              <a:sym typeface="+mn-lt"/>
            </a:endParaRPr>
          </a:p>
        </p:txBody>
      </p:sp>
      <p:grpSp>
        <p:nvGrpSpPr>
          <p:cNvPr id="16" name="组合 15"/>
          <p:cNvGrpSpPr/>
          <p:nvPr/>
        </p:nvGrpSpPr>
        <p:grpSpPr>
          <a:xfrm>
            <a:off x="3800116" y="3408667"/>
            <a:ext cx="1859280" cy="1799349"/>
            <a:chOff x="3508016" y="3440417"/>
            <a:chExt cx="1859280" cy="1799349"/>
          </a:xfrm>
        </p:grpSpPr>
        <p:sp>
          <p:nvSpPr>
            <p:cNvPr id="17" name="Line 17"/>
            <p:cNvSpPr>
              <a:spLocks noChangeShapeType="1"/>
            </p:cNvSpPr>
            <p:nvPr/>
          </p:nvSpPr>
          <p:spPr bwMode="auto">
            <a:xfrm>
              <a:off x="4859296" y="3441096"/>
              <a:ext cx="508000" cy="1"/>
            </a:xfrm>
            <a:prstGeom prst="line">
              <a:avLst/>
            </a:prstGeom>
            <a:noFill/>
            <a:ln w="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sp>
          <p:nvSpPr>
            <p:cNvPr id="18" name="Line 18"/>
            <p:cNvSpPr>
              <a:spLocks noChangeShapeType="1"/>
            </p:cNvSpPr>
            <p:nvPr/>
          </p:nvSpPr>
          <p:spPr bwMode="auto">
            <a:xfrm rot="5400000">
              <a:off x="3283981" y="3664452"/>
              <a:ext cx="1799349" cy="1351280"/>
            </a:xfrm>
            <a:prstGeom prst="line">
              <a:avLst/>
            </a:prstGeom>
            <a:noFill/>
            <a:ln w="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grpSp>
      <p:grpSp>
        <p:nvGrpSpPr>
          <p:cNvPr id="21" name="组合 20"/>
          <p:cNvGrpSpPr/>
          <p:nvPr/>
        </p:nvGrpSpPr>
        <p:grpSpPr>
          <a:xfrm>
            <a:off x="4204820" y="4381104"/>
            <a:ext cx="1454576" cy="1236780"/>
            <a:chOff x="3912720" y="4412854"/>
            <a:chExt cx="1454576" cy="1236780"/>
          </a:xfrm>
        </p:grpSpPr>
        <p:sp>
          <p:nvSpPr>
            <p:cNvPr id="22" name="Line 21"/>
            <p:cNvSpPr>
              <a:spLocks noChangeShapeType="1"/>
            </p:cNvSpPr>
            <p:nvPr/>
          </p:nvSpPr>
          <p:spPr bwMode="auto">
            <a:xfrm>
              <a:off x="4859296" y="4413259"/>
              <a:ext cx="508000" cy="1"/>
            </a:xfrm>
            <a:prstGeom prst="line">
              <a:avLst/>
            </a:prstGeom>
            <a:noFill/>
            <a:ln w="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sp>
          <p:nvSpPr>
            <p:cNvPr id="23" name="Line 22"/>
            <p:cNvSpPr>
              <a:spLocks noChangeShapeType="1"/>
            </p:cNvSpPr>
            <p:nvPr/>
          </p:nvSpPr>
          <p:spPr bwMode="auto">
            <a:xfrm rot="5400000">
              <a:off x="3766432" y="4559142"/>
              <a:ext cx="1236780" cy="944203"/>
            </a:xfrm>
            <a:prstGeom prst="line">
              <a:avLst/>
            </a:prstGeom>
            <a:noFill/>
            <a:ln w="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grpSp>
      <p:grpSp>
        <p:nvGrpSpPr>
          <p:cNvPr id="24" name="组合 23"/>
          <p:cNvGrpSpPr/>
          <p:nvPr/>
        </p:nvGrpSpPr>
        <p:grpSpPr>
          <a:xfrm>
            <a:off x="5658867" y="2202901"/>
            <a:ext cx="1698959" cy="385763"/>
            <a:chOff x="5366767" y="2234651"/>
            <a:chExt cx="1698959" cy="385763"/>
          </a:xfrm>
        </p:grpSpPr>
        <p:sp>
          <p:nvSpPr>
            <p:cNvPr id="25" name="TextBox 15"/>
            <p:cNvSpPr>
              <a:spLocks noChangeArrowheads="1"/>
            </p:cNvSpPr>
            <p:nvPr/>
          </p:nvSpPr>
          <p:spPr bwMode="auto">
            <a:xfrm>
              <a:off x="5750942" y="2241001"/>
              <a:ext cx="1314784"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600" b="1" dirty="0">
                  <a:solidFill>
                    <a:schemeClr val="tx1">
                      <a:lumMod val="75000"/>
                      <a:lumOff val="25000"/>
                    </a:schemeClr>
                  </a:solidFill>
                  <a:latin typeface="+mn-lt"/>
                  <a:ea typeface="+mn-ea"/>
                  <a:cs typeface="+mn-ea"/>
                  <a:sym typeface="+mn-lt"/>
                </a:rPr>
                <a:t>ADD YOUR </a:t>
              </a:r>
              <a:r>
                <a:rPr lang="en-US" altLang="zh-CN" sz="1600" dirty="0">
                  <a:solidFill>
                    <a:schemeClr val="tx1">
                      <a:lumMod val="75000"/>
                      <a:lumOff val="25000"/>
                    </a:schemeClr>
                  </a:solidFill>
                  <a:latin typeface="+mn-lt"/>
                  <a:ea typeface="+mn-ea"/>
                  <a:cs typeface="+mn-ea"/>
                  <a:sym typeface="+mn-lt"/>
                </a:rPr>
                <a:t>TEXTS</a:t>
              </a:r>
              <a:endParaRPr lang="zh-CN" altLang="en-US" sz="1600" b="1" dirty="0">
                <a:solidFill>
                  <a:schemeClr val="tx1">
                    <a:lumMod val="75000"/>
                    <a:lumOff val="25000"/>
                  </a:schemeClr>
                </a:solidFill>
                <a:latin typeface="+mn-lt"/>
                <a:ea typeface="+mn-ea"/>
                <a:cs typeface="+mn-ea"/>
                <a:sym typeface="+mn-lt"/>
              </a:endParaRPr>
            </a:p>
          </p:txBody>
        </p:sp>
        <p:sp>
          <p:nvSpPr>
            <p:cNvPr id="26" name="椭圆 16"/>
            <p:cNvSpPr>
              <a:spLocks noChangeArrowheads="1"/>
            </p:cNvSpPr>
            <p:nvPr/>
          </p:nvSpPr>
          <p:spPr bwMode="auto">
            <a:xfrm>
              <a:off x="5366767" y="2234651"/>
              <a:ext cx="385762" cy="385763"/>
            </a:xfrm>
            <a:prstGeom prst="ellipse">
              <a:avLst/>
            </a:prstGeom>
            <a:noFill/>
            <a:ln w="25400">
              <a:solidFill>
                <a:schemeClr val="tx1">
                  <a:lumMod val="65000"/>
                  <a:lumOff val="35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800">
                  <a:solidFill>
                    <a:schemeClr val="tx1">
                      <a:lumMod val="75000"/>
                      <a:lumOff val="25000"/>
                    </a:schemeClr>
                  </a:solidFill>
                  <a:latin typeface="+mn-lt"/>
                  <a:ea typeface="+mn-ea"/>
                  <a:cs typeface="+mn-ea"/>
                  <a:sym typeface="+mn-lt"/>
                </a:rPr>
                <a:t>2</a:t>
              </a:r>
              <a:endParaRPr lang="zh-CN" altLang="en-US" sz="1800">
                <a:solidFill>
                  <a:schemeClr val="tx1">
                    <a:lumMod val="75000"/>
                    <a:lumOff val="25000"/>
                  </a:schemeClr>
                </a:solidFill>
                <a:latin typeface="+mn-lt"/>
                <a:ea typeface="+mn-ea"/>
                <a:cs typeface="+mn-ea"/>
                <a:sym typeface="+mn-lt"/>
              </a:endParaRPr>
            </a:p>
          </p:txBody>
        </p:sp>
      </p:grpSp>
      <p:grpSp>
        <p:nvGrpSpPr>
          <p:cNvPr id="27" name="组合 26"/>
          <p:cNvGrpSpPr/>
          <p:nvPr/>
        </p:nvGrpSpPr>
        <p:grpSpPr>
          <a:xfrm>
            <a:off x="5658867" y="3299864"/>
            <a:ext cx="1698959" cy="382587"/>
            <a:chOff x="5366767" y="3331614"/>
            <a:chExt cx="1698959" cy="382587"/>
          </a:xfrm>
        </p:grpSpPr>
        <p:sp>
          <p:nvSpPr>
            <p:cNvPr id="28" name="TextBox 17"/>
            <p:cNvSpPr>
              <a:spLocks noChangeArrowheads="1"/>
            </p:cNvSpPr>
            <p:nvPr/>
          </p:nvSpPr>
          <p:spPr bwMode="auto">
            <a:xfrm>
              <a:off x="5750942" y="3334789"/>
              <a:ext cx="1314784"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600" b="1" dirty="0">
                  <a:solidFill>
                    <a:schemeClr val="tx1">
                      <a:lumMod val="75000"/>
                      <a:lumOff val="25000"/>
                    </a:schemeClr>
                  </a:solidFill>
                  <a:latin typeface="+mn-lt"/>
                  <a:ea typeface="+mn-ea"/>
                  <a:cs typeface="+mn-ea"/>
                  <a:sym typeface="+mn-lt"/>
                </a:rPr>
                <a:t>ADD YOUR </a:t>
              </a:r>
              <a:r>
                <a:rPr lang="en-US" altLang="zh-CN" sz="1600" dirty="0">
                  <a:solidFill>
                    <a:schemeClr val="tx1">
                      <a:lumMod val="75000"/>
                      <a:lumOff val="25000"/>
                    </a:schemeClr>
                  </a:solidFill>
                  <a:latin typeface="+mn-lt"/>
                  <a:ea typeface="+mn-ea"/>
                  <a:cs typeface="+mn-ea"/>
                  <a:sym typeface="+mn-lt"/>
                </a:rPr>
                <a:t>TEXTS</a:t>
              </a:r>
              <a:endParaRPr lang="zh-CN" altLang="en-US" sz="1600" b="1" dirty="0">
                <a:solidFill>
                  <a:schemeClr val="tx1">
                    <a:lumMod val="75000"/>
                    <a:lumOff val="25000"/>
                  </a:schemeClr>
                </a:solidFill>
                <a:latin typeface="+mn-lt"/>
                <a:ea typeface="+mn-ea"/>
                <a:cs typeface="+mn-ea"/>
                <a:sym typeface="+mn-lt"/>
              </a:endParaRPr>
            </a:p>
          </p:txBody>
        </p:sp>
        <p:sp>
          <p:nvSpPr>
            <p:cNvPr id="29" name="椭圆 18"/>
            <p:cNvSpPr>
              <a:spLocks noChangeArrowheads="1"/>
            </p:cNvSpPr>
            <p:nvPr/>
          </p:nvSpPr>
          <p:spPr bwMode="auto">
            <a:xfrm>
              <a:off x="5366767" y="3331614"/>
              <a:ext cx="385762" cy="382587"/>
            </a:xfrm>
            <a:prstGeom prst="ellipse">
              <a:avLst/>
            </a:prstGeom>
            <a:noFill/>
            <a:ln w="25400">
              <a:solidFill>
                <a:schemeClr val="tx1">
                  <a:lumMod val="65000"/>
                  <a:lumOff val="35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800">
                  <a:solidFill>
                    <a:schemeClr val="tx1">
                      <a:lumMod val="75000"/>
                      <a:lumOff val="25000"/>
                    </a:schemeClr>
                  </a:solidFill>
                  <a:latin typeface="+mn-lt"/>
                  <a:ea typeface="+mn-ea"/>
                  <a:cs typeface="+mn-ea"/>
                  <a:sym typeface="+mn-lt"/>
                </a:rPr>
                <a:t>3</a:t>
              </a:r>
              <a:endParaRPr lang="zh-CN" altLang="en-US" sz="1800">
                <a:solidFill>
                  <a:schemeClr val="tx1">
                    <a:lumMod val="75000"/>
                    <a:lumOff val="25000"/>
                  </a:schemeClr>
                </a:solidFill>
                <a:latin typeface="+mn-lt"/>
                <a:ea typeface="+mn-ea"/>
                <a:cs typeface="+mn-ea"/>
                <a:sym typeface="+mn-lt"/>
              </a:endParaRPr>
            </a:p>
          </p:txBody>
        </p:sp>
      </p:grpSp>
      <p:grpSp>
        <p:nvGrpSpPr>
          <p:cNvPr id="30" name="组合 29"/>
          <p:cNvGrpSpPr/>
          <p:nvPr/>
        </p:nvGrpSpPr>
        <p:grpSpPr>
          <a:xfrm>
            <a:off x="5658867" y="4220614"/>
            <a:ext cx="1698959" cy="382587"/>
            <a:chOff x="5366767" y="4252364"/>
            <a:chExt cx="1698959" cy="382587"/>
          </a:xfrm>
        </p:grpSpPr>
        <p:sp>
          <p:nvSpPr>
            <p:cNvPr id="31" name="TextBox 19"/>
            <p:cNvSpPr>
              <a:spLocks noChangeArrowheads="1"/>
            </p:cNvSpPr>
            <p:nvPr/>
          </p:nvSpPr>
          <p:spPr bwMode="auto">
            <a:xfrm>
              <a:off x="5750942" y="4258714"/>
              <a:ext cx="1314784"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600" b="1" dirty="0">
                  <a:solidFill>
                    <a:schemeClr val="tx1">
                      <a:lumMod val="75000"/>
                      <a:lumOff val="25000"/>
                    </a:schemeClr>
                  </a:solidFill>
                  <a:latin typeface="+mn-lt"/>
                  <a:ea typeface="+mn-ea"/>
                  <a:cs typeface="+mn-ea"/>
                  <a:sym typeface="+mn-lt"/>
                </a:rPr>
                <a:t>ADD YOUR </a:t>
              </a:r>
              <a:r>
                <a:rPr lang="en-US" altLang="zh-CN" sz="1600" dirty="0">
                  <a:solidFill>
                    <a:schemeClr val="tx1">
                      <a:lumMod val="75000"/>
                      <a:lumOff val="25000"/>
                    </a:schemeClr>
                  </a:solidFill>
                  <a:latin typeface="+mn-lt"/>
                  <a:ea typeface="+mn-ea"/>
                  <a:cs typeface="+mn-ea"/>
                  <a:sym typeface="+mn-lt"/>
                </a:rPr>
                <a:t>TEXTS</a:t>
              </a:r>
              <a:endParaRPr lang="zh-CN" altLang="en-US" sz="1600" b="1" dirty="0">
                <a:solidFill>
                  <a:schemeClr val="tx1">
                    <a:lumMod val="75000"/>
                    <a:lumOff val="25000"/>
                  </a:schemeClr>
                </a:solidFill>
                <a:latin typeface="+mn-lt"/>
                <a:ea typeface="+mn-ea"/>
                <a:cs typeface="+mn-ea"/>
                <a:sym typeface="+mn-lt"/>
              </a:endParaRPr>
            </a:p>
          </p:txBody>
        </p:sp>
        <p:sp>
          <p:nvSpPr>
            <p:cNvPr id="32" name="椭圆 20"/>
            <p:cNvSpPr>
              <a:spLocks noChangeArrowheads="1"/>
            </p:cNvSpPr>
            <p:nvPr/>
          </p:nvSpPr>
          <p:spPr bwMode="auto">
            <a:xfrm>
              <a:off x="5366767" y="4252364"/>
              <a:ext cx="385762" cy="382587"/>
            </a:xfrm>
            <a:prstGeom prst="ellipse">
              <a:avLst/>
            </a:prstGeom>
            <a:noFill/>
            <a:ln w="25400">
              <a:solidFill>
                <a:schemeClr val="tx1">
                  <a:lumMod val="65000"/>
                  <a:lumOff val="35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800" dirty="0">
                  <a:solidFill>
                    <a:schemeClr val="tx1">
                      <a:lumMod val="75000"/>
                      <a:lumOff val="25000"/>
                    </a:schemeClr>
                  </a:solidFill>
                  <a:latin typeface="+mn-lt"/>
                  <a:ea typeface="+mn-ea"/>
                  <a:cs typeface="+mn-ea"/>
                  <a:sym typeface="+mn-lt"/>
                </a:rPr>
                <a:t>4</a:t>
              </a:r>
              <a:endParaRPr lang="zh-CN" altLang="en-US" sz="1800" dirty="0">
                <a:solidFill>
                  <a:schemeClr val="tx1">
                    <a:lumMod val="75000"/>
                    <a:lumOff val="25000"/>
                  </a:schemeClr>
                </a:solidFill>
                <a:latin typeface="+mn-lt"/>
                <a:ea typeface="+mn-ea"/>
                <a:cs typeface="+mn-ea"/>
                <a:sym typeface="+mn-lt"/>
              </a:endParaRPr>
            </a:p>
          </p:txBody>
        </p:sp>
      </p:grpSp>
      <p:grpSp>
        <p:nvGrpSpPr>
          <p:cNvPr id="37" name="组合 36"/>
          <p:cNvGrpSpPr/>
          <p:nvPr/>
        </p:nvGrpSpPr>
        <p:grpSpPr>
          <a:xfrm>
            <a:off x="5658867" y="1282151"/>
            <a:ext cx="1698959" cy="385763"/>
            <a:chOff x="5366767" y="1313901"/>
            <a:chExt cx="1698959" cy="385763"/>
          </a:xfrm>
        </p:grpSpPr>
        <p:sp>
          <p:nvSpPr>
            <p:cNvPr id="38" name="TextBox 12"/>
            <p:cNvSpPr>
              <a:spLocks noChangeArrowheads="1"/>
            </p:cNvSpPr>
            <p:nvPr/>
          </p:nvSpPr>
          <p:spPr bwMode="auto">
            <a:xfrm>
              <a:off x="5750942" y="1320251"/>
              <a:ext cx="1314784"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600" b="1" dirty="0">
                  <a:solidFill>
                    <a:schemeClr val="tx1">
                      <a:lumMod val="75000"/>
                      <a:lumOff val="25000"/>
                    </a:schemeClr>
                  </a:solidFill>
                  <a:latin typeface="+mn-lt"/>
                  <a:ea typeface="+mn-ea"/>
                  <a:cs typeface="+mn-ea"/>
                  <a:sym typeface="+mn-lt"/>
                </a:rPr>
                <a:t>ADD YOUR </a:t>
              </a:r>
              <a:r>
                <a:rPr lang="en-US" altLang="zh-CN" sz="1600" dirty="0">
                  <a:solidFill>
                    <a:schemeClr val="tx1">
                      <a:lumMod val="75000"/>
                      <a:lumOff val="25000"/>
                    </a:schemeClr>
                  </a:solidFill>
                  <a:latin typeface="+mn-lt"/>
                  <a:ea typeface="+mn-ea"/>
                  <a:cs typeface="+mn-ea"/>
                  <a:sym typeface="+mn-lt"/>
                </a:rPr>
                <a:t>TEXTS</a:t>
              </a:r>
              <a:endParaRPr lang="zh-CN" altLang="en-US" sz="1600" b="1" dirty="0">
                <a:solidFill>
                  <a:schemeClr val="tx1">
                    <a:lumMod val="75000"/>
                    <a:lumOff val="25000"/>
                  </a:schemeClr>
                </a:solidFill>
                <a:latin typeface="+mn-lt"/>
                <a:ea typeface="+mn-ea"/>
                <a:cs typeface="+mn-ea"/>
                <a:sym typeface="+mn-lt"/>
              </a:endParaRPr>
            </a:p>
          </p:txBody>
        </p:sp>
        <p:sp>
          <p:nvSpPr>
            <p:cNvPr id="39" name="椭圆 25"/>
            <p:cNvSpPr>
              <a:spLocks noChangeArrowheads="1"/>
            </p:cNvSpPr>
            <p:nvPr/>
          </p:nvSpPr>
          <p:spPr bwMode="auto">
            <a:xfrm>
              <a:off x="5366767" y="1313901"/>
              <a:ext cx="385762" cy="385763"/>
            </a:xfrm>
            <a:prstGeom prst="ellipse">
              <a:avLst/>
            </a:prstGeom>
            <a:noFill/>
            <a:ln w="25400">
              <a:solidFill>
                <a:schemeClr val="tx1">
                  <a:lumMod val="65000"/>
                  <a:lumOff val="35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800">
                  <a:solidFill>
                    <a:schemeClr val="tx1">
                      <a:lumMod val="75000"/>
                      <a:lumOff val="25000"/>
                    </a:schemeClr>
                  </a:solidFill>
                  <a:latin typeface="+mn-lt"/>
                  <a:ea typeface="+mn-ea"/>
                  <a:cs typeface="+mn-ea"/>
                  <a:sym typeface="+mn-lt"/>
                </a:rPr>
                <a:t>1</a:t>
              </a:r>
              <a:endParaRPr lang="zh-CN" altLang="en-US" sz="1800">
                <a:solidFill>
                  <a:schemeClr val="tx1">
                    <a:lumMod val="75000"/>
                    <a:lumOff val="25000"/>
                  </a:schemeClr>
                </a:solidFill>
                <a:latin typeface="+mn-lt"/>
                <a:ea typeface="+mn-ea"/>
                <a:cs typeface="+mn-ea"/>
                <a:sym typeface="+mn-lt"/>
              </a:endParaRPr>
            </a:p>
          </p:txBody>
        </p:sp>
      </p:grpSp>
      <p:grpSp>
        <p:nvGrpSpPr>
          <p:cNvPr id="45" name="组合 44"/>
          <p:cNvGrpSpPr/>
          <p:nvPr/>
        </p:nvGrpSpPr>
        <p:grpSpPr>
          <a:xfrm>
            <a:off x="7968642" y="1282151"/>
            <a:ext cx="2534258" cy="1617842"/>
            <a:chOff x="7968642" y="1282151"/>
            <a:chExt cx="2534258" cy="1617842"/>
          </a:xfrm>
        </p:grpSpPr>
        <p:sp>
          <p:nvSpPr>
            <p:cNvPr id="35" name="TextBox 23"/>
            <p:cNvSpPr>
              <a:spLocks noChangeArrowheads="1"/>
            </p:cNvSpPr>
            <p:nvPr/>
          </p:nvSpPr>
          <p:spPr bwMode="auto">
            <a:xfrm>
              <a:off x="7981378" y="1282151"/>
              <a:ext cx="1835758" cy="3796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dirty="0">
                  <a:solidFill>
                    <a:schemeClr val="tx1">
                      <a:lumMod val="75000"/>
                      <a:lumOff val="25000"/>
                    </a:schemeClr>
                  </a:solidFill>
                  <a:latin typeface="+mn-lt"/>
                  <a:ea typeface="+mn-ea"/>
                  <a:cs typeface="+mn-ea"/>
                  <a:sym typeface="+mn-lt"/>
                </a:rPr>
                <a:t>ADD YOUR HEADLINE</a:t>
              </a:r>
              <a:endParaRPr lang="zh-CN" altLang="en-US" b="1" dirty="0">
                <a:solidFill>
                  <a:schemeClr val="tx1">
                    <a:lumMod val="75000"/>
                    <a:lumOff val="25000"/>
                  </a:schemeClr>
                </a:solidFill>
                <a:latin typeface="+mn-lt"/>
                <a:ea typeface="+mn-ea"/>
                <a:cs typeface="+mn-ea"/>
                <a:sym typeface="+mn-lt"/>
              </a:endParaRPr>
            </a:p>
          </p:txBody>
        </p:sp>
        <p:sp>
          <p:nvSpPr>
            <p:cNvPr id="36" name="直接连接符 24"/>
            <p:cNvSpPr>
              <a:spLocks noChangeShapeType="1"/>
            </p:cNvSpPr>
            <p:nvPr/>
          </p:nvSpPr>
          <p:spPr bwMode="auto">
            <a:xfrm>
              <a:off x="8093483" y="1692401"/>
              <a:ext cx="1253717" cy="0"/>
            </a:xfrm>
            <a:prstGeom prst="line">
              <a:avLst/>
            </a:prstGeom>
            <a:noFill/>
            <a:ln w="9525">
              <a:solidFill>
                <a:schemeClr val="tx1">
                  <a:lumMod val="50000"/>
                  <a:lumOff val="50000"/>
                </a:schemeClr>
              </a:solidFill>
              <a:bevel/>
              <a:headEnd/>
              <a:tailEnd/>
            </a:ln>
            <a:extLst>
              <a:ext uri="{909E8E84-426E-40DD-AFC4-6F175D3DCCD1}">
                <a14:hiddenFill xmlns:a14="http://schemas.microsoft.com/office/drawing/2010/main">
                  <a:noFill/>
                </a14:hiddenFill>
              </a:ext>
            </a:extLst>
          </p:spPr>
          <p:txBody>
            <a:bodyPr/>
            <a:lstStyle/>
            <a:p>
              <a:endParaRPr lang="zh-CN" altLang="en-US" dirty="0">
                <a:solidFill>
                  <a:schemeClr val="tx1">
                    <a:lumMod val="75000"/>
                    <a:lumOff val="25000"/>
                  </a:schemeClr>
                </a:solidFill>
                <a:cs typeface="+mn-ea"/>
                <a:sym typeface="+mn-lt"/>
              </a:endParaRPr>
            </a:p>
          </p:txBody>
        </p:sp>
        <p:sp>
          <p:nvSpPr>
            <p:cNvPr id="44" name="Rectangle 37"/>
            <p:cNvSpPr/>
            <p:nvPr/>
          </p:nvSpPr>
          <p:spPr bwMode="auto">
            <a:xfrm>
              <a:off x="7968642" y="1699664"/>
              <a:ext cx="2534258"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grpSp>
        <p:nvGrpSpPr>
          <p:cNvPr id="46" name="组合 45"/>
          <p:cNvGrpSpPr/>
          <p:nvPr/>
        </p:nvGrpSpPr>
        <p:grpSpPr>
          <a:xfrm>
            <a:off x="7968642" y="3210364"/>
            <a:ext cx="2534258" cy="1617842"/>
            <a:chOff x="7968642" y="1282151"/>
            <a:chExt cx="2534258" cy="1617842"/>
          </a:xfrm>
        </p:grpSpPr>
        <p:sp>
          <p:nvSpPr>
            <p:cNvPr id="47" name="TextBox 23"/>
            <p:cNvSpPr>
              <a:spLocks noChangeArrowheads="1"/>
            </p:cNvSpPr>
            <p:nvPr/>
          </p:nvSpPr>
          <p:spPr bwMode="auto">
            <a:xfrm>
              <a:off x="7981378" y="1282151"/>
              <a:ext cx="1835758" cy="3796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dirty="0">
                  <a:solidFill>
                    <a:schemeClr val="tx1">
                      <a:lumMod val="75000"/>
                      <a:lumOff val="25000"/>
                    </a:schemeClr>
                  </a:solidFill>
                  <a:latin typeface="+mn-lt"/>
                  <a:ea typeface="+mn-ea"/>
                  <a:cs typeface="+mn-ea"/>
                  <a:sym typeface="+mn-lt"/>
                </a:rPr>
                <a:t>ADD YOUR HEADLINE</a:t>
              </a:r>
              <a:endParaRPr lang="zh-CN" altLang="en-US" b="1" dirty="0">
                <a:solidFill>
                  <a:schemeClr val="tx1">
                    <a:lumMod val="75000"/>
                    <a:lumOff val="25000"/>
                  </a:schemeClr>
                </a:solidFill>
                <a:latin typeface="+mn-lt"/>
                <a:ea typeface="+mn-ea"/>
                <a:cs typeface="+mn-ea"/>
                <a:sym typeface="+mn-lt"/>
              </a:endParaRPr>
            </a:p>
          </p:txBody>
        </p:sp>
        <p:sp>
          <p:nvSpPr>
            <p:cNvPr id="48" name="直接连接符 24"/>
            <p:cNvSpPr>
              <a:spLocks noChangeShapeType="1"/>
            </p:cNvSpPr>
            <p:nvPr/>
          </p:nvSpPr>
          <p:spPr bwMode="auto">
            <a:xfrm>
              <a:off x="8093483" y="1692401"/>
              <a:ext cx="1253717" cy="0"/>
            </a:xfrm>
            <a:prstGeom prst="line">
              <a:avLst/>
            </a:prstGeom>
            <a:noFill/>
            <a:ln w="9525">
              <a:solidFill>
                <a:schemeClr val="tx1">
                  <a:lumMod val="50000"/>
                  <a:lumOff val="50000"/>
                </a:schemeClr>
              </a:solidFill>
              <a:bevel/>
              <a:headEnd/>
              <a:tailEnd/>
            </a:ln>
            <a:extLst>
              <a:ext uri="{909E8E84-426E-40DD-AFC4-6F175D3DCCD1}">
                <a14:hiddenFill xmlns:a14="http://schemas.microsoft.com/office/drawing/2010/main">
                  <a:noFill/>
                </a14:hiddenFill>
              </a:ext>
            </a:extLst>
          </p:spPr>
          <p:txBody>
            <a:bodyPr/>
            <a:lstStyle/>
            <a:p>
              <a:endParaRPr lang="zh-CN" altLang="en-US" dirty="0">
                <a:solidFill>
                  <a:schemeClr val="tx1">
                    <a:lumMod val="75000"/>
                    <a:lumOff val="25000"/>
                  </a:schemeClr>
                </a:solidFill>
                <a:cs typeface="+mn-ea"/>
                <a:sym typeface="+mn-lt"/>
              </a:endParaRPr>
            </a:p>
          </p:txBody>
        </p:sp>
        <p:sp>
          <p:nvSpPr>
            <p:cNvPr id="49" name="Rectangle 37"/>
            <p:cNvSpPr/>
            <p:nvPr/>
          </p:nvSpPr>
          <p:spPr bwMode="auto">
            <a:xfrm>
              <a:off x="7968642" y="1699664"/>
              <a:ext cx="2534258"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sp>
        <p:nvSpPr>
          <p:cNvPr id="50"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175252531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14:bounceEnd="34000">
                                          <p:cBhvr additive="base">
                                            <p:cTn id="7" dur="750" fill="hold"/>
                                            <p:tgtEl>
                                              <p:spTgt spid="50"/>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25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par>
                              <p:cTn id="43" fill="hold">
                                <p:stCondLst>
                                  <p:cond delay="1750"/>
                                </p:stCondLst>
                                <p:childTnLst>
                                  <p:par>
                                    <p:cTn id="44" presetID="2" presetClass="entr" presetSubtype="2" fill="hold" nodeType="afterEffect" p14:presetBounceEnd="60000">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14:bounceEnd="60000">
                                          <p:cBhvr additive="base">
                                            <p:cTn id="46" dur="1250" fill="hold"/>
                                            <p:tgtEl>
                                              <p:spTgt spid="37"/>
                                            </p:tgtEl>
                                            <p:attrNameLst>
                                              <p:attrName>ppt_x</p:attrName>
                                            </p:attrNameLst>
                                          </p:cBhvr>
                                          <p:tavLst>
                                            <p:tav tm="0">
                                              <p:val>
                                                <p:strVal val="1+#ppt_w/2"/>
                                              </p:val>
                                            </p:tav>
                                            <p:tav tm="100000">
                                              <p:val>
                                                <p:strVal val="#ppt_x"/>
                                              </p:val>
                                            </p:tav>
                                          </p:tavLst>
                                        </p:anim>
                                        <p:anim calcmode="lin" valueType="num" p14:bounceEnd="60000">
                                          <p:cBhvr additive="base">
                                            <p:cTn id="47" dur="1250" fill="hold"/>
                                            <p:tgtEl>
                                              <p:spTgt spid="37"/>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14:presetBounceEnd="60000">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14:bounceEnd="60000">
                                          <p:cBhvr additive="base">
                                            <p:cTn id="50"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51" dur="1250" fill="hold"/>
                                            <p:tgtEl>
                                              <p:spTgt spid="24"/>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14:presetBounceEnd="60000">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14:bounceEnd="60000">
                                          <p:cBhvr additive="base">
                                            <p:cTn id="54" dur="125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55" dur="1250" fill="hold"/>
                                            <p:tgtEl>
                                              <p:spTgt spid="27"/>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14:presetBounceEnd="60000">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14:bounceEnd="60000">
                                          <p:cBhvr additive="base">
                                            <p:cTn id="58" dur="12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59" dur="1250" fill="hold"/>
                                            <p:tgtEl>
                                              <p:spTgt spid="30"/>
                                            </p:tgtEl>
                                            <p:attrNameLst>
                                              <p:attrName>ppt_y</p:attrName>
                                            </p:attrNameLst>
                                          </p:cBhvr>
                                          <p:tavLst>
                                            <p:tav tm="0">
                                              <p:val>
                                                <p:strVal val="#ppt_y"/>
                                              </p:val>
                                            </p:tav>
                                            <p:tav tm="100000">
                                              <p:val>
                                                <p:strVal val="#ppt_y"/>
                                              </p:val>
                                            </p:tav>
                                          </p:tavLst>
                                        </p:anim>
                                      </p:childTnLst>
                                    </p:cTn>
                                  </p:par>
                                </p:childTnLst>
                              </p:cTn>
                            </p:par>
                            <p:par>
                              <p:cTn id="60" fill="hold">
                                <p:stCondLst>
                                  <p:cond delay="3000"/>
                                </p:stCondLst>
                                <p:childTnLst>
                                  <p:par>
                                    <p:cTn id="61" presetID="42" presetClass="entr" presetSubtype="0" fill="hold" nodeType="after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anim calcmode="lin" valueType="num">
                                          <p:cBhvr>
                                            <p:cTn id="64" dur="1000" fill="hold"/>
                                            <p:tgtEl>
                                              <p:spTgt spid="45"/>
                                            </p:tgtEl>
                                            <p:attrNameLst>
                                              <p:attrName>ppt_x</p:attrName>
                                            </p:attrNameLst>
                                          </p:cBhvr>
                                          <p:tavLst>
                                            <p:tav tm="0">
                                              <p:val>
                                                <p:strVal val="#ppt_x"/>
                                              </p:val>
                                            </p:tav>
                                            <p:tav tm="100000">
                                              <p:val>
                                                <p:strVal val="#ppt_x"/>
                                              </p:val>
                                            </p:tav>
                                          </p:tavLst>
                                        </p:anim>
                                        <p:anim calcmode="lin" valueType="num">
                                          <p:cBhvr>
                                            <p:cTn id="65" dur="1000" fill="hold"/>
                                            <p:tgtEl>
                                              <p:spTgt spid="4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1000"/>
                                            <p:tgtEl>
                                              <p:spTgt spid="46"/>
                                            </p:tgtEl>
                                          </p:cBhvr>
                                        </p:animEffect>
                                        <p:anim calcmode="lin" valueType="num">
                                          <p:cBhvr>
                                            <p:cTn id="69" dur="1000" fill="hold"/>
                                            <p:tgtEl>
                                              <p:spTgt spid="46"/>
                                            </p:tgtEl>
                                            <p:attrNameLst>
                                              <p:attrName>ppt_x</p:attrName>
                                            </p:attrNameLst>
                                          </p:cBhvr>
                                          <p:tavLst>
                                            <p:tav tm="0">
                                              <p:val>
                                                <p:strVal val="#ppt_x"/>
                                              </p:val>
                                            </p:tav>
                                            <p:tav tm="100000">
                                              <p:val>
                                                <p:strVal val="#ppt_x"/>
                                              </p:val>
                                            </p:tav>
                                          </p:tavLst>
                                        </p:anim>
                                        <p:anim calcmode="lin" valueType="num">
                                          <p:cBhvr>
                                            <p:cTn id="7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50"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750" fill="hold"/>
                                            <p:tgtEl>
                                              <p:spTgt spid="50"/>
                                            </p:tgtEl>
                                            <p:attrNameLst>
                                              <p:attrName>ppt_x</p:attrName>
                                            </p:attrNameLst>
                                          </p:cBhvr>
                                          <p:tavLst>
                                            <p:tav tm="0">
                                              <p:val>
                                                <p:strVal val="1+#ppt_w/2"/>
                                              </p:val>
                                            </p:tav>
                                            <p:tav tm="100000">
                                              <p:val>
                                                <p:strVal val="#ppt_x"/>
                                              </p:val>
                                            </p:tav>
                                          </p:tavLst>
                                        </p:anim>
                                        <p:anim calcmode="lin" valueType="num">
                                          <p:cBhvr additive="base">
                                            <p:cTn id="8" dur="75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25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par>
                              <p:cTn id="43" fill="hold">
                                <p:stCondLst>
                                  <p:cond delay="1750"/>
                                </p:stCondLst>
                                <p:childTnLst>
                                  <p:par>
                                    <p:cTn id="44" presetID="2" presetClass="entr" presetSubtype="2" fill="hold"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1250" fill="hold"/>
                                            <p:tgtEl>
                                              <p:spTgt spid="37"/>
                                            </p:tgtEl>
                                            <p:attrNameLst>
                                              <p:attrName>ppt_x</p:attrName>
                                            </p:attrNameLst>
                                          </p:cBhvr>
                                          <p:tavLst>
                                            <p:tav tm="0">
                                              <p:val>
                                                <p:strVal val="1+#ppt_w/2"/>
                                              </p:val>
                                            </p:tav>
                                            <p:tav tm="100000">
                                              <p:val>
                                                <p:strVal val="#ppt_x"/>
                                              </p:val>
                                            </p:tav>
                                          </p:tavLst>
                                        </p:anim>
                                        <p:anim calcmode="lin" valueType="num">
                                          <p:cBhvr additive="base">
                                            <p:cTn id="47" dur="1250" fill="hold"/>
                                            <p:tgtEl>
                                              <p:spTgt spid="37"/>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1250" fill="hold"/>
                                            <p:tgtEl>
                                              <p:spTgt spid="24"/>
                                            </p:tgtEl>
                                            <p:attrNameLst>
                                              <p:attrName>ppt_x</p:attrName>
                                            </p:attrNameLst>
                                          </p:cBhvr>
                                          <p:tavLst>
                                            <p:tav tm="0">
                                              <p:val>
                                                <p:strVal val="1+#ppt_w/2"/>
                                              </p:val>
                                            </p:tav>
                                            <p:tav tm="100000">
                                              <p:val>
                                                <p:strVal val="#ppt_x"/>
                                              </p:val>
                                            </p:tav>
                                          </p:tavLst>
                                        </p:anim>
                                        <p:anim calcmode="lin" valueType="num">
                                          <p:cBhvr additive="base">
                                            <p:cTn id="51" dur="1250" fill="hold"/>
                                            <p:tgtEl>
                                              <p:spTgt spid="24"/>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1250" fill="hold"/>
                                            <p:tgtEl>
                                              <p:spTgt spid="27"/>
                                            </p:tgtEl>
                                            <p:attrNameLst>
                                              <p:attrName>ppt_x</p:attrName>
                                            </p:attrNameLst>
                                          </p:cBhvr>
                                          <p:tavLst>
                                            <p:tav tm="0">
                                              <p:val>
                                                <p:strVal val="1+#ppt_w/2"/>
                                              </p:val>
                                            </p:tav>
                                            <p:tav tm="100000">
                                              <p:val>
                                                <p:strVal val="#ppt_x"/>
                                              </p:val>
                                            </p:tav>
                                          </p:tavLst>
                                        </p:anim>
                                        <p:anim calcmode="lin" valueType="num">
                                          <p:cBhvr additive="base">
                                            <p:cTn id="55" dur="1250" fill="hold"/>
                                            <p:tgtEl>
                                              <p:spTgt spid="27"/>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1250" fill="hold"/>
                                            <p:tgtEl>
                                              <p:spTgt spid="30"/>
                                            </p:tgtEl>
                                            <p:attrNameLst>
                                              <p:attrName>ppt_x</p:attrName>
                                            </p:attrNameLst>
                                          </p:cBhvr>
                                          <p:tavLst>
                                            <p:tav tm="0">
                                              <p:val>
                                                <p:strVal val="1+#ppt_w/2"/>
                                              </p:val>
                                            </p:tav>
                                            <p:tav tm="100000">
                                              <p:val>
                                                <p:strVal val="#ppt_x"/>
                                              </p:val>
                                            </p:tav>
                                          </p:tavLst>
                                        </p:anim>
                                        <p:anim calcmode="lin" valueType="num">
                                          <p:cBhvr additive="base">
                                            <p:cTn id="59" dur="1250" fill="hold"/>
                                            <p:tgtEl>
                                              <p:spTgt spid="30"/>
                                            </p:tgtEl>
                                            <p:attrNameLst>
                                              <p:attrName>ppt_y</p:attrName>
                                            </p:attrNameLst>
                                          </p:cBhvr>
                                          <p:tavLst>
                                            <p:tav tm="0">
                                              <p:val>
                                                <p:strVal val="#ppt_y"/>
                                              </p:val>
                                            </p:tav>
                                            <p:tav tm="100000">
                                              <p:val>
                                                <p:strVal val="#ppt_y"/>
                                              </p:val>
                                            </p:tav>
                                          </p:tavLst>
                                        </p:anim>
                                      </p:childTnLst>
                                    </p:cTn>
                                  </p:par>
                                </p:childTnLst>
                              </p:cTn>
                            </p:par>
                            <p:par>
                              <p:cTn id="60" fill="hold">
                                <p:stCondLst>
                                  <p:cond delay="3000"/>
                                </p:stCondLst>
                                <p:childTnLst>
                                  <p:par>
                                    <p:cTn id="61" presetID="42" presetClass="entr" presetSubtype="0" fill="hold" nodeType="after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anim calcmode="lin" valueType="num">
                                          <p:cBhvr>
                                            <p:cTn id="64" dur="1000" fill="hold"/>
                                            <p:tgtEl>
                                              <p:spTgt spid="45"/>
                                            </p:tgtEl>
                                            <p:attrNameLst>
                                              <p:attrName>ppt_x</p:attrName>
                                            </p:attrNameLst>
                                          </p:cBhvr>
                                          <p:tavLst>
                                            <p:tav tm="0">
                                              <p:val>
                                                <p:strVal val="#ppt_x"/>
                                              </p:val>
                                            </p:tav>
                                            <p:tav tm="100000">
                                              <p:val>
                                                <p:strVal val="#ppt_x"/>
                                              </p:val>
                                            </p:tav>
                                          </p:tavLst>
                                        </p:anim>
                                        <p:anim calcmode="lin" valueType="num">
                                          <p:cBhvr>
                                            <p:cTn id="65" dur="1000" fill="hold"/>
                                            <p:tgtEl>
                                              <p:spTgt spid="4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1000"/>
                                            <p:tgtEl>
                                              <p:spTgt spid="46"/>
                                            </p:tgtEl>
                                          </p:cBhvr>
                                        </p:animEffect>
                                        <p:anim calcmode="lin" valueType="num">
                                          <p:cBhvr>
                                            <p:cTn id="69" dur="1000" fill="hold"/>
                                            <p:tgtEl>
                                              <p:spTgt spid="46"/>
                                            </p:tgtEl>
                                            <p:attrNameLst>
                                              <p:attrName>ppt_x</p:attrName>
                                            </p:attrNameLst>
                                          </p:cBhvr>
                                          <p:tavLst>
                                            <p:tav tm="0">
                                              <p:val>
                                                <p:strVal val="#ppt_x"/>
                                              </p:val>
                                            </p:tav>
                                            <p:tav tm="100000">
                                              <p:val>
                                                <p:strVal val="#ppt_x"/>
                                              </p:val>
                                            </p:tav>
                                          </p:tavLst>
                                        </p:anim>
                                        <p:anim calcmode="lin" valueType="num">
                                          <p:cBhvr>
                                            <p:cTn id="7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5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2"/>
          <p:cNvGrpSpPr>
            <a:grpSpLocks/>
          </p:cNvGrpSpPr>
          <p:nvPr/>
        </p:nvGrpSpPr>
        <p:grpSpPr bwMode="auto">
          <a:xfrm>
            <a:off x="1249363" y="2236788"/>
            <a:ext cx="1824037" cy="1825625"/>
            <a:chOff x="0" y="0"/>
            <a:chExt cx="1368152" cy="1368152"/>
          </a:xfrm>
        </p:grpSpPr>
        <p:sp>
          <p:nvSpPr>
            <p:cNvPr id="40" name="椭圆 8"/>
            <p:cNvSpPr>
              <a:spLocks noChangeArrowheads="1"/>
            </p:cNvSpPr>
            <p:nvPr/>
          </p:nvSpPr>
          <p:spPr bwMode="auto">
            <a:xfrm>
              <a:off x="0" y="0"/>
              <a:ext cx="1368152" cy="1368152"/>
            </a:xfrm>
            <a:prstGeom prst="ellipse">
              <a:avLst/>
            </a:prstGeom>
            <a:noFill/>
            <a:ln w="0">
              <a:solidFill>
                <a:schemeClr val="tx1">
                  <a:lumMod val="50000"/>
                  <a:lumOff val="50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41" name="椭圆 11"/>
            <p:cNvSpPr>
              <a:spLocks noChangeArrowheads="1"/>
            </p:cNvSpPr>
            <p:nvPr/>
          </p:nvSpPr>
          <p:spPr bwMode="auto">
            <a:xfrm>
              <a:off x="144016" y="144016"/>
              <a:ext cx="1080120" cy="1080120"/>
            </a:xfrm>
            <a:prstGeom prst="ellipse">
              <a:avLst/>
            </a:prstGeom>
            <a:noFill/>
            <a:ln w="0">
              <a:solidFill>
                <a:schemeClr val="tx1">
                  <a:lumMod val="50000"/>
                  <a:lumOff val="50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grpSp>
      <p:grpSp>
        <p:nvGrpSpPr>
          <p:cNvPr id="36" name="Group 11"/>
          <p:cNvGrpSpPr>
            <a:grpSpLocks/>
          </p:cNvGrpSpPr>
          <p:nvPr/>
        </p:nvGrpSpPr>
        <p:grpSpPr bwMode="auto">
          <a:xfrm>
            <a:off x="1735138" y="2805113"/>
            <a:ext cx="850900" cy="687387"/>
            <a:chOff x="0" y="0"/>
            <a:chExt cx="245393" cy="198480"/>
          </a:xfrm>
          <a:solidFill>
            <a:schemeClr val="tx1">
              <a:lumMod val="65000"/>
              <a:lumOff val="35000"/>
            </a:schemeClr>
          </a:solidFill>
        </p:grpSpPr>
        <p:sp>
          <p:nvSpPr>
            <p:cNvPr id="37" name="Freeform 90"/>
            <p:cNvSpPr>
              <a:spLocks noEditPoints="1" noChangeArrowheads="1"/>
            </p:cNvSpPr>
            <p:nvPr/>
          </p:nvSpPr>
          <p:spPr bwMode="auto">
            <a:xfrm>
              <a:off x="0" y="128109"/>
              <a:ext cx="245393" cy="70371"/>
            </a:xfrm>
            <a:custGeom>
              <a:avLst/>
              <a:gdLst>
                <a:gd name="T0" fmla="*/ 219769656 w 273"/>
                <a:gd name="T1" fmla="*/ 52369386 h 79"/>
                <a:gd name="T2" fmla="*/ 219769656 w 273"/>
                <a:gd name="T3" fmla="*/ 52369386 h 79"/>
                <a:gd name="T4" fmla="*/ 214922021 w 273"/>
                <a:gd name="T5" fmla="*/ 43640709 h 79"/>
                <a:gd name="T6" fmla="*/ 206033940 w 273"/>
                <a:gd name="T7" fmla="*/ 28565281 h 79"/>
                <a:gd name="T8" fmla="*/ 188258678 w 273"/>
                <a:gd name="T9" fmla="*/ 1587356 h 79"/>
                <a:gd name="T10" fmla="*/ 188258678 w 273"/>
                <a:gd name="T11" fmla="*/ 1587356 h 79"/>
                <a:gd name="T12" fmla="*/ 187450589 w 273"/>
                <a:gd name="T13" fmla="*/ 0 h 79"/>
                <a:gd name="T14" fmla="*/ 186642500 w 273"/>
                <a:gd name="T15" fmla="*/ 0 h 79"/>
                <a:gd name="T16" fmla="*/ 35551423 w 273"/>
                <a:gd name="T17" fmla="*/ 0 h 79"/>
                <a:gd name="T18" fmla="*/ 35551423 w 273"/>
                <a:gd name="T19" fmla="*/ 0 h 79"/>
                <a:gd name="T20" fmla="*/ 33127156 w 273"/>
                <a:gd name="T21" fmla="*/ 0 h 79"/>
                <a:gd name="T22" fmla="*/ 31510978 w 273"/>
                <a:gd name="T23" fmla="*/ 1587356 h 79"/>
                <a:gd name="T24" fmla="*/ 31510978 w 273"/>
                <a:gd name="T25" fmla="*/ 1587356 h 79"/>
                <a:gd name="T26" fmla="*/ 14543805 w 273"/>
                <a:gd name="T27" fmla="*/ 28565281 h 79"/>
                <a:gd name="T28" fmla="*/ 5655724 w 273"/>
                <a:gd name="T29" fmla="*/ 43640709 h 79"/>
                <a:gd name="T30" fmla="*/ 808089 w 273"/>
                <a:gd name="T31" fmla="*/ 52369386 h 79"/>
                <a:gd name="T32" fmla="*/ 808089 w 273"/>
                <a:gd name="T33" fmla="*/ 52369386 h 79"/>
                <a:gd name="T34" fmla="*/ 0 w 273"/>
                <a:gd name="T35" fmla="*/ 56336885 h 79"/>
                <a:gd name="T36" fmla="*/ 808089 w 273"/>
                <a:gd name="T37" fmla="*/ 58717028 h 79"/>
                <a:gd name="T38" fmla="*/ 808089 w 273"/>
                <a:gd name="T39" fmla="*/ 58717028 h 79"/>
                <a:gd name="T40" fmla="*/ 3232356 w 273"/>
                <a:gd name="T41" fmla="*/ 61097171 h 79"/>
                <a:gd name="T42" fmla="*/ 6463813 w 273"/>
                <a:gd name="T43" fmla="*/ 61890849 h 79"/>
                <a:gd name="T44" fmla="*/ 15351894 w 273"/>
                <a:gd name="T45" fmla="*/ 62684527 h 79"/>
                <a:gd name="T46" fmla="*/ 206033940 w 273"/>
                <a:gd name="T47" fmla="*/ 62684527 h 79"/>
                <a:gd name="T48" fmla="*/ 206033940 w 273"/>
                <a:gd name="T49" fmla="*/ 62684527 h 79"/>
                <a:gd name="T50" fmla="*/ 214922021 w 273"/>
                <a:gd name="T51" fmla="*/ 61890849 h 79"/>
                <a:gd name="T52" fmla="*/ 217345389 w 273"/>
                <a:gd name="T53" fmla="*/ 61097171 h 79"/>
                <a:gd name="T54" fmla="*/ 219769656 w 273"/>
                <a:gd name="T55" fmla="*/ 58717028 h 79"/>
                <a:gd name="T56" fmla="*/ 219769656 w 273"/>
                <a:gd name="T57" fmla="*/ 58717028 h 79"/>
                <a:gd name="T58" fmla="*/ 220577745 w 273"/>
                <a:gd name="T59" fmla="*/ 56336885 h 79"/>
                <a:gd name="T60" fmla="*/ 219769656 w 273"/>
                <a:gd name="T61" fmla="*/ 52369386 h 79"/>
                <a:gd name="T62" fmla="*/ 219769656 w 273"/>
                <a:gd name="T63" fmla="*/ 52369386 h 79"/>
                <a:gd name="T64" fmla="*/ 214922021 w 273"/>
                <a:gd name="T65" fmla="*/ 55543207 h 79"/>
                <a:gd name="T66" fmla="*/ 214922021 w 273"/>
                <a:gd name="T67" fmla="*/ 55543207 h 79"/>
                <a:gd name="T68" fmla="*/ 212497754 w 273"/>
                <a:gd name="T69" fmla="*/ 56336885 h 79"/>
                <a:gd name="T70" fmla="*/ 206033940 w 273"/>
                <a:gd name="T71" fmla="*/ 56336885 h 79"/>
                <a:gd name="T72" fmla="*/ 15351894 w 273"/>
                <a:gd name="T73" fmla="*/ 56336885 h 79"/>
                <a:gd name="T74" fmla="*/ 15351894 w 273"/>
                <a:gd name="T75" fmla="*/ 56336885 h 79"/>
                <a:gd name="T76" fmla="*/ 7271902 w 273"/>
                <a:gd name="T77" fmla="*/ 56336885 h 79"/>
                <a:gd name="T78" fmla="*/ 6463813 w 273"/>
                <a:gd name="T79" fmla="*/ 55543207 h 79"/>
                <a:gd name="T80" fmla="*/ 6463813 w 273"/>
                <a:gd name="T81" fmla="*/ 55543207 h 79"/>
                <a:gd name="T82" fmla="*/ 6463813 w 273"/>
                <a:gd name="T83" fmla="*/ 53956742 h 79"/>
                <a:gd name="T84" fmla="*/ 6463813 w 273"/>
                <a:gd name="T85" fmla="*/ 53956742 h 79"/>
                <a:gd name="T86" fmla="*/ 6463813 w 273"/>
                <a:gd name="T87" fmla="*/ 53956742 h 79"/>
                <a:gd name="T88" fmla="*/ 6463813 w 273"/>
                <a:gd name="T89" fmla="*/ 53956742 h 79"/>
                <a:gd name="T90" fmla="*/ 12119538 w 273"/>
                <a:gd name="T91" fmla="*/ 42054244 h 79"/>
                <a:gd name="T92" fmla="*/ 25047165 w 273"/>
                <a:gd name="T93" fmla="*/ 23010426 h 79"/>
                <a:gd name="T94" fmla="*/ 194722492 w 273"/>
                <a:gd name="T95" fmla="*/ 23010426 h 79"/>
                <a:gd name="T96" fmla="*/ 194722492 w 273"/>
                <a:gd name="T97" fmla="*/ 23010426 h 79"/>
                <a:gd name="T98" fmla="*/ 208458207 w 273"/>
                <a:gd name="T99" fmla="*/ 42054244 h 79"/>
                <a:gd name="T100" fmla="*/ 214113932 w 273"/>
                <a:gd name="T101" fmla="*/ 53956742 h 79"/>
                <a:gd name="T102" fmla="*/ 214113932 w 273"/>
                <a:gd name="T103" fmla="*/ 53956742 h 79"/>
                <a:gd name="T104" fmla="*/ 214113932 w 273"/>
                <a:gd name="T105" fmla="*/ 53956742 h 79"/>
                <a:gd name="T106" fmla="*/ 214113932 w 273"/>
                <a:gd name="T107" fmla="*/ 53956742 h 79"/>
                <a:gd name="T108" fmla="*/ 214922021 w 273"/>
                <a:gd name="T109" fmla="*/ 55543207 h 79"/>
                <a:gd name="T110" fmla="*/ 214922021 w 273"/>
                <a:gd name="T111" fmla="*/ 5554320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3"/>
                <a:gd name="T169" fmla="*/ 0 h 79"/>
                <a:gd name="T170" fmla="*/ 273 w 273"/>
                <a:gd name="T171" fmla="*/ 79 h 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3" h="79">
                  <a:moveTo>
                    <a:pt x="272" y="66"/>
                  </a:moveTo>
                  <a:lnTo>
                    <a:pt x="272" y="66"/>
                  </a:lnTo>
                  <a:lnTo>
                    <a:pt x="266" y="55"/>
                  </a:lnTo>
                  <a:lnTo>
                    <a:pt x="255" y="36"/>
                  </a:lnTo>
                  <a:lnTo>
                    <a:pt x="233" y="2"/>
                  </a:lnTo>
                  <a:lnTo>
                    <a:pt x="232" y="0"/>
                  </a:lnTo>
                  <a:lnTo>
                    <a:pt x="231" y="0"/>
                  </a:lnTo>
                  <a:lnTo>
                    <a:pt x="44" y="0"/>
                  </a:lnTo>
                  <a:lnTo>
                    <a:pt x="41" y="0"/>
                  </a:lnTo>
                  <a:lnTo>
                    <a:pt x="39" y="2"/>
                  </a:lnTo>
                  <a:lnTo>
                    <a:pt x="18" y="36"/>
                  </a:lnTo>
                  <a:lnTo>
                    <a:pt x="7" y="55"/>
                  </a:lnTo>
                  <a:lnTo>
                    <a:pt x="1" y="66"/>
                  </a:lnTo>
                  <a:lnTo>
                    <a:pt x="0" y="71"/>
                  </a:lnTo>
                  <a:lnTo>
                    <a:pt x="1" y="74"/>
                  </a:lnTo>
                  <a:lnTo>
                    <a:pt x="4" y="77"/>
                  </a:lnTo>
                  <a:lnTo>
                    <a:pt x="8" y="78"/>
                  </a:lnTo>
                  <a:lnTo>
                    <a:pt x="19" y="79"/>
                  </a:lnTo>
                  <a:lnTo>
                    <a:pt x="255" y="79"/>
                  </a:lnTo>
                  <a:lnTo>
                    <a:pt x="266" y="78"/>
                  </a:lnTo>
                  <a:lnTo>
                    <a:pt x="269" y="77"/>
                  </a:lnTo>
                  <a:lnTo>
                    <a:pt x="272" y="74"/>
                  </a:lnTo>
                  <a:lnTo>
                    <a:pt x="273" y="71"/>
                  </a:lnTo>
                  <a:lnTo>
                    <a:pt x="272" y="66"/>
                  </a:lnTo>
                  <a:close/>
                  <a:moveTo>
                    <a:pt x="266" y="70"/>
                  </a:moveTo>
                  <a:lnTo>
                    <a:pt x="266" y="70"/>
                  </a:lnTo>
                  <a:lnTo>
                    <a:pt x="263" y="71"/>
                  </a:lnTo>
                  <a:lnTo>
                    <a:pt x="255" y="71"/>
                  </a:lnTo>
                  <a:lnTo>
                    <a:pt x="19" y="71"/>
                  </a:lnTo>
                  <a:lnTo>
                    <a:pt x="9" y="71"/>
                  </a:lnTo>
                  <a:lnTo>
                    <a:pt x="8" y="70"/>
                  </a:lnTo>
                  <a:lnTo>
                    <a:pt x="8" y="68"/>
                  </a:lnTo>
                  <a:lnTo>
                    <a:pt x="15" y="53"/>
                  </a:lnTo>
                  <a:lnTo>
                    <a:pt x="31" y="29"/>
                  </a:lnTo>
                  <a:lnTo>
                    <a:pt x="241" y="29"/>
                  </a:lnTo>
                  <a:lnTo>
                    <a:pt x="258" y="53"/>
                  </a:lnTo>
                  <a:lnTo>
                    <a:pt x="265" y="68"/>
                  </a:lnTo>
                  <a:lnTo>
                    <a:pt x="266" y="70"/>
                  </a:lnTo>
                  <a:close/>
                </a:path>
              </a:pathLst>
            </a:custGeom>
            <a:grpFill/>
            <a:ln w="9525" cmpd="sng">
              <a:noFill/>
              <a:bevel/>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38" name="Freeform 91"/>
            <p:cNvSpPr>
              <a:spLocks noChangeArrowheads="1"/>
            </p:cNvSpPr>
            <p:nvPr/>
          </p:nvSpPr>
          <p:spPr bwMode="auto">
            <a:xfrm>
              <a:off x="110065" y="160587"/>
              <a:ext cx="27066" cy="18044"/>
            </a:xfrm>
            <a:custGeom>
              <a:avLst/>
              <a:gdLst>
                <a:gd name="T0" fmla="*/ 20746935 w 32"/>
                <a:gd name="T1" fmla="*/ 0 h 21"/>
                <a:gd name="T2" fmla="*/ 2145826 w 32"/>
                <a:gd name="T3" fmla="*/ 0 h 21"/>
                <a:gd name="T4" fmla="*/ 2145826 w 32"/>
                <a:gd name="T5" fmla="*/ 0 h 21"/>
                <a:gd name="T6" fmla="*/ 0 w 32"/>
                <a:gd name="T7" fmla="*/ 738086 h 21"/>
                <a:gd name="T8" fmla="*/ 0 w 32"/>
                <a:gd name="T9" fmla="*/ 2215116 h 21"/>
                <a:gd name="T10" fmla="*/ 0 w 32"/>
                <a:gd name="T11" fmla="*/ 14027921 h 21"/>
                <a:gd name="T12" fmla="*/ 0 w 32"/>
                <a:gd name="T13" fmla="*/ 14027921 h 21"/>
                <a:gd name="T14" fmla="*/ 0 w 32"/>
                <a:gd name="T15" fmla="*/ 15504092 h 21"/>
                <a:gd name="T16" fmla="*/ 2145826 w 32"/>
                <a:gd name="T17" fmla="*/ 15504092 h 21"/>
                <a:gd name="T18" fmla="*/ 20746935 w 32"/>
                <a:gd name="T19" fmla="*/ 15504092 h 21"/>
                <a:gd name="T20" fmla="*/ 20746935 w 32"/>
                <a:gd name="T21" fmla="*/ 15504092 h 21"/>
                <a:gd name="T22" fmla="*/ 22892761 w 32"/>
                <a:gd name="T23" fmla="*/ 15504092 h 21"/>
                <a:gd name="T24" fmla="*/ 22892761 w 32"/>
                <a:gd name="T25" fmla="*/ 14027921 h 21"/>
                <a:gd name="T26" fmla="*/ 22892761 w 32"/>
                <a:gd name="T27" fmla="*/ 2215116 h 21"/>
                <a:gd name="T28" fmla="*/ 22892761 w 32"/>
                <a:gd name="T29" fmla="*/ 2215116 h 21"/>
                <a:gd name="T30" fmla="*/ 22892761 w 32"/>
                <a:gd name="T31" fmla="*/ 738086 h 21"/>
                <a:gd name="T32" fmla="*/ 20746935 w 32"/>
                <a:gd name="T33" fmla="*/ 0 h 21"/>
                <a:gd name="T34" fmla="*/ 20746935 w 32"/>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21"/>
                <a:gd name="T56" fmla="*/ 32 w 32"/>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21">
                  <a:moveTo>
                    <a:pt x="29" y="0"/>
                  </a:moveTo>
                  <a:lnTo>
                    <a:pt x="3" y="0"/>
                  </a:lnTo>
                  <a:lnTo>
                    <a:pt x="0" y="1"/>
                  </a:lnTo>
                  <a:lnTo>
                    <a:pt x="0" y="3"/>
                  </a:lnTo>
                  <a:lnTo>
                    <a:pt x="0" y="19"/>
                  </a:lnTo>
                  <a:lnTo>
                    <a:pt x="0" y="21"/>
                  </a:lnTo>
                  <a:lnTo>
                    <a:pt x="3" y="21"/>
                  </a:lnTo>
                  <a:lnTo>
                    <a:pt x="29" y="21"/>
                  </a:lnTo>
                  <a:lnTo>
                    <a:pt x="32" y="21"/>
                  </a:lnTo>
                  <a:lnTo>
                    <a:pt x="32" y="19"/>
                  </a:lnTo>
                  <a:lnTo>
                    <a:pt x="32" y="3"/>
                  </a:lnTo>
                  <a:lnTo>
                    <a:pt x="32" y="1"/>
                  </a:lnTo>
                  <a:lnTo>
                    <a:pt x="29" y="0"/>
                  </a:lnTo>
                  <a:close/>
                </a:path>
              </a:pathLst>
            </a:custGeom>
            <a:grpFill/>
            <a:ln w="9525" cmpd="sng">
              <a:noFill/>
              <a:bevel/>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39" name="Freeform 92"/>
            <p:cNvSpPr>
              <a:spLocks noEditPoints="1" noChangeArrowheads="1"/>
            </p:cNvSpPr>
            <p:nvPr/>
          </p:nvSpPr>
          <p:spPr bwMode="auto">
            <a:xfrm>
              <a:off x="37891" y="0"/>
              <a:ext cx="169610" cy="120893"/>
            </a:xfrm>
            <a:custGeom>
              <a:avLst/>
              <a:gdLst>
                <a:gd name="T0" fmla="*/ 141740116 w 189"/>
                <a:gd name="T1" fmla="*/ 110720587 h 132"/>
                <a:gd name="T2" fmla="*/ 152209270 w 189"/>
                <a:gd name="T3" fmla="*/ 110720587 h 132"/>
                <a:gd name="T4" fmla="*/ 152209270 w 189"/>
                <a:gd name="T5" fmla="*/ 98977480 h 132"/>
                <a:gd name="T6" fmla="*/ 152209270 w 189"/>
                <a:gd name="T7" fmla="*/ 98977480 h 132"/>
                <a:gd name="T8" fmla="*/ 152209270 w 189"/>
                <a:gd name="T9" fmla="*/ 10065258 h 132"/>
                <a:gd name="T10" fmla="*/ 152209270 w 189"/>
                <a:gd name="T11" fmla="*/ 10065258 h 132"/>
                <a:gd name="T12" fmla="*/ 152209270 w 189"/>
                <a:gd name="T13" fmla="*/ 6710477 h 132"/>
                <a:gd name="T14" fmla="*/ 149793450 w 189"/>
                <a:gd name="T15" fmla="*/ 1677848 h 132"/>
                <a:gd name="T16" fmla="*/ 144960911 w 189"/>
                <a:gd name="T17" fmla="*/ 0 h 132"/>
                <a:gd name="T18" fmla="*/ 141740116 w 189"/>
                <a:gd name="T19" fmla="*/ 0 h 132"/>
                <a:gd name="T20" fmla="*/ 9664180 w 189"/>
                <a:gd name="T21" fmla="*/ 0 h 132"/>
                <a:gd name="T22" fmla="*/ 9664180 w 189"/>
                <a:gd name="T23" fmla="*/ 0 h 132"/>
                <a:gd name="T24" fmla="*/ 6442488 w 189"/>
                <a:gd name="T25" fmla="*/ 0 h 132"/>
                <a:gd name="T26" fmla="*/ 2415821 w 189"/>
                <a:gd name="T27" fmla="*/ 1677848 h 132"/>
                <a:gd name="T28" fmla="*/ 0 w 189"/>
                <a:gd name="T29" fmla="*/ 6710477 h 132"/>
                <a:gd name="T30" fmla="*/ 0 w 189"/>
                <a:gd name="T31" fmla="*/ 10065258 h 132"/>
                <a:gd name="T32" fmla="*/ 0 w 189"/>
                <a:gd name="T33" fmla="*/ 98977480 h 132"/>
                <a:gd name="T34" fmla="*/ 0 w 189"/>
                <a:gd name="T35" fmla="*/ 98977480 h 132"/>
                <a:gd name="T36" fmla="*/ 0 w 189"/>
                <a:gd name="T37" fmla="*/ 98977480 h 132"/>
                <a:gd name="T38" fmla="*/ 0 w 189"/>
                <a:gd name="T39" fmla="*/ 110720587 h 132"/>
                <a:gd name="T40" fmla="*/ 9664180 w 189"/>
                <a:gd name="T41" fmla="*/ 110720587 h 132"/>
                <a:gd name="T42" fmla="*/ 141740116 w 189"/>
                <a:gd name="T43" fmla="*/ 110720587 h 132"/>
                <a:gd name="T44" fmla="*/ 8053334 w 189"/>
                <a:gd name="T45" fmla="*/ 6710477 h 132"/>
                <a:gd name="T46" fmla="*/ 144155936 w 189"/>
                <a:gd name="T47" fmla="*/ 6710477 h 132"/>
                <a:gd name="T48" fmla="*/ 144155936 w 189"/>
                <a:gd name="T49" fmla="*/ 98977480 h 132"/>
                <a:gd name="T50" fmla="*/ 8053334 w 189"/>
                <a:gd name="T51" fmla="*/ 98977480 h 132"/>
                <a:gd name="T52" fmla="*/ 8053334 w 189"/>
                <a:gd name="T53" fmla="*/ 6710477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9"/>
                <a:gd name="T82" fmla="*/ 0 h 132"/>
                <a:gd name="T83" fmla="*/ 189 w 189"/>
                <a:gd name="T84" fmla="*/ 132 h 1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9" h="132">
                  <a:moveTo>
                    <a:pt x="176" y="132"/>
                  </a:moveTo>
                  <a:lnTo>
                    <a:pt x="189" y="132"/>
                  </a:lnTo>
                  <a:lnTo>
                    <a:pt x="189" y="118"/>
                  </a:lnTo>
                  <a:lnTo>
                    <a:pt x="189" y="12"/>
                  </a:lnTo>
                  <a:lnTo>
                    <a:pt x="189" y="8"/>
                  </a:lnTo>
                  <a:lnTo>
                    <a:pt x="186" y="2"/>
                  </a:lnTo>
                  <a:lnTo>
                    <a:pt x="180" y="0"/>
                  </a:lnTo>
                  <a:lnTo>
                    <a:pt x="176" y="0"/>
                  </a:lnTo>
                  <a:lnTo>
                    <a:pt x="12" y="0"/>
                  </a:lnTo>
                  <a:lnTo>
                    <a:pt x="8" y="0"/>
                  </a:lnTo>
                  <a:lnTo>
                    <a:pt x="3" y="2"/>
                  </a:lnTo>
                  <a:lnTo>
                    <a:pt x="0" y="8"/>
                  </a:lnTo>
                  <a:lnTo>
                    <a:pt x="0" y="12"/>
                  </a:lnTo>
                  <a:lnTo>
                    <a:pt x="0" y="118"/>
                  </a:lnTo>
                  <a:lnTo>
                    <a:pt x="0" y="132"/>
                  </a:lnTo>
                  <a:lnTo>
                    <a:pt x="12" y="132"/>
                  </a:lnTo>
                  <a:lnTo>
                    <a:pt x="176" y="132"/>
                  </a:lnTo>
                  <a:close/>
                  <a:moveTo>
                    <a:pt x="10" y="8"/>
                  </a:moveTo>
                  <a:lnTo>
                    <a:pt x="179" y="8"/>
                  </a:lnTo>
                  <a:lnTo>
                    <a:pt x="179" y="118"/>
                  </a:lnTo>
                  <a:lnTo>
                    <a:pt x="10" y="118"/>
                  </a:lnTo>
                  <a:lnTo>
                    <a:pt x="10" y="8"/>
                  </a:lnTo>
                  <a:close/>
                </a:path>
              </a:pathLst>
            </a:custGeom>
            <a:grpFill/>
            <a:ln w="9525" cmpd="sng">
              <a:noFill/>
              <a:bevel/>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grpSp>
      <p:grpSp>
        <p:nvGrpSpPr>
          <p:cNvPr id="43" name="Group 5"/>
          <p:cNvGrpSpPr>
            <a:grpSpLocks/>
          </p:cNvGrpSpPr>
          <p:nvPr/>
        </p:nvGrpSpPr>
        <p:grpSpPr bwMode="auto">
          <a:xfrm>
            <a:off x="4799806" y="2236788"/>
            <a:ext cx="1824038" cy="1825625"/>
            <a:chOff x="0" y="0"/>
            <a:chExt cx="1368152" cy="1368152"/>
          </a:xfrm>
        </p:grpSpPr>
        <p:sp>
          <p:nvSpPr>
            <p:cNvPr id="45" name="椭圆 18"/>
            <p:cNvSpPr>
              <a:spLocks noChangeArrowheads="1"/>
            </p:cNvSpPr>
            <p:nvPr/>
          </p:nvSpPr>
          <p:spPr bwMode="auto">
            <a:xfrm>
              <a:off x="0" y="0"/>
              <a:ext cx="1368152" cy="1368152"/>
            </a:xfrm>
            <a:prstGeom prst="ellipse">
              <a:avLst/>
            </a:prstGeom>
            <a:noFill/>
            <a:ln w="0">
              <a:solidFill>
                <a:schemeClr val="tx1">
                  <a:lumMod val="50000"/>
                  <a:lumOff val="50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46" name="椭圆 19"/>
            <p:cNvSpPr>
              <a:spLocks noChangeArrowheads="1"/>
            </p:cNvSpPr>
            <p:nvPr/>
          </p:nvSpPr>
          <p:spPr bwMode="auto">
            <a:xfrm>
              <a:off x="144016" y="144016"/>
              <a:ext cx="1080120" cy="1080120"/>
            </a:xfrm>
            <a:prstGeom prst="ellipse">
              <a:avLst/>
            </a:prstGeom>
            <a:noFill/>
            <a:ln w="0">
              <a:solidFill>
                <a:schemeClr val="tx1">
                  <a:lumMod val="50000"/>
                  <a:lumOff val="50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grpSp>
      <p:sp>
        <p:nvSpPr>
          <p:cNvPr id="44" name="Freeform 54"/>
          <p:cNvSpPr>
            <a:spLocks noEditPoints="1" noChangeArrowheads="1"/>
          </p:cNvSpPr>
          <p:nvPr/>
        </p:nvSpPr>
        <p:spPr bwMode="auto">
          <a:xfrm>
            <a:off x="5547519" y="2792413"/>
            <a:ext cx="387350" cy="712787"/>
          </a:xfrm>
          <a:custGeom>
            <a:avLst/>
            <a:gdLst>
              <a:gd name="T0" fmla="*/ 124815145 w 144"/>
              <a:gd name="T1" fmla="*/ 0 h 270"/>
              <a:gd name="T2" fmla="*/ 103107462 w 144"/>
              <a:gd name="T3" fmla="*/ 0 h 270"/>
              <a:gd name="T4" fmla="*/ 59694785 w 144"/>
              <a:gd name="T5" fmla="*/ 15703520 h 270"/>
              <a:gd name="T6" fmla="*/ 21707684 w 144"/>
              <a:gd name="T7" fmla="*/ 47113201 h 270"/>
              <a:gd name="T8" fmla="*/ 5425576 w 144"/>
              <a:gd name="T9" fmla="*/ 94226402 h 270"/>
              <a:gd name="T10" fmla="*/ 0 w 144"/>
              <a:gd name="T11" fmla="*/ 1298221910 h 270"/>
              <a:gd name="T12" fmla="*/ 5425576 w 144"/>
              <a:gd name="T13" fmla="*/ 1319161698 h 270"/>
              <a:gd name="T14" fmla="*/ 21707684 w 144"/>
              <a:gd name="T15" fmla="*/ 1361041273 h 270"/>
              <a:gd name="T16" fmla="*/ 59694785 w 144"/>
              <a:gd name="T17" fmla="*/ 1392448312 h 270"/>
              <a:gd name="T18" fmla="*/ 103107462 w 144"/>
              <a:gd name="T19" fmla="*/ 1413388100 h 270"/>
              <a:gd name="T20" fmla="*/ 662065519 w 144"/>
              <a:gd name="T21" fmla="*/ 1413388100 h 270"/>
              <a:gd name="T22" fmla="*/ 689198778 w 144"/>
              <a:gd name="T23" fmla="*/ 1413388100 h 270"/>
              <a:gd name="T24" fmla="*/ 732614145 w 144"/>
              <a:gd name="T25" fmla="*/ 1392448312 h 270"/>
              <a:gd name="T26" fmla="*/ 759747405 w 144"/>
              <a:gd name="T27" fmla="*/ 1361041273 h 270"/>
              <a:gd name="T28" fmla="*/ 781455088 w 144"/>
              <a:gd name="T29" fmla="*/ 1319161698 h 270"/>
              <a:gd name="T30" fmla="*/ 781455088 w 144"/>
              <a:gd name="T31" fmla="*/ 115166189 h 270"/>
              <a:gd name="T32" fmla="*/ 781455088 w 144"/>
              <a:gd name="T33" fmla="*/ 94226402 h 270"/>
              <a:gd name="T34" fmla="*/ 759747405 w 144"/>
              <a:gd name="T35" fmla="*/ 47113201 h 270"/>
              <a:gd name="T36" fmla="*/ 732614145 w 144"/>
              <a:gd name="T37" fmla="*/ 15703520 h 270"/>
              <a:gd name="T38" fmla="*/ 689198778 w 144"/>
              <a:gd name="T39" fmla="*/ 0 h 270"/>
              <a:gd name="T40" fmla="*/ 662065519 w 144"/>
              <a:gd name="T41" fmla="*/ 0 h 270"/>
              <a:gd name="T42" fmla="*/ 466701747 w 144"/>
              <a:gd name="T43" fmla="*/ 94226402 h 270"/>
              <a:gd name="T44" fmla="*/ 488409430 w 144"/>
              <a:gd name="T45" fmla="*/ 99460028 h 270"/>
              <a:gd name="T46" fmla="*/ 488409430 w 144"/>
              <a:gd name="T47" fmla="*/ 115166189 h 270"/>
              <a:gd name="T48" fmla="*/ 466701747 w 144"/>
              <a:gd name="T49" fmla="*/ 136103335 h 270"/>
              <a:gd name="T50" fmla="*/ 314753342 w 144"/>
              <a:gd name="T51" fmla="*/ 136103335 h 270"/>
              <a:gd name="T52" fmla="*/ 293045658 w 144"/>
              <a:gd name="T53" fmla="*/ 115166189 h 270"/>
              <a:gd name="T54" fmla="*/ 303899500 w 144"/>
              <a:gd name="T55" fmla="*/ 99460028 h 270"/>
              <a:gd name="T56" fmla="*/ 314753342 w 144"/>
              <a:gd name="T57" fmla="*/ 94226402 h 270"/>
              <a:gd name="T58" fmla="*/ 390727544 w 144"/>
              <a:gd name="T59" fmla="*/ 1371511167 h 270"/>
              <a:gd name="T60" fmla="*/ 336461025 w 144"/>
              <a:gd name="T61" fmla="*/ 1350571379 h 270"/>
              <a:gd name="T62" fmla="*/ 314753342 w 144"/>
              <a:gd name="T63" fmla="*/ 1298221910 h 270"/>
              <a:gd name="T64" fmla="*/ 325607183 w 144"/>
              <a:gd name="T65" fmla="*/ 1272048497 h 270"/>
              <a:gd name="T66" fmla="*/ 358166019 w 144"/>
              <a:gd name="T67" fmla="*/ 1224935296 h 270"/>
              <a:gd name="T68" fmla="*/ 390727544 w 144"/>
              <a:gd name="T69" fmla="*/ 1224935296 h 270"/>
              <a:gd name="T70" fmla="*/ 439568487 w 144"/>
              <a:gd name="T71" fmla="*/ 1251111352 h 270"/>
              <a:gd name="T72" fmla="*/ 466701747 w 144"/>
              <a:gd name="T73" fmla="*/ 1298221910 h 270"/>
              <a:gd name="T74" fmla="*/ 455847905 w 144"/>
              <a:gd name="T75" fmla="*/ 1319161698 h 270"/>
              <a:gd name="T76" fmla="*/ 417860804 w 144"/>
              <a:gd name="T77" fmla="*/ 1361041273 h 270"/>
              <a:gd name="T78" fmla="*/ 390727544 w 144"/>
              <a:gd name="T79" fmla="*/ 1371511167 h 270"/>
              <a:gd name="T80" fmla="*/ 48840943 w 144"/>
              <a:gd name="T81" fmla="*/ 1177824737 h 270"/>
              <a:gd name="T82" fmla="*/ 738039721 w 144"/>
              <a:gd name="T83" fmla="*/ 235566004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270"/>
              <a:gd name="T128" fmla="*/ 144 w 144"/>
              <a:gd name="T129" fmla="*/ 270 h 2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270">
                <a:moveTo>
                  <a:pt x="122" y="0"/>
                </a:moveTo>
                <a:lnTo>
                  <a:pt x="23" y="0"/>
                </a:lnTo>
                <a:lnTo>
                  <a:pt x="19" y="0"/>
                </a:lnTo>
                <a:lnTo>
                  <a:pt x="13" y="1"/>
                </a:lnTo>
                <a:lnTo>
                  <a:pt x="11" y="3"/>
                </a:lnTo>
                <a:lnTo>
                  <a:pt x="6" y="5"/>
                </a:lnTo>
                <a:lnTo>
                  <a:pt x="4" y="9"/>
                </a:lnTo>
                <a:lnTo>
                  <a:pt x="2" y="13"/>
                </a:lnTo>
                <a:lnTo>
                  <a:pt x="1" y="18"/>
                </a:lnTo>
                <a:lnTo>
                  <a:pt x="0" y="22"/>
                </a:lnTo>
                <a:lnTo>
                  <a:pt x="0" y="248"/>
                </a:lnTo>
                <a:lnTo>
                  <a:pt x="1" y="252"/>
                </a:lnTo>
                <a:lnTo>
                  <a:pt x="2" y="256"/>
                </a:lnTo>
                <a:lnTo>
                  <a:pt x="4" y="260"/>
                </a:lnTo>
                <a:lnTo>
                  <a:pt x="6" y="263"/>
                </a:lnTo>
                <a:lnTo>
                  <a:pt x="11" y="266"/>
                </a:lnTo>
                <a:lnTo>
                  <a:pt x="13" y="269"/>
                </a:lnTo>
                <a:lnTo>
                  <a:pt x="19" y="270"/>
                </a:lnTo>
                <a:lnTo>
                  <a:pt x="23"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18"/>
                </a:lnTo>
                <a:lnTo>
                  <a:pt x="143" y="13"/>
                </a:lnTo>
                <a:lnTo>
                  <a:pt x="140" y="9"/>
                </a:lnTo>
                <a:lnTo>
                  <a:pt x="137" y="5"/>
                </a:lnTo>
                <a:lnTo>
                  <a:pt x="135" y="3"/>
                </a:lnTo>
                <a:lnTo>
                  <a:pt x="131" y="1"/>
                </a:lnTo>
                <a:lnTo>
                  <a:pt x="127" y="0"/>
                </a:lnTo>
                <a:lnTo>
                  <a:pt x="122" y="0"/>
                </a:lnTo>
                <a:close/>
                <a:moveTo>
                  <a:pt x="58" y="18"/>
                </a:moveTo>
                <a:lnTo>
                  <a:pt x="86" y="18"/>
                </a:lnTo>
                <a:lnTo>
                  <a:pt x="90" y="19"/>
                </a:lnTo>
                <a:lnTo>
                  <a:pt x="90" y="22"/>
                </a:lnTo>
                <a:lnTo>
                  <a:pt x="90" y="24"/>
                </a:lnTo>
                <a:lnTo>
                  <a:pt x="86" y="26"/>
                </a:lnTo>
                <a:lnTo>
                  <a:pt x="58" y="26"/>
                </a:lnTo>
                <a:lnTo>
                  <a:pt x="56" y="24"/>
                </a:lnTo>
                <a:lnTo>
                  <a:pt x="54" y="22"/>
                </a:lnTo>
                <a:lnTo>
                  <a:pt x="56" y="19"/>
                </a:lnTo>
                <a:lnTo>
                  <a:pt x="58" y="18"/>
                </a:lnTo>
                <a:close/>
                <a:moveTo>
                  <a:pt x="72" y="262"/>
                </a:moveTo>
                <a:lnTo>
                  <a:pt x="72" y="262"/>
                </a:lnTo>
                <a:lnTo>
                  <a:pt x="66" y="260"/>
                </a:lnTo>
                <a:lnTo>
                  <a:pt x="62" y="258"/>
                </a:lnTo>
                <a:lnTo>
                  <a:pt x="60" y="252"/>
                </a:lnTo>
                <a:lnTo>
                  <a:pt x="58" y="248"/>
                </a:lnTo>
                <a:lnTo>
                  <a:pt x="60" y="243"/>
                </a:lnTo>
                <a:lnTo>
                  <a:pt x="62" y="239"/>
                </a:lnTo>
                <a:lnTo>
                  <a:pt x="66" y="234"/>
                </a:lnTo>
                <a:lnTo>
                  <a:pt x="72" y="234"/>
                </a:lnTo>
                <a:lnTo>
                  <a:pt x="77" y="234"/>
                </a:lnTo>
                <a:lnTo>
                  <a:pt x="81" y="239"/>
                </a:lnTo>
                <a:lnTo>
                  <a:pt x="84" y="243"/>
                </a:lnTo>
                <a:lnTo>
                  <a:pt x="86" y="248"/>
                </a:lnTo>
                <a:lnTo>
                  <a:pt x="84" y="252"/>
                </a:lnTo>
                <a:lnTo>
                  <a:pt x="81" y="258"/>
                </a:lnTo>
                <a:lnTo>
                  <a:pt x="77" y="260"/>
                </a:lnTo>
                <a:lnTo>
                  <a:pt x="72" y="262"/>
                </a:lnTo>
                <a:close/>
                <a:moveTo>
                  <a:pt x="136" y="225"/>
                </a:moveTo>
                <a:lnTo>
                  <a:pt x="9" y="225"/>
                </a:lnTo>
                <a:lnTo>
                  <a:pt x="9" y="45"/>
                </a:lnTo>
                <a:lnTo>
                  <a:pt x="136" y="45"/>
                </a:lnTo>
                <a:lnTo>
                  <a:pt x="136" y="225"/>
                </a:lnTo>
                <a:close/>
              </a:path>
            </a:pathLst>
          </a:custGeom>
          <a:solidFill>
            <a:schemeClr val="tx1">
              <a:lumMod val="65000"/>
              <a:lumOff val="35000"/>
            </a:schemeClr>
          </a:solidFill>
          <a:ln w="9525" cmpd="sng">
            <a:noFill/>
            <a:bevel/>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grpSp>
        <p:nvGrpSpPr>
          <p:cNvPr id="48" name="Group 8"/>
          <p:cNvGrpSpPr>
            <a:grpSpLocks/>
          </p:cNvGrpSpPr>
          <p:nvPr/>
        </p:nvGrpSpPr>
        <p:grpSpPr bwMode="auto">
          <a:xfrm>
            <a:off x="8476456" y="2236788"/>
            <a:ext cx="1824038" cy="1825625"/>
            <a:chOff x="0" y="0"/>
            <a:chExt cx="1368152" cy="1368152"/>
          </a:xfrm>
        </p:grpSpPr>
        <p:sp>
          <p:nvSpPr>
            <p:cNvPr id="52" name="椭圆 21"/>
            <p:cNvSpPr>
              <a:spLocks noChangeArrowheads="1"/>
            </p:cNvSpPr>
            <p:nvPr/>
          </p:nvSpPr>
          <p:spPr bwMode="auto">
            <a:xfrm>
              <a:off x="0" y="0"/>
              <a:ext cx="1368152" cy="1368152"/>
            </a:xfrm>
            <a:prstGeom prst="ellipse">
              <a:avLst/>
            </a:prstGeom>
            <a:noFill/>
            <a:ln w="0">
              <a:solidFill>
                <a:schemeClr val="tx1">
                  <a:lumMod val="50000"/>
                  <a:lumOff val="50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53" name="椭圆 22"/>
            <p:cNvSpPr>
              <a:spLocks noChangeArrowheads="1"/>
            </p:cNvSpPr>
            <p:nvPr/>
          </p:nvSpPr>
          <p:spPr bwMode="auto">
            <a:xfrm>
              <a:off x="144016" y="144016"/>
              <a:ext cx="1080120" cy="1080120"/>
            </a:xfrm>
            <a:prstGeom prst="ellipse">
              <a:avLst/>
            </a:prstGeom>
            <a:noFill/>
            <a:ln w="0">
              <a:solidFill>
                <a:schemeClr val="tx1">
                  <a:lumMod val="50000"/>
                  <a:lumOff val="50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grpSp>
      <p:grpSp>
        <p:nvGrpSpPr>
          <p:cNvPr id="49" name="Group 16"/>
          <p:cNvGrpSpPr>
            <a:grpSpLocks/>
          </p:cNvGrpSpPr>
          <p:nvPr/>
        </p:nvGrpSpPr>
        <p:grpSpPr bwMode="auto">
          <a:xfrm>
            <a:off x="9022556" y="2795588"/>
            <a:ext cx="731838" cy="704850"/>
            <a:chOff x="0" y="0"/>
            <a:chExt cx="245393" cy="236363"/>
          </a:xfrm>
          <a:solidFill>
            <a:schemeClr val="tx1">
              <a:lumMod val="65000"/>
              <a:lumOff val="35000"/>
            </a:schemeClr>
          </a:solidFill>
        </p:grpSpPr>
        <p:sp>
          <p:nvSpPr>
            <p:cNvPr id="50" name="Freeform 226"/>
            <p:cNvSpPr>
              <a:spLocks noEditPoints="1" noChangeArrowheads="1"/>
            </p:cNvSpPr>
            <p:nvPr/>
          </p:nvSpPr>
          <p:spPr bwMode="auto">
            <a:xfrm>
              <a:off x="25261" y="0"/>
              <a:ext cx="194871" cy="166001"/>
            </a:xfrm>
            <a:custGeom>
              <a:avLst/>
              <a:gdLst>
                <a:gd name="T0" fmla="*/ 12323098 w 215"/>
                <a:gd name="T1" fmla="*/ 134947021 h 183"/>
                <a:gd name="T2" fmla="*/ 68185816 w 215"/>
                <a:gd name="T3" fmla="*/ 134947021 h 183"/>
                <a:gd name="T4" fmla="*/ 65721378 w 215"/>
                <a:gd name="T5" fmla="*/ 150581049 h 183"/>
                <a:gd name="T6" fmla="*/ 110905165 w 215"/>
                <a:gd name="T7" fmla="*/ 150581049 h 183"/>
                <a:gd name="T8" fmla="*/ 108440726 w 215"/>
                <a:gd name="T9" fmla="*/ 134947021 h 183"/>
                <a:gd name="T10" fmla="*/ 164303444 w 215"/>
                <a:gd name="T11" fmla="*/ 134947021 h 183"/>
                <a:gd name="T12" fmla="*/ 164303444 w 215"/>
                <a:gd name="T13" fmla="*/ 134947021 h 183"/>
                <a:gd name="T14" fmla="*/ 169233227 w 215"/>
                <a:gd name="T15" fmla="*/ 134124272 h 183"/>
                <a:gd name="T16" fmla="*/ 173340020 w 215"/>
                <a:gd name="T17" fmla="*/ 131655121 h 183"/>
                <a:gd name="T18" fmla="*/ 175805365 w 215"/>
                <a:gd name="T19" fmla="*/ 127541380 h 183"/>
                <a:gd name="T20" fmla="*/ 176626543 w 215"/>
                <a:gd name="T21" fmla="*/ 122603984 h 183"/>
                <a:gd name="T22" fmla="*/ 176626543 w 215"/>
                <a:gd name="T23" fmla="*/ 12343036 h 183"/>
                <a:gd name="T24" fmla="*/ 176626543 w 215"/>
                <a:gd name="T25" fmla="*/ 12343036 h 183"/>
                <a:gd name="T26" fmla="*/ 175805365 w 215"/>
                <a:gd name="T27" fmla="*/ 8228388 h 183"/>
                <a:gd name="T28" fmla="*/ 173340020 w 215"/>
                <a:gd name="T29" fmla="*/ 3290993 h 183"/>
                <a:gd name="T30" fmla="*/ 169233227 w 215"/>
                <a:gd name="T31" fmla="*/ 1645496 h 183"/>
                <a:gd name="T32" fmla="*/ 164303444 w 215"/>
                <a:gd name="T33" fmla="*/ 0 h 183"/>
                <a:gd name="T34" fmla="*/ 12323098 w 215"/>
                <a:gd name="T35" fmla="*/ 0 h 183"/>
                <a:gd name="T36" fmla="*/ 12323098 w 215"/>
                <a:gd name="T37" fmla="*/ 0 h 183"/>
                <a:gd name="T38" fmla="*/ 7393315 w 215"/>
                <a:gd name="T39" fmla="*/ 1645496 h 183"/>
                <a:gd name="T40" fmla="*/ 3286522 w 215"/>
                <a:gd name="T41" fmla="*/ 3290993 h 183"/>
                <a:gd name="T42" fmla="*/ 821177 w 215"/>
                <a:gd name="T43" fmla="*/ 8228388 h 183"/>
                <a:gd name="T44" fmla="*/ 0 w 215"/>
                <a:gd name="T45" fmla="*/ 12343036 h 183"/>
                <a:gd name="T46" fmla="*/ 0 w 215"/>
                <a:gd name="T47" fmla="*/ 122603984 h 183"/>
                <a:gd name="T48" fmla="*/ 0 w 215"/>
                <a:gd name="T49" fmla="*/ 122603984 h 183"/>
                <a:gd name="T50" fmla="*/ 821177 w 215"/>
                <a:gd name="T51" fmla="*/ 127541380 h 183"/>
                <a:gd name="T52" fmla="*/ 3286522 w 215"/>
                <a:gd name="T53" fmla="*/ 131655121 h 183"/>
                <a:gd name="T54" fmla="*/ 7393315 w 215"/>
                <a:gd name="T55" fmla="*/ 134124272 h 183"/>
                <a:gd name="T56" fmla="*/ 12323098 w 215"/>
                <a:gd name="T57" fmla="*/ 134947021 h 183"/>
                <a:gd name="T58" fmla="*/ 12323098 w 215"/>
                <a:gd name="T59" fmla="*/ 134947021 h 183"/>
                <a:gd name="T60" fmla="*/ 9036576 w 215"/>
                <a:gd name="T61" fmla="*/ 8228388 h 183"/>
                <a:gd name="T62" fmla="*/ 166767883 w 215"/>
                <a:gd name="T63" fmla="*/ 8228388 h 183"/>
                <a:gd name="T64" fmla="*/ 166767883 w 215"/>
                <a:gd name="T65" fmla="*/ 122603984 h 183"/>
                <a:gd name="T66" fmla="*/ 9036576 w 215"/>
                <a:gd name="T67" fmla="*/ 122603984 h 183"/>
                <a:gd name="T68" fmla="*/ 9036576 w 215"/>
                <a:gd name="T69" fmla="*/ 8228388 h 1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183"/>
                <a:gd name="T107" fmla="*/ 215 w 215"/>
                <a:gd name="T108" fmla="*/ 183 h 1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183">
                  <a:moveTo>
                    <a:pt x="15" y="164"/>
                  </a:moveTo>
                  <a:lnTo>
                    <a:pt x="83" y="164"/>
                  </a:lnTo>
                  <a:lnTo>
                    <a:pt x="80" y="183"/>
                  </a:lnTo>
                  <a:lnTo>
                    <a:pt x="135" y="183"/>
                  </a:lnTo>
                  <a:lnTo>
                    <a:pt x="132" y="164"/>
                  </a:lnTo>
                  <a:lnTo>
                    <a:pt x="200" y="164"/>
                  </a:lnTo>
                  <a:lnTo>
                    <a:pt x="206" y="163"/>
                  </a:lnTo>
                  <a:lnTo>
                    <a:pt x="211" y="160"/>
                  </a:lnTo>
                  <a:lnTo>
                    <a:pt x="214" y="155"/>
                  </a:lnTo>
                  <a:lnTo>
                    <a:pt x="215" y="149"/>
                  </a:lnTo>
                  <a:lnTo>
                    <a:pt x="215" y="15"/>
                  </a:lnTo>
                  <a:lnTo>
                    <a:pt x="214" y="10"/>
                  </a:lnTo>
                  <a:lnTo>
                    <a:pt x="211" y="4"/>
                  </a:lnTo>
                  <a:lnTo>
                    <a:pt x="206" y="2"/>
                  </a:lnTo>
                  <a:lnTo>
                    <a:pt x="200" y="0"/>
                  </a:lnTo>
                  <a:lnTo>
                    <a:pt x="15" y="0"/>
                  </a:lnTo>
                  <a:lnTo>
                    <a:pt x="9" y="2"/>
                  </a:lnTo>
                  <a:lnTo>
                    <a:pt x="4" y="4"/>
                  </a:lnTo>
                  <a:lnTo>
                    <a:pt x="1" y="10"/>
                  </a:lnTo>
                  <a:lnTo>
                    <a:pt x="0" y="15"/>
                  </a:lnTo>
                  <a:lnTo>
                    <a:pt x="0" y="149"/>
                  </a:lnTo>
                  <a:lnTo>
                    <a:pt x="1" y="155"/>
                  </a:lnTo>
                  <a:lnTo>
                    <a:pt x="4" y="160"/>
                  </a:lnTo>
                  <a:lnTo>
                    <a:pt x="9" y="163"/>
                  </a:lnTo>
                  <a:lnTo>
                    <a:pt x="15" y="164"/>
                  </a:lnTo>
                  <a:close/>
                  <a:moveTo>
                    <a:pt x="11" y="10"/>
                  </a:moveTo>
                  <a:lnTo>
                    <a:pt x="203" y="10"/>
                  </a:lnTo>
                  <a:lnTo>
                    <a:pt x="203" y="149"/>
                  </a:lnTo>
                  <a:lnTo>
                    <a:pt x="11" y="149"/>
                  </a:lnTo>
                  <a:lnTo>
                    <a:pt x="11" y="10"/>
                  </a:lnTo>
                  <a:close/>
                </a:path>
              </a:pathLst>
            </a:custGeom>
            <a:grpFill/>
            <a:ln w="9525" cmpd="sng">
              <a:noFill/>
              <a:bevel/>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sp>
          <p:nvSpPr>
            <p:cNvPr id="51" name="Freeform 227"/>
            <p:cNvSpPr>
              <a:spLocks noEditPoints="1" noChangeArrowheads="1"/>
            </p:cNvSpPr>
            <p:nvPr/>
          </p:nvSpPr>
          <p:spPr bwMode="auto">
            <a:xfrm>
              <a:off x="0" y="175015"/>
              <a:ext cx="245393" cy="61348"/>
            </a:xfrm>
            <a:custGeom>
              <a:avLst/>
              <a:gdLst>
                <a:gd name="T0" fmla="*/ 219769656 w 273"/>
                <a:gd name="T1" fmla="*/ 45579760 h 68"/>
                <a:gd name="T2" fmla="*/ 219769656 w 273"/>
                <a:gd name="T3" fmla="*/ 45579760 h 68"/>
                <a:gd name="T4" fmla="*/ 218153478 w 273"/>
                <a:gd name="T5" fmla="*/ 41510042 h 68"/>
                <a:gd name="T6" fmla="*/ 214922021 w 273"/>
                <a:gd name="T7" fmla="*/ 36626560 h 68"/>
                <a:gd name="T8" fmla="*/ 206033940 w 273"/>
                <a:gd name="T9" fmla="*/ 24417406 h 68"/>
                <a:gd name="T10" fmla="*/ 188258678 w 273"/>
                <a:gd name="T11" fmla="*/ 813763 h 68"/>
                <a:gd name="T12" fmla="*/ 188258678 w 273"/>
                <a:gd name="T13" fmla="*/ 813763 h 68"/>
                <a:gd name="T14" fmla="*/ 187450589 w 273"/>
                <a:gd name="T15" fmla="*/ 813763 h 68"/>
                <a:gd name="T16" fmla="*/ 185026322 w 273"/>
                <a:gd name="T17" fmla="*/ 0 h 68"/>
                <a:gd name="T18" fmla="*/ 35551423 w 273"/>
                <a:gd name="T19" fmla="*/ 0 h 68"/>
                <a:gd name="T20" fmla="*/ 35551423 w 273"/>
                <a:gd name="T21" fmla="*/ 0 h 68"/>
                <a:gd name="T22" fmla="*/ 33127156 w 273"/>
                <a:gd name="T23" fmla="*/ 813763 h 68"/>
                <a:gd name="T24" fmla="*/ 32319067 w 273"/>
                <a:gd name="T25" fmla="*/ 813763 h 68"/>
                <a:gd name="T26" fmla="*/ 32319067 w 273"/>
                <a:gd name="T27" fmla="*/ 813763 h 68"/>
                <a:gd name="T28" fmla="*/ 24239076 w 273"/>
                <a:gd name="T29" fmla="*/ 12209154 h 68"/>
                <a:gd name="T30" fmla="*/ 14543805 w 273"/>
                <a:gd name="T31" fmla="*/ 24417406 h 68"/>
                <a:gd name="T32" fmla="*/ 5655724 w 273"/>
                <a:gd name="T33" fmla="*/ 36626560 h 68"/>
                <a:gd name="T34" fmla="*/ 2424267 w 273"/>
                <a:gd name="T35" fmla="*/ 41510042 h 68"/>
                <a:gd name="T36" fmla="*/ 808089 w 273"/>
                <a:gd name="T37" fmla="*/ 45579760 h 68"/>
                <a:gd name="T38" fmla="*/ 808089 w 273"/>
                <a:gd name="T39" fmla="*/ 45579760 h 68"/>
                <a:gd name="T40" fmla="*/ 0 w 273"/>
                <a:gd name="T41" fmla="*/ 48835715 h 68"/>
                <a:gd name="T42" fmla="*/ 808089 w 273"/>
                <a:gd name="T43" fmla="*/ 51277004 h 68"/>
                <a:gd name="T44" fmla="*/ 808089 w 273"/>
                <a:gd name="T45" fmla="*/ 51277004 h 68"/>
                <a:gd name="T46" fmla="*/ 3232356 w 273"/>
                <a:gd name="T47" fmla="*/ 53719196 h 68"/>
                <a:gd name="T48" fmla="*/ 6463813 w 273"/>
                <a:gd name="T49" fmla="*/ 54532959 h 68"/>
                <a:gd name="T50" fmla="*/ 15351894 w 273"/>
                <a:gd name="T51" fmla="*/ 55346722 h 68"/>
                <a:gd name="T52" fmla="*/ 206033940 w 273"/>
                <a:gd name="T53" fmla="*/ 55346722 h 68"/>
                <a:gd name="T54" fmla="*/ 206033940 w 273"/>
                <a:gd name="T55" fmla="*/ 55346722 h 68"/>
                <a:gd name="T56" fmla="*/ 214113932 w 273"/>
                <a:gd name="T57" fmla="*/ 54532959 h 68"/>
                <a:gd name="T58" fmla="*/ 217345389 w 273"/>
                <a:gd name="T59" fmla="*/ 53719196 h 68"/>
                <a:gd name="T60" fmla="*/ 219769656 w 273"/>
                <a:gd name="T61" fmla="*/ 51277004 h 68"/>
                <a:gd name="T62" fmla="*/ 219769656 w 273"/>
                <a:gd name="T63" fmla="*/ 51277004 h 68"/>
                <a:gd name="T64" fmla="*/ 220577745 w 273"/>
                <a:gd name="T65" fmla="*/ 48835715 h 68"/>
                <a:gd name="T66" fmla="*/ 219769656 w 273"/>
                <a:gd name="T67" fmla="*/ 45579760 h 68"/>
                <a:gd name="T68" fmla="*/ 219769656 w 273"/>
                <a:gd name="T69" fmla="*/ 45579760 h 68"/>
                <a:gd name="T70" fmla="*/ 214113932 w 273"/>
                <a:gd name="T71" fmla="*/ 48021049 h 68"/>
                <a:gd name="T72" fmla="*/ 214113932 w 273"/>
                <a:gd name="T73" fmla="*/ 48021049 h 68"/>
                <a:gd name="T74" fmla="*/ 212497754 w 273"/>
                <a:gd name="T75" fmla="*/ 48835715 h 68"/>
                <a:gd name="T76" fmla="*/ 206033940 w 273"/>
                <a:gd name="T77" fmla="*/ 48835715 h 68"/>
                <a:gd name="T78" fmla="*/ 15351894 w 273"/>
                <a:gd name="T79" fmla="*/ 48835715 h 68"/>
                <a:gd name="T80" fmla="*/ 15351894 w 273"/>
                <a:gd name="T81" fmla="*/ 48835715 h 68"/>
                <a:gd name="T82" fmla="*/ 8888081 w 273"/>
                <a:gd name="T83" fmla="*/ 48835715 h 68"/>
                <a:gd name="T84" fmla="*/ 6463813 w 273"/>
                <a:gd name="T85" fmla="*/ 48835715 h 68"/>
                <a:gd name="T86" fmla="*/ 6463813 w 273"/>
                <a:gd name="T87" fmla="*/ 48835715 h 68"/>
                <a:gd name="T88" fmla="*/ 6463813 w 273"/>
                <a:gd name="T89" fmla="*/ 46393523 h 68"/>
                <a:gd name="T90" fmla="*/ 6463813 w 273"/>
                <a:gd name="T91" fmla="*/ 46393523 h 68"/>
                <a:gd name="T92" fmla="*/ 6463813 w 273"/>
                <a:gd name="T93" fmla="*/ 46393523 h 68"/>
                <a:gd name="T94" fmla="*/ 6463813 w 273"/>
                <a:gd name="T95" fmla="*/ 46393523 h 68"/>
                <a:gd name="T96" fmla="*/ 9696170 w 273"/>
                <a:gd name="T97" fmla="*/ 39882515 h 68"/>
                <a:gd name="T98" fmla="*/ 17775262 w 273"/>
                <a:gd name="T99" fmla="*/ 29300887 h 68"/>
                <a:gd name="T100" fmla="*/ 202802483 w 273"/>
                <a:gd name="T101" fmla="*/ 29300887 h 68"/>
                <a:gd name="T102" fmla="*/ 202802483 w 273"/>
                <a:gd name="T103" fmla="*/ 29300887 h 68"/>
                <a:gd name="T104" fmla="*/ 210881576 w 273"/>
                <a:gd name="T105" fmla="*/ 39882515 h 68"/>
                <a:gd name="T106" fmla="*/ 214113932 w 273"/>
                <a:gd name="T107" fmla="*/ 46393523 h 68"/>
                <a:gd name="T108" fmla="*/ 214113932 w 273"/>
                <a:gd name="T109" fmla="*/ 46393523 h 68"/>
                <a:gd name="T110" fmla="*/ 214113932 w 273"/>
                <a:gd name="T111" fmla="*/ 46393523 h 68"/>
                <a:gd name="T112" fmla="*/ 214113932 w 273"/>
                <a:gd name="T113" fmla="*/ 46393523 h 68"/>
                <a:gd name="T114" fmla="*/ 214113932 w 273"/>
                <a:gd name="T115" fmla="*/ 48021049 h 68"/>
                <a:gd name="T116" fmla="*/ 214113932 w 273"/>
                <a:gd name="T117" fmla="*/ 48021049 h 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3"/>
                <a:gd name="T178" fmla="*/ 0 h 68"/>
                <a:gd name="T179" fmla="*/ 273 w 273"/>
                <a:gd name="T180" fmla="*/ 68 h 6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3" h="68">
                  <a:moveTo>
                    <a:pt x="272" y="56"/>
                  </a:moveTo>
                  <a:lnTo>
                    <a:pt x="272" y="56"/>
                  </a:lnTo>
                  <a:lnTo>
                    <a:pt x="270" y="51"/>
                  </a:lnTo>
                  <a:lnTo>
                    <a:pt x="266" y="45"/>
                  </a:lnTo>
                  <a:lnTo>
                    <a:pt x="255" y="30"/>
                  </a:lnTo>
                  <a:lnTo>
                    <a:pt x="233" y="1"/>
                  </a:lnTo>
                  <a:lnTo>
                    <a:pt x="232" y="1"/>
                  </a:lnTo>
                  <a:lnTo>
                    <a:pt x="229" y="0"/>
                  </a:lnTo>
                  <a:lnTo>
                    <a:pt x="44" y="0"/>
                  </a:lnTo>
                  <a:lnTo>
                    <a:pt x="41" y="1"/>
                  </a:lnTo>
                  <a:lnTo>
                    <a:pt x="40" y="1"/>
                  </a:lnTo>
                  <a:lnTo>
                    <a:pt x="30" y="15"/>
                  </a:lnTo>
                  <a:lnTo>
                    <a:pt x="18" y="30"/>
                  </a:lnTo>
                  <a:lnTo>
                    <a:pt x="7" y="45"/>
                  </a:lnTo>
                  <a:lnTo>
                    <a:pt x="3" y="51"/>
                  </a:lnTo>
                  <a:lnTo>
                    <a:pt x="1" y="56"/>
                  </a:lnTo>
                  <a:lnTo>
                    <a:pt x="0" y="60"/>
                  </a:lnTo>
                  <a:lnTo>
                    <a:pt x="1" y="63"/>
                  </a:lnTo>
                  <a:lnTo>
                    <a:pt x="4" y="66"/>
                  </a:lnTo>
                  <a:lnTo>
                    <a:pt x="8" y="67"/>
                  </a:lnTo>
                  <a:lnTo>
                    <a:pt x="19" y="68"/>
                  </a:lnTo>
                  <a:lnTo>
                    <a:pt x="255" y="68"/>
                  </a:lnTo>
                  <a:lnTo>
                    <a:pt x="265" y="67"/>
                  </a:lnTo>
                  <a:lnTo>
                    <a:pt x="269" y="66"/>
                  </a:lnTo>
                  <a:lnTo>
                    <a:pt x="272" y="63"/>
                  </a:lnTo>
                  <a:lnTo>
                    <a:pt x="273" y="60"/>
                  </a:lnTo>
                  <a:lnTo>
                    <a:pt x="272" y="56"/>
                  </a:lnTo>
                  <a:close/>
                  <a:moveTo>
                    <a:pt x="265" y="59"/>
                  </a:moveTo>
                  <a:lnTo>
                    <a:pt x="265" y="59"/>
                  </a:lnTo>
                  <a:lnTo>
                    <a:pt x="263" y="60"/>
                  </a:lnTo>
                  <a:lnTo>
                    <a:pt x="255" y="60"/>
                  </a:lnTo>
                  <a:lnTo>
                    <a:pt x="19" y="60"/>
                  </a:lnTo>
                  <a:lnTo>
                    <a:pt x="11" y="60"/>
                  </a:lnTo>
                  <a:lnTo>
                    <a:pt x="8" y="60"/>
                  </a:lnTo>
                  <a:lnTo>
                    <a:pt x="8" y="57"/>
                  </a:lnTo>
                  <a:lnTo>
                    <a:pt x="12" y="49"/>
                  </a:lnTo>
                  <a:lnTo>
                    <a:pt x="22" y="36"/>
                  </a:lnTo>
                  <a:lnTo>
                    <a:pt x="251" y="36"/>
                  </a:lnTo>
                  <a:lnTo>
                    <a:pt x="261" y="49"/>
                  </a:lnTo>
                  <a:lnTo>
                    <a:pt x="265" y="57"/>
                  </a:lnTo>
                  <a:lnTo>
                    <a:pt x="265" y="59"/>
                  </a:lnTo>
                  <a:close/>
                </a:path>
              </a:pathLst>
            </a:custGeom>
            <a:grpFill/>
            <a:ln w="9525" cmpd="sng">
              <a:noFill/>
              <a:bevel/>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Calibri"/>
                <a:ea typeface="方正正黑简体"/>
                <a:cs typeface="+mn-ea"/>
                <a:sym typeface="+mn-lt"/>
              </a:endParaRPr>
            </a:p>
          </p:txBody>
        </p:sp>
      </p:grpSp>
      <p:grpSp>
        <p:nvGrpSpPr>
          <p:cNvPr id="77" name="组合 76"/>
          <p:cNvGrpSpPr/>
          <p:nvPr/>
        </p:nvGrpSpPr>
        <p:grpSpPr>
          <a:xfrm>
            <a:off x="1046189" y="4312328"/>
            <a:ext cx="2328900" cy="1522729"/>
            <a:chOff x="4470996" y="1348988"/>
            <a:chExt cx="2328900" cy="1522729"/>
          </a:xfrm>
        </p:grpSpPr>
        <p:sp>
          <p:nvSpPr>
            <p:cNvPr id="78" name="Rectangle 36"/>
            <p:cNvSpPr/>
            <p:nvPr/>
          </p:nvSpPr>
          <p:spPr bwMode="auto">
            <a:xfrm>
              <a:off x="4470996" y="1348988"/>
              <a:ext cx="2328900" cy="363754"/>
            </a:xfrm>
            <a:prstGeom prst="rect">
              <a:avLst/>
            </a:prstGeom>
          </p:spPr>
          <p:txBody>
            <a:bodyPr wrap="square">
              <a:spAutoFit/>
            </a:bodyPr>
            <a:lstStyle/>
            <a:p>
              <a:pPr defTabSz="323850">
                <a:lnSpc>
                  <a:spcPct val="120000"/>
                </a:lnSpc>
                <a:spcBef>
                  <a:spcPts val="850"/>
                </a:spcBef>
              </a:pPr>
              <a:r>
                <a:rPr lang="en-US" sz="16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79" name="Rectangle 37"/>
            <p:cNvSpPr/>
            <p:nvPr/>
          </p:nvSpPr>
          <p:spPr bwMode="auto">
            <a:xfrm>
              <a:off x="4470996" y="1671388"/>
              <a:ext cx="2328900"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grpSp>
        <p:nvGrpSpPr>
          <p:cNvPr id="80" name="组合 79"/>
          <p:cNvGrpSpPr/>
          <p:nvPr/>
        </p:nvGrpSpPr>
        <p:grpSpPr>
          <a:xfrm>
            <a:off x="4602189" y="4312328"/>
            <a:ext cx="2328900" cy="1522729"/>
            <a:chOff x="4470996" y="1348988"/>
            <a:chExt cx="2328900" cy="1522729"/>
          </a:xfrm>
        </p:grpSpPr>
        <p:sp>
          <p:nvSpPr>
            <p:cNvPr id="81" name="Rectangle 36"/>
            <p:cNvSpPr/>
            <p:nvPr/>
          </p:nvSpPr>
          <p:spPr bwMode="auto">
            <a:xfrm>
              <a:off x="4470996" y="1348988"/>
              <a:ext cx="2328900" cy="363754"/>
            </a:xfrm>
            <a:prstGeom prst="rect">
              <a:avLst/>
            </a:prstGeom>
          </p:spPr>
          <p:txBody>
            <a:bodyPr wrap="square">
              <a:spAutoFit/>
            </a:bodyPr>
            <a:lstStyle/>
            <a:p>
              <a:pPr defTabSz="323850">
                <a:lnSpc>
                  <a:spcPct val="120000"/>
                </a:lnSpc>
                <a:spcBef>
                  <a:spcPts val="850"/>
                </a:spcBef>
              </a:pPr>
              <a:r>
                <a:rPr lang="en-US" sz="16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82" name="Rectangle 37"/>
            <p:cNvSpPr/>
            <p:nvPr/>
          </p:nvSpPr>
          <p:spPr bwMode="auto">
            <a:xfrm>
              <a:off x="4470996" y="1671388"/>
              <a:ext cx="2328900"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grpSp>
        <p:nvGrpSpPr>
          <p:cNvPr id="83" name="组合 82"/>
          <p:cNvGrpSpPr/>
          <p:nvPr/>
        </p:nvGrpSpPr>
        <p:grpSpPr>
          <a:xfrm>
            <a:off x="8386789" y="4312328"/>
            <a:ext cx="2328900" cy="1522729"/>
            <a:chOff x="4470996" y="1348988"/>
            <a:chExt cx="2328900" cy="1522729"/>
          </a:xfrm>
        </p:grpSpPr>
        <p:sp>
          <p:nvSpPr>
            <p:cNvPr id="84" name="Rectangle 36"/>
            <p:cNvSpPr/>
            <p:nvPr/>
          </p:nvSpPr>
          <p:spPr bwMode="auto">
            <a:xfrm>
              <a:off x="4470996" y="1348988"/>
              <a:ext cx="2328900" cy="363754"/>
            </a:xfrm>
            <a:prstGeom prst="rect">
              <a:avLst/>
            </a:prstGeom>
          </p:spPr>
          <p:txBody>
            <a:bodyPr wrap="square">
              <a:spAutoFit/>
            </a:bodyPr>
            <a:lstStyle/>
            <a:p>
              <a:pPr defTabSz="323850">
                <a:lnSpc>
                  <a:spcPct val="120000"/>
                </a:lnSpc>
                <a:spcBef>
                  <a:spcPts val="850"/>
                </a:spcBef>
              </a:pPr>
              <a:r>
                <a:rPr lang="en-US" sz="16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85" name="Rectangle 37"/>
            <p:cNvSpPr/>
            <p:nvPr/>
          </p:nvSpPr>
          <p:spPr bwMode="auto">
            <a:xfrm>
              <a:off x="4470996" y="1671388"/>
              <a:ext cx="2328900" cy="1200329"/>
            </a:xfrm>
            <a:prstGeom prst="rect">
              <a:avLst/>
            </a:prstGeom>
          </p:spPr>
          <p:txBody>
            <a:bodyPr wrap="square">
              <a:spAutoFit/>
            </a:bodyPr>
            <a:lstStyle/>
            <a:p>
              <a:pPr defTabSz="323850">
                <a:lnSpc>
                  <a:spcPct val="120000"/>
                </a:lnSpc>
                <a:spcBef>
                  <a:spcPts val="850"/>
                </a:spcBef>
                <a:defRPr/>
              </a:pPr>
              <a:r>
                <a:rPr lang="es-ES" altLang="zh-CN" sz="12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a:t>
              </a:r>
              <a:endParaRPr lang="es-ES" altLang="zh-CN" sz="28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grpSp>
      <p:sp>
        <p:nvSpPr>
          <p:cNvPr id="86"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28807481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14:bounceEnd="34000">
                                          <p:cBhvr additive="base">
                                            <p:cTn id="7" dur="750" fill="hold"/>
                                            <p:tgtEl>
                                              <p:spTgt spid="86"/>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8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14:bounceEnd="40000">
                                          <p:cBhvr additive="base">
                                            <p:cTn id="12" dur="750" fill="hold"/>
                                            <p:tgtEl>
                                              <p:spTgt spid="3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3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14:presetBounceEnd="40000">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14:bounceEnd="40000">
                                          <p:cBhvr additive="base">
                                            <p:cTn id="16" dur="750" fill="hold"/>
                                            <p:tgtEl>
                                              <p:spTgt spid="36"/>
                                            </p:tgtEl>
                                            <p:attrNameLst>
                                              <p:attrName>ppt_x</p:attrName>
                                            </p:attrNameLst>
                                          </p:cBhvr>
                                          <p:tavLst>
                                            <p:tav tm="0">
                                              <p:val>
                                                <p:strVal val="#ppt_x"/>
                                              </p:val>
                                            </p:tav>
                                            <p:tav tm="100000">
                                              <p:val>
                                                <p:strVal val="#ppt_x"/>
                                              </p:val>
                                            </p:tav>
                                          </p:tavLst>
                                        </p:anim>
                                        <p:anim calcmode="lin" valueType="num" p14:bounceEnd="40000">
                                          <p:cBhvr additive="base">
                                            <p:cTn id="17" dur="750" fill="hold"/>
                                            <p:tgtEl>
                                              <p:spTgt spid="3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14:presetBounceEnd="40000">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14:bounceEnd="40000">
                                          <p:cBhvr additive="base">
                                            <p:cTn id="20" dur="750" fill="hold"/>
                                            <p:tgtEl>
                                              <p:spTgt spid="43"/>
                                            </p:tgtEl>
                                            <p:attrNameLst>
                                              <p:attrName>ppt_x</p:attrName>
                                            </p:attrNameLst>
                                          </p:cBhvr>
                                          <p:tavLst>
                                            <p:tav tm="0">
                                              <p:val>
                                                <p:strVal val="#ppt_x"/>
                                              </p:val>
                                            </p:tav>
                                            <p:tav tm="100000">
                                              <p:val>
                                                <p:strVal val="#ppt_x"/>
                                              </p:val>
                                            </p:tav>
                                          </p:tavLst>
                                        </p:anim>
                                        <p:anim calcmode="lin" valueType="num" p14:bounceEnd="40000">
                                          <p:cBhvr additive="base">
                                            <p:cTn id="21" dur="750" fill="hold"/>
                                            <p:tgtEl>
                                              <p:spTgt spid="4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14:presetBounceEnd="40000">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14:bounceEnd="40000">
                                          <p:cBhvr additive="base">
                                            <p:cTn id="24"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4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40000">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14:bounceEnd="40000">
                                          <p:cBhvr additive="base">
                                            <p:cTn id="28" dur="75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29" dur="750" fill="hold"/>
                                            <p:tgtEl>
                                              <p:spTgt spid="4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0000">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14:bounceEnd="40000">
                                          <p:cBhvr additive="base">
                                            <p:cTn id="32" dur="75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33" dur="750" fill="hold"/>
                                            <p:tgtEl>
                                              <p:spTgt spid="49"/>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anim calcmode="lin" valueType="num">
                                          <p:cBhvr>
                                            <p:cTn id="38" dur="1000" fill="hold"/>
                                            <p:tgtEl>
                                              <p:spTgt spid="77"/>
                                            </p:tgtEl>
                                            <p:attrNameLst>
                                              <p:attrName>ppt_x</p:attrName>
                                            </p:attrNameLst>
                                          </p:cBhvr>
                                          <p:tavLst>
                                            <p:tav tm="0">
                                              <p:val>
                                                <p:strVal val="#ppt_x"/>
                                              </p:val>
                                            </p:tav>
                                            <p:tav tm="100000">
                                              <p:val>
                                                <p:strVal val="#ppt_x"/>
                                              </p:val>
                                            </p:tav>
                                          </p:tavLst>
                                        </p:anim>
                                        <p:anim calcmode="lin" valueType="num">
                                          <p:cBhvr>
                                            <p:cTn id="39" dur="1000" fill="hold"/>
                                            <p:tgtEl>
                                              <p:spTgt spid="7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1000"/>
                                            <p:tgtEl>
                                              <p:spTgt spid="80"/>
                                            </p:tgtEl>
                                          </p:cBhvr>
                                        </p:animEffect>
                                        <p:anim calcmode="lin" valueType="num">
                                          <p:cBhvr>
                                            <p:cTn id="43" dur="1000" fill="hold"/>
                                            <p:tgtEl>
                                              <p:spTgt spid="80"/>
                                            </p:tgtEl>
                                            <p:attrNameLst>
                                              <p:attrName>ppt_x</p:attrName>
                                            </p:attrNameLst>
                                          </p:cBhvr>
                                          <p:tavLst>
                                            <p:tav tm="0">
                                              <p:val>
                                                <p:strVal val="#ppt_x"/>
                                              </p:val>
                                            </p:tav>
                                            <p:tav tm="100000">
                                              <p:val>
                                                <p:strVal val="#ppt_x"/>
                                              </p:val>
                                            </p:tav>
                                          </p:tavLst>
                                        </p:anim>
                                        <p:anim calcmode="lin" valueType="num">
                                          <p:cBhvr>
                                            <p:cTn id="44" dur="1000" fill="hold"/>
                                            <p:tgtEl>
                                              <p:spTgt spid="8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1000"/>
                                            <p:tgtEl>
                                              <p:spTgt spid="83"/>
                                            </p:tgtEl>
                                          </p:cBhvr>
                                        </p:animEffect>
                                        <p:anim calcmode="lin" valueType="num">
                                          <p:cBhvr>
                                            <p:cTn id="48" dur="1000" fill="hold"/>
                                            <p:tgtEl>
                                              <p:spTgt spid="83"/>
                                            </p:tgtEl>
                                            <p:attrNameLst>
                                              <p:attrName>ppt_x</p:attrName>
                                            </p:attrNameLst>
                                          </p:cBhvr>
                                          <p:tavLst>
                                            <p:tav tm="0">
                                              <p:val>
                                                <p:strVal val="#ppt_x"/>
                                              </p:val>
                                            </p:tav>
                                            <p:tav tm="100000">
                                              <p:val>
                                                <p:strVal val="#ppt_x"/>
                                              </p:val>
                                            </p:tav>
                                          </p:tavLst>
                                        </p:anim>
                                        <p:anim calcmode="lin" valueType="num">
                                          <p:cBhvr>
                                            <p:cTn id="49"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86"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750" fill="hold"/>
                                            <p:tgtEl>
                                              <p:spTgt spid="86"/>
                                            </p:tgtEl>
                                            <p:attrNameLst>
                                              <p:attrName>ppt_x</p:attrName>
                                            </p:attrNameLst>
                                          </p:cBhvr>
                                          <p:tavLst>
                                            <p:tav tm="0">
                                              <p:val>
                                                <p:strVal val="1+#ppt_w/2"/>
                                              </p:val>
                                            </p:tav>
                                            <p:tav tm="100000">
                                              <p:val>
                                                <p:strVal val="#ppt_x"/>
                                              </p:val>
                                            </p:tav>
                                          </p:tavLst>
                                        </p:anim>
                                        <p:anim calcmode="lin" valueType="num">
                                          <p:cBhvr additive="base">
                                            <p:cTn id="8" dur="750" fill="hold"/>
                                            <p:tgtEl>
                                              <p:spTgt spid="8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750" fill="hold"/>
                                            <p:tgtEl>
                                              <p:spTgt spid="35"/>
                                            </p:tgtEl>
                                            <p:attrNameLst>
                                              <p:attrName>ppt_x</p:attrName>
                                            </p:attrNameLst>
                                          </p:cBhvr>
                                          <p:tavLst>
                                            <p:tav tm="0">
                                              <p:val>
                                                <p:strVal val="#ppt_x"/>
                                              </p:val>
                                            </p:tav>
                                            <p:tav tm="100000">
                                              <p:val>
                                                <p:strVal val="#ppt_x"/>
                                              </p:val>
                                            </p:tav>
                                          </p:tavLst>
                                        </p:anim>
                                        <p:anim calcmode="lin" valueType="num">
                                          <p:cBhvr additive="base">
                                            <p:cTn id="13" dur="750" fill="hold"/>
                                            <p:tgtEl>
                                              <p:spTgt spid="3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750" fill="hold"/>
                                            <p:tgtEl>
                                              <p:spTgt spid="36"/>
                                            </p:tgtEl>
                                            <p:attrNameLst>
                                              <p:attrName>ppt_x</p:attrName>
                                            </p:attrNameLst>
                                          </p:cBhvr>
                                          <p:tavLst>
                                            <p:tav tm="0">
                                              <p:val>
                                                <p:strVal val="#ppt_x"/>
                                              </p:val>
                                            </p:tav>
                                            <p:tav tm="100000">
                                              <p:val>
                                                <p:strVal val="#ppt_x"/>
                                              </p:val>
                                            </p:tav>
                                          </p:tavLst>
                                        </p:anim>
                                        <p:anim calcmode="lin" valueType="num">
                                          <p:cBhvr additive="base">
                                            <p:cTn id="17" dur="750" fill="hold"/>
                                            <p:tgtEl>
                                              <p:spTgt spid="3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750" fill="hold"/>
                                            <p:tgtEl>
                                              <p:spTgt spid="43"/>
                                            </p:tgtEl>
                                            <p:attrNameLst>
                                              <p:attrName>ppt_x</p:attrName>
                                            </p:attrNameLst>
                                          </p:cBhvr>
                                          <p:tavLst>
                                            <p:tav tm="0">
                                              <p:val>
                                                <p:strVal val="#ppt_x"/>
                                              </p:val>
                                            </p:tav>
                                            <p:tav tm="100000">
                                              <p:val>
                                                <p:strVal val="#ppt_x"/>
                                              </p:val>
                                            </p:tav>
                                          </p:tavLst>
                                        </p:anim>
                                        <p:anim calcmode="lin" valueType="num">
                                          <p:cBhvr additive="base">
                                            <p:cTn id="21" dur="750" fill="hold"/>
                                            <p:tgtEl>
                                              <p:spTgt spid="4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750" fill="hold"/>
                                            <p:tgtEl>
                                              <p:spTgt spid="44"/>
                                            </p:tgtEl>
                                            <p:attrNameLst>
                                              <p:attrName>ppt_x</p:attrName>
                                            </p:attrNameLst>
                                          </p:cBhvr>
                                          <p:tavLst>
                                            <p:tav tm="0">
                                              <p:val>
                                                <p:strVal val="#ppt_x"/>
                                              </p:val>
                                            </p:tav>
                                            <p:tav tm="100000">
                                              <p:val>
                                                <p:strVal val="#ppt_x"/>
                                              </p:val>
                                            </p:tav>
                                          </p:tavLst>
                                        </p:anim>
                                        <p:anim calcmode="lin" valueType="num">
                                          <p:cBhvr additive="base">
                                            <p:cTn id="25" dur="750" fill="hold"/>
                                            <p:tgtEl>
                                              <p:spTgt spid="4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750" fill="hold"/>
                                            <p:tgtEl>
                                              <p:spTgt spid="48"/>
                                            </p:tgtEl>
                                            <p:attrNameLst>
                                              <p:attrName>ppt_x</p:attrName>
                                            </p:attrNameLst>
                                          </p:cBhvr>
                                          <p:tavLst>
                                            <p:tav tm="0">
                                              <p:val>
                                                <p:strVal val="#ppt_x"/>
                                              </p:val>
                                            </p:tav>
                                            <p:tav tm="100000">
                                              <p:val>
                                                <p:strVal val="#ppt_x"/>
                                              </p:val>
                                            </p:tav>
                                          </p:tavLst>
                                        </p:anim>
                                        <p:anim calcmode="lin" valueType="num">
                                          <p:cBhvr additive="base">
                                            <p:cTn id="29" dur="750" fill="hold"/>
                                            <p:tgtEl>
                                              <p:spTgt spid="4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750" fill="hold"/>
                                            <p:tgtEl>
                                              <p:spTgt spid="49"/>
                                            </p:tgtEl>
                                            <p:attrNameLst>
                                              <p:attrName>ppt_x</p:attrName>
                                            </p:attrNameLst>
                                          </p:cBhvr>
                                          <p:tavLst>
                                            <p:tav tm="0">
                                              <p:val>
                                                <p:strVal val="#ppt_x"/>
                                              </p:val>
                                            </p:tav>
                                            <p:tav tm="100000">
                                              <p:val>
                                                <p:strVal val="#ppt_x"/>
                                              </p:val>
                                            </p:tav>
                                          </p:tavLst>
                                        </p:anim>
                                        <p:anim calcmode="lin" valueType="num">
                                          <p:cBhvr additive="base">
                                            <p:cTn id="33" dur="750" fill="hold"/>
                                            <p:tgtEl>
                                              <p:spTgt spid="49"/>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anim calcmode="lin" valueType="num">
                                          <p:cBhvr>
                                            <p:cTn id="38" dur="1000" fill="hold"/>
                                            <p:tgtEl>
                                              <p:spTgt spid="77"/>
                                            </p:tgtEl>
                                            <p:attrNameLst>
                                              <p:attrName>ppt_x</p:attrName>
                                            </p:attrNameLst>
                                          </p:cBhvr>
                                          <p:tavLst>
                                            <p:tav tm="0">
                                              <p:val>
                                                <p:strVal val="#ppt_x"/>
                                              </p:val>
                                            </p:tav>
                                            <p:tav tm="100000">
                                              <p:val>
                                                <p:strVal val="#ppt_x"/>
                                              </p:val>
                                            </p:tav>
                                          </p:tavLst>
                                        </p:anim>
                                        <p:anim calcmode="lin" valueType="num">
                                          <p:cBhvr>
                                            <p:cTn id="39" dur="1000" fill="hold"/>
                                            <p:tgtEl>
                                              <p:spTgt spid="7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1000"/>
                                            <p:tgtEl>
                                              <p:spTgt spid="80"/>
                                            </p:tgtEl>
                                          </p:cBhvr>
                                        </p:animEffect>
                                        <p:anim calcmode="lin" valueType="num">
                                          <p:cBhvr>
                                            <p:cTn id="43" dur="1000" fill="hold"/>
                                            <p:tgtEl>
                                              <p:spTgt spid="80"/>
                                            </p:tgtEl>
                                            <p:attrNameLst>
                                              <p:attrName>ppt_x</p:attrName>
                                            </p:attrNameLst>
                                          </p:cBhvr>
                                          <p:tavLst>
                                            <p:tav tm="0">
                                              <p:val>
                                                <p:strVal val="#ppt_x"/>
                                              </p:val>
                                            </p:tav>
                                            <p:tav tm="100000">
                                              <p:val>
                                                <p:strVal val="#ppt_x"/>
                                              </p:val>
                                            </p:tav>
                                          </p:tavLst>
                                        </p:anim>
                                        <p:anim calcmode="lin" valueType="num">
                                          <p:cBhvr>
                                            <p:cTn id="44" dur="1000" fill="hold"/>
                                            <p:tgtEl>
                                              <p:spTgt spid="8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1000"/>
                                            <p:tgtEl>
                                              <p:spTgt spid="83"/>
                                            </p:tgtEl>
                                          </p:cBhvr>
                                        </p:animEffect>
                                        <p:anim calcmode="lin" valueType="num">
                                          <p:cBhvr>
                                            <p:cTn id="48" dur="1000" fill="hold"/>
                                            <p:tgtEl>
                                              <p:spTgt spid="83"/>
                                            </p:tgtEl>
                                            <p:attrNameLst>
                                              <p:attrName>ppt_x</p:attrName>
                                            </p:attrNameLst>
                                          </p:cBhvr>
                                          <p:tavLst>
                                            <p:tav tm="0">
                                              <p:val>
                                                <p:strVal val="#ppt_x"/>
                                              </p:val>
                                            </p:tav>
                                            <p:tav tm="100000">
                                              <p:val>
                                                <p:strVal val="#ppt_x"/>
                                              </p:val>
                                            </p:tav>
                                          </p:tavLst>
                                        </p:anim>
                                        <p:anim calcmode="lin" valueType="num">
                                          <p:cBhvr>
                                            <p:cTn id="49"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8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83882" y="1892831"/>
            <a:ext cx="2858833" cy="1436103"/>
            <a:chOff x="1180786" y="1419622"/>
            <a:chExt cx="2144125" cy="1077077"/>
          </a:xfrm>
        </p:grpSpPr>
        <p:sp>
          <p:nvSpPr>
            <p:cNvPr id="3" name="Freeform 7"/>
            <p:cNvSpPr>
              <a:spLocks/>
            </p:cNvSpPr>
            <p:nvPr/>
          </p:nvSpPr>
          <p:spPr bwMode="auto">
            <a:xfrm>
              <a:off x="1180786" y="1419622"/>
              <a:ext cx="2144125" cy="1077077"/>
            </a:xfrm>
            <a:custGeom>
              <a:avLst/>
              <a:gdLst/>
              <a:ahLst/>
              <a:cxnLst>
                <a:cxn ang="0">
                  <a:pos x="233" y="0"/>
                </a:cxn>
                <a:cxn ang="0">
                  <a:pos x="0" y="233"/>
                </a:cxn>
                <a:cxn ang="0">
                  <a:pos x="465" y="233"/>
                </a:cxn>
                <a:cxn ang="0">
                  <a:pos x="233" y="0"/>
                </a:cxn>
              </a:cxnLst>
              <a:rect l="0" t="0" r="r" b="b"/>
              <a:pathLst>
                <a:path w="465" h="233">
                  <a:moveTo>
                    <a:pt x="233" y="0"/>
                  </a:moveTo>
                  <a:cubicBezTo>
                    <a:pt x="104" y="0"/>
                    <a:pt x="0" y="104"/>
                    <a:pt x="0" y="233"/>
                  </a:cubicBezTo>
                  <a:cubicBezTo>
                    <a:pt x="465" y="233"/>
                    <a:pt x="465" y="233"/>
                    <a:pt x="465" y="233"/>
                  </a:cubicBezTo>
                  <a:cubicBezTo>
                    <a:pt x="465" y="104"/>
                    <a:pt x="361" y="0"/>
                    <a:pt x="233" y="0"/>
                  </a:cubicBezTo>
                  <a:close/>
                </a:path>
              </a:pathLst>
            </a:cu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lumMod val="75000"/>
                    <a:lumOff val="25000"/>
                  </a:schemeClr>
                </a:solidFill>
                <a:cs typeface="+mn-ea"/>
                <a:sym typeface="+mn-lt"/>
              </a:endParaRPr>
            </a:p>
          </p:txBody>
        </p:sp>
        <p:sp>
          <p:nvSpPr>
            <p:cNvPr id="4" name="TextBox 41"/>
            <p:cNvSpPr txBox="1"/>
            <p:nvPr/>
          </p:nvSpPr>
          <p:spPr>
            <a:xfrm>
              <a:off x="1857960" y="1540557"/>
              <a:ext cx="981508" cy="807914"/>
            </a:xfrm>
            <a:prstGeom prst="rect">
              <a:avLst/>
            </a:prstGeom>
            <a:noFill/>
          </p:spPr>
          <p:txBody>
            <a:bodyPr wrap="square" rtlCol="0">
              <a:spAutoFit/>
            </a:bodyPr>
            <a:lstStyle/>
            <a:p>
              <a:pPr defTabSz="1245625"/>
              <a:r>
                <a:rPr lang="id-ID" sz="6400" spc="-400" dirty="0">
                  <a:solidFill>
                    <a:schemeClr val="tx1">
                      <a:lumMod val="75000"/>
                      <a:lumOff val="25000"/>
                    </a:schemeClr>
                  </a:solidFill>
                  <a:cs typeface="+mn-ea"/>
                  <a:sym typeface="+mn-lt"/>
                </a:rPr>
                <a:t>01</a:t>
              </a:r>
              <a:endParaRPr lang="en-US" sz="6400" spc="-400" dirty="0">
                <a:solidFill>
                  <a:schemeClr val="tx1">
                    <a:lumMod val="75000"/>
                    <a:lumOff val="25000"/>
                  </a:schemeClr>
                </a:solidFill>
                <a:cs typeface="+mn-ea"/>
                <a:sym typeface="+mn-lt"/>
              </a:endParaRPr>
            </a:p>
          </p:txBody>
        </p:sp>
      </p:grpSp>
      <p:grpSp>
        <p:nvGrpSpPr>
          <p:cNvPr id="5" name="组合 4"/>
          <p:cNvGrpSpPr/>
          <p:nvPr/>
        </p:nvGrpSpPr>
        <p:grpSpPr>
          <a:xfrm>
            <a:off x="4575075" y="3328932"/>
            <a:ext cx="2856236" cy="1430910"/>
            <a:chOff x="3574181" y="2496698"/>
            <a:chExt cx="2142177" cy="1073182"/>
          </a:xfrm>
        </p:grpSpPr>
        <p:sp>
          <p:nvSpPr>
            <p:cNvPr id="6" name="Freeform 9"/>
            <p:cNvSpPr>
              <a:spLocks/>
            </p:cNvSpPr>
            <p:nvPr/>
          </p:nvSpPr>
          <p:spPr bwMode="auto">
            <a:xfrm>
              <a:off x="3574181" y="2496698"/>
              <a:ext cx="2142177" cy="1073182"/>
            </a:xfrm>
            <a:custGeom>
              <a:avLst/>
              <a:gdLst/>
              <a:ahLst/>
              <a:cxnLst>
                <a:cxn ang="0">
                  <a:pos x="233" y="232"/>
                </a:cxn>
                <a:cxn ang="0">
                  <a:pos x="465" y="0"/>
                </a:cxn>
                <a:cxn ang="0">
                  <a:pos x="0" y="0"/>
                </a:cxn>
                <a:cxn ang="0">
                  <a:pos x="233" y="232"/>
                </a:cxn>
              </a:cxnLst>
              <a:rect l="0" t="0" r="r" b="b"/>
              <a:pathLst>
                <a:path w="465" h="232">
                  <a:moveTo>
                    <a:pt x="233" y="232"/>
                  </a:moveTo>
                  <a:cubicBezTo>
                    <a:pt x="361" y="232"/>
                    <a:pt x="465" y="128"/>
                    <a:pt x="465" y="0"/>
                  </a:cubicBezTo>
                  <a:cubicBezTo>
                    <a:pt x="0" y="0"/>
                    <a:pt x="0" y="0"/>
                    <a:pt x="0" y="0"/>
                  </a:cubicBezTo>
                  <a:cubicBezTo>
                    <a:pt x="0" y="128"/>
                    <a:pt x="104" y="232"/>
                    <a:pt x="233" y="232"/>
                  </a:cubicBezTo>
                  <a:close/>
                </a:path>
              </a:pathLst>
            </a:cu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lumMod val="75000"/>
                    <a:lumOff val="25000"/>
                  </a:schemeClr>
                </a:solidFill>
                <a:cs typeface="+mn-ea"/>
                <a:sym typeface="+mn-lt"/>
              </a:endParaRPr>
            </a:p>
          </p:txBody>
        </p:sp>
        <p:sp>
          <p:nvSpPr>
            <p:cNvPr id="7" name="TextBox 42"/>
            <p:cNvSpPr txBox="1"/>
            <p:nvPr/>
          </p:nvSpPr>
          <p:spPr>
            <a:xfrm>
              <a:off x="4254367" y="2496698"/>
              <a:ext cx="981508" cy="807913"/>
            </a:xfrm>
            <a:prstGeom prst="rect">
              <a:avLst/>
            </a:prstGeom>
            <a:noFill/>
          </p:spPr>
          <p:txBody>
            <a:bodyPr wrap="square" rtlCol="0">
              <a:spAutoFit/>
            </a:bodyPr>
            <a:lstStyle/>
            <a:p>
              <a:pPr defTabSz="1245625"/>
              <a:r>
                <a:rPr lang="id-ID" sz="6400" dirty="0">
                  <a:solidFill>
                    <a:schemeClr val="tx1">
                      <a:lumMod val="75000"/>
                      <a:lumOff val="25000"/>
                    </a:schemeClr>
                  </a:solidFill>
                  <a:cs typeface="+mn-ea"/>
                  <a:sym typeface="+mn-lt"/>
                </a:rPr>
                <a:t>02</a:t>
              </a:r>
              <a:endParaRPr lang="en-US" sz="6400" dirty="0">
                <a:solidFill>
                  <a:schemeClr val="tx1">
                    <a:lumMod val="75000"/>
                    <a:lumOff val="25000"/>
                  </a:schemeClr>
                </a:solidFill>
                <a:cs typeface="+mn-ea"/>
                <a:sym typeface="+mn-lt"/>
              </a:endParaRPr>
            </a:p>
          </p:txBody>
        </p:sp>
      </p:grpSp>
      <p:grpSp>
        <p:nvGrpSpPr>
          <p:cNvPr id="8" name="组合 7"/>
          <p:cNvGrpSpPr/>
          <p:nvPr/>
        </p:nvGrpSpPr>
        <p:grpSpPr>
          <a:xfrm>
            <a:off x="7768865" y="1892829"/>
            <a:ext cx="2853640" cy="1436103"/>
            <a:chOff x="5969524" y="1419622"/>
            <a:chExt cx="2140230" cy="1077077"/>
          </a:xfrm>
        </p:grpSpPr>
        <p:sp>
          <p:nvSpPr>
            <p:cNvPr id="9" name="Freeform 8"/>
            <p:cNvSpPr>
              <a:spLocks/>
            </p:cNvSpPr>
            <p:nvPr/>
          </p:nvSpPr>
          <p:spPr bwMode="auto">
            <a:xfrm>
              <a:off x="5969524" y="1419622"/>
              <a:ext cx="2140230" cy="1077077"/>
            </a:xfrm>
            <a:custGeom>
              <a:avLst/>
              <a:gdLst/>
              <a:ahLst/>
              <a:cxnLst>
                <a:cxn ang="0">
                  <a:pos x="232" y="0"/>
                </a:cxn>
                <a:cxn ang="0">
                  <a:pos x="0" y="233"/>
                </a:cxn>
                <a:cxn ang="0">
                  <a:pos x="464" y="233"/>
                </a:cxn>
                <a:cxn ang="0">
                  <a:pos x="232" y="0"/>
                </a:cxn>
              </a:cxnLst>
              <a:rect l="0" t="0" r="r" b="b"/>
              <a:pathLst>
                <a:path w="464" h="233">
                  <a:moveTo>
                    <a:pt x="232" y="0"/>
                  </a:moveTo>
                  <a:cubicBezTo>
                    <a:pt x="104" y="0"/>
                    <a:pt x="0" y="104"/>
                    <a:pt x="0" y="233"/>
                  </a:cubicBezTo>
                  <a:cubicBezTo>
                    <a:pt x="464" y="233"/>
                    <a:pt x="464" y="233"/>
                    <a:pt x="464" y="233"/>
                  </a:cubicBezTo>
                  <a:cubicBezTo>
                    <a:pt x="464" y="104"/>
                    <a:pt x="360" y="0"/>
                    <a:pt x="232" y="0"/>
                  </a:cubicBezTo>
                  <a:close/>
                </a:path>
              </a:pathLst>
            </a:cu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lumMod val="75000"/>
                    <a:lumOff val="25000"/>
                  </a:schemeClr>
                </a:solidFill>
                <a:cs typeface="+mn-ea"/>
                <a:sym typeface="+mn-lt"/>
              </a:endParaRPr>
            </a:p>
          </p:txBody>
        </p:sp>
        <p:sp>
          <p:nvSpPr>
            <p:cNvPr id="10" name="TextBox 43"/>
            <p:cNvSpPr txBox="1"/>
            <p:nvPr/>
          </p:nvSpPr>
          <p:spPr>
            <a:xfrm>
              <a:off x="6633776" y="1519309"/>
              <a:ext cx="981508" cy="807913"/>
            </a:xfrm>
            <a:prstGeom prst="rect">
              <a:avLst/>
            </a:prstGeom>
            <a:noFill/>
          </p:spPr>
          <p:txBody>
            <a:bodyPr wrap="square" rtlCol="0">
              <a:spAutoFit/>
            </a:bodyPr>
            <a:lstStyle/>
            <a:p>
              <a:pPr defTabSz="1245625"/>
              <a:r>
                <a:rPr lang="id-ID" sz="6400" dirty="0">
                  <a:solidFill>
                    <a:schemeClr val="tx1">
                      <a:lumMod val="75000"/>
                      <a:lumOff val="25000"/>
                    </a:schemeClr>
                  </a:solidFill>
                  <a:cs typeface="+mn-ea"/>
                  <a:sym typeface="+mn-lt"/>
                </a:rPr>
                <a:t>03</a:t>
              </a:r>
              <a:endParaRPr lang="en-US" sz="6400" dirty="0">
                <a:solidFill>
                  <a:schemeClr val="tx1">
                    <a:lumMod val="75000"/>
                    <a:lumOff val="25000"/>
                  </a:schemeClr>
                </a:solidFill>
                <a:cs typeface="+mn-ea"/>
                <a:sym typeface="+mn-lt"/>
              </a:endParaRPr>
            </a:p>
          </p:txBody>
        </p:sp>
      </p:grpSp>
      <p:sp>
        <p:nvSpPr>
          <p:cNvPr id="11" name="Content Placeholder 2"/>
          <p:cNvSpPr txBox="1">
            <a:spLocks/>
          </p:cNvSpPr>
          <p:nvPr/>
        </p:nvSpPr>
        <p:spPr>
          <a:xfrm>
            <a:off x="990601" y="5143849"/>
            <a:ext cx="10115980" cy="814284"/>
          </a:xfrm>
          <a:prstGeom prst="rect">
            <a:avLst/>
          </a:prstGeom>
        </p:spPr>
        <p:txBody>
          <a:bodyPr vert="horz" lIns="121943" tIns="60971" rIns="121943" bIns="6097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zh-CN" altLang="en-US" sz="1200" dirty="0">
                <a:solidFill>
                  <a:schemeClr val="tx1">
                    <a:lumMod val="75000"/>
                    <a:lumOff val="25000"/>
                  </a:schemeClr>
                </a:solidFill>
                <a:cs typeface="+mn-ea"/>
                <a:sym typeface="+mn-lt"/>
              </a:rPr>
              <a:t>此处添加详细文本描述，建议与标题相关并符合整体语言风格，语言描述尽量简洁生动。尽量将每页幻灯片的字数控制在</a:t>
            </a:r>
            <a:r>
              <a:rPr lang="en-US" altLang="zh-CN" sz="1200" dirty="0">
                <a:solidFill>
                  <a:schemeClr val="tx1">
                    <a:lumMod val="75000"/>
                    <a:lumOff val="25000"/>
                  </a:schemeClr>
                </a:solidFill>
                <a:cs typeface="+mn-ea"/>
                <a:sym typeface="+mn-lt"/>
              </a:rPr>
              <a:t>200</a:t>
            </a:r>
            <a:r>
              <a:rPr lang="zh-CN" altLang="en-US" sz="1200" dirty="0">
                <a:solidFill>
                  <a:schemeClr val="tx1">
                    <a:lumMod val="75000"/>
                    <a:lumOff val="25000"/>
                  </a:schemeClr>
                </a:solidFill>
                <a:cs typeface="+mn-ea"/>
                <a:sym typeface="+mn-lt"/>
              </a:rPr>
              <a:t>字以内，据统计每页幻灯片的最好控制在</a:t>
            </a:r>
            <a:r>
              <a:rPr lang="en-US" altLang="zh-CN" sz="1200" dirty="0">
                <a:solidFill>
                  <a:schemeClr val="tx1">
                    <a:lumMod val="75000"/>
                    <a:lumOff val="25000"/>
                  </a:schemeClr>
                </a:solidFill>
                <a:cs typeface="+mn-ea"/>
                <a:sym typeface="+mn-lt"/>
              </a:rPr>
              <a:t>5</a:t>
            </a:r>
            <a:r>
              <a:rPr lang="zh-CN" altLang="en-US" sz="1200" dirty="0">
                <a:solidFill>
                  <a:schemeClr val="tx1">
                    <a:lumMod val="75000"/>
                    <a:lumOff val="25000"/>
                  </a:schemeClr>
                </a:solidFill>
                <a:cs typeface="+mn-ea"/>
                <a:sym typeface="+mn-lt"/>
              </a:rPr>
              <a:t>分钟之内。</a:t>
            </a:r>
          </a:p>
        </p:txBody>
      </p:sp>
      <p:sp>
        <p:nvSpPr>
          <p:cNvPr id="12" name="TextBox 17"/>
          <p:cNvSpPr txBox="1"/>
          <p:nvPr/>
        </p:nvSpPr>
        <p:spPr>
          <a:xfrm>
            <a:off x="1142724" y="3724876"/>
            <a:ext cx="3099992" cy="923312"/>
          </a:xfrm>
          <a:prstGeom prst="rect">
            <a:avLst/>
          </a:prstGeom>
          <a:noFill/>
        </p:spPr>
        <p:txBody>
          <a:bodyPr wrap="square" lIns="91423" tIns="45711" rIns="91423" bIns="45711" rtlCol="0">
            <a:spAutoFit/>
          </a:bodyPr>
          <a:lstStyle/>
          <a:p>
            <a:pPr algn="ctr">
              <a:lnSpc>
                <a:spcPct val="150000"/>
              </a:lnSpc>
              <a:spcAft>
                <a:spcPts val="600"/>
              </a:spcAft>
              <a:buClr>
                <a:schemeClr val="accent1"/>
              </a:buClr>
            </a:pPr>
            <a:r>
              <a:rPr lang="zh-CN" altLang="en-US" sz="1200" dirty="0">
                <a:solidFill>
                  <a:schemeClr val="tx1">
                    <a:lumMod val="75000"/>
                    <a:lumOff val="25000"/>
                  </a:schemeClr>
                </a:solidFill>
                <a:cs typeface="+mn-ea"/>
                <a:sym typeface="+mn-lt"/>
              </a:rPr>
              <a:t>我们坚持以客户为中心，快速响应客户需求，持续为客户创造长期价值进而成就客户。为客户提供有效服务</a:t>
            </a:r>
            <a:endParaRPr lang="en-US" altLang="zh-CN" sz="1200" dirty="0">
              <a:solidFill>
                <a:schemeClr val="tx1">
                  <a:lumMod val="75000"/>
                  <a:lumOff val="25000"/>
                </a:schemeClr>
              </a:solidFill>
              <a:cs typeface="+mn-ea"/>
              <a:sym typeface="+mn-lt"/>
            </a:endParaRPr>
          </a:p>
        </p:txBody>
      </p:sp>
      <p:sp>
        <p:nvSpPr>
          <p:cNvPr id="13" name="TextBox 18"/>
          <p:cNvSpPr txBox="1"/>
          <p:nvPr/>
        </p:nvSpPr>
        <p:spPr>
          <a:xfrm>
            <a:off x="1383882" y="3473617"/>
            <a:ext cx="2858833" cy="332399"/>
          </a:xfrm>
          <a:prstGeom prst="rect">
            <a:avLst/>
          </a:prstGeom>
          <a:noFill/>
        </p:spPr>
        <p:txBody>
          <a:bodyPr wrap="square" lIns="91423" tIns="0" rIns="91423" bIns="0" rtlCol="0" anchor="t">
            <a:spAutoFit/>
          </a:bodyPr>
          <a:lstStyle/>
          <a:p>
            <a:pPr algn="ctr" defTabSz="323850">
              <a:lnSpc>
                <a:spcPct val="120000"/>
              </a:lnSpc>
              <a:spcBef>
                <a:spcPts val="850"/>
              </a:spcBef>
            </a:pPr>
            <a:r>
              <a:rPr lang="en-US" altLang="zh-CN"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14" name="TextBox 19"/>
          <p:cNvSpPr txBox="1"/>
          <p:nvPr/>
        </p:nvSpPr>
        <p:spPr>
          <a:xfrm>
            <a:off x="4575075" y="2221392"/>
            <a:ext cx="2856236" cy="923312"/>
          </a:xfrm>
          <a:prstGeom prst="rect">
            <a:avLst/>
          </a:prstGeom>
          <a:noFill/>
        </p:spPr>
        <p:txBody>
          <a:bodyPr wrap="square" lIns="91423" tIns="45711" rIns="91423" bIns="45711" rtlCol="0">
            <a:spAutoFit/>
          </a:bodyPr>
          <a:lstStyle/>
          <a:p>
            <a:pPr algn="ctr">
              <a:lnSpc>
                <a:spcPct val="150000"/>
              </a:lnSpc>
              <a:spcAft>
                <a:spcPts val="600"/>
              </a:spcAft>
              <a:buClr>
                <a:schemeClr val="accent1"/>
              </a:buClr>
            </a:pPr>
            <a:r>
              <a:rPr lang="zh-CN" altLang="en-US" sz="1200" dirty="0">
                <a:solidFill>
                  <a:schemeClr val="tx1">
                    <a:lumMod val="75000"/>
                    <a:lumOff val="25000"/>
                  </a:schemeClr>
                </a:solidFill>
                <a:cs typeface="+mn-ea"/>
                <a:sym typeface="+mn-lt"/>
              </a:rPr>
              <a:t>我们坚持以客户为中心，快速响应客户需求，持续为客户创造长期价值进而成就客户。为客户提供有效服务</a:t>
            </a:r>
            <a:endParaRPr lang="en-US" altLang="zh-CN" sz="1200" dirty="0">
              <a:solidFill>
                <a:schemeClr val="tx1">
                  <a:lumMod val="75000"/>
                  <a:lumOff val="25000"/>
                </a:schemeClr>
              </a:solidFill>
              <a:cs typeface="+mn-ea"/>
              <a:sym typeface="+mn-lt"/>
            </a:endParaRPr>
          </a:p>
        </p:txBody>
      </p:sp>
      <p:sp>
        <p:nvSpPr>
          <p:cNvPr id="15" name="TextBox 20"/>
          <p:cNvSpPr txBox="1"/>
          <p:nvPr/>
        </p:nvSpPr>
        <p:spPr>
          <a:xfrm>
            <a:off x="4555014" y="1889342"/>
            <a:ext cx="2856235" cy="332399"/>
          </a:xfrm>
          <a:prstGeom prst="rect">
            <a:avLst/>
          </a:prstGeom>
          <a:noFill/>
        </p:spPr>
        <p:txBody>
          <a:bodyPr wrap="square" lIns="91423" tIns="0" rIns="91423" bIns="0" rtlCol="0" anchor="t">
            <a:spAutoFit/>
          </a:bodyPr>
          <a:lstStyle/>
          <a:p>
            <a:pPr algn="ctr" defTabSz="323850">
              <a:lnSpc>
                <a:spcPct val="120000"/>
              </a:lnSpc>
              <a:spcBef>
                <a:spcPts val="850"/>
              </a:spcBef>
            </a:pPr>
            <a:r>
              <a:rPr lang="en-US" altLang="zh-CN"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16" name="TextBox 19"/>
          <p:cNvSpPr txBox="1"/>
          <p:nvPr/>
        </p:nvSpPr>
        <p:spPr>
          <a:xfrm>
            <a:off x="7763670" y="3777961"/>
            <a:ext cx="2867306" cy="923312"/>
          </a:xfrm>
          <a:prstGeom prst="rect">
            <a:avLst/>
          </a:prstGeom>
          <a:noFill/>
        </p:spPr>
        <p:txBody>
          <a:bodyPr wrap="square" lIns="91423" tIns="45711" rIns="91423" bIns="45711" rtlCol="0">
            <a:spAutoFit/>
          </a:bodyPr>
          <a:lstStyle/>
          <a:p>
            <a:pPr algn="ctr">
              <a:lnSpc>
                <a:spcPct val="150000"/>
              </a:lnSpc>
              <a:spcAft>
                <a:spcPts val="600"/>
              </a:spcAft>
              <a:buClr>
                <a:schemeClr val="accent1"/>
              </a:buClr>
            </a:pPr>
            <a:r>
              <a:rPr lang="zh-CN" altLang="en-US" sz="1200" dirty="0">
                <a:solidFill>
                  <a:schemeClr val="tx1">
                    <a:lumMod val="75000"/>
                    <a:lumOff val="25000"/>
                  </a:schemeClr>
                </a:solidFill>
                <a:cs typeface="+mn-ea"/>
                <a:sym typeface="+mn-lt"/>
              </a:rPr>
              <a:t>我们坚持以客户为中心，快速响应客户需求，持续为客户创造长期价值进而成就客户。为客户提供有效服务</a:t>
            </a:r>
            <a:endParaRPr lang="en-US" altLang="zh-CN" sz="1200" dirty="0">
              <a:solidFill>
                <a:schemeClr val="tx1">
                  <a:lumMod val="75000"/>
                  <a:lumOff val="25000"/>
                </a:schemeClr>
              </a:solidFill>
              <a:cs typeface="+mn-ea"/>
              <a:sym typeface="+mn-lt"/>
            </a:endParaRPr>
          </a:p>
        </p:txBody>
      </p:sp>
      <p:sp>
        <p:nvSpPr>
          <p:cNvPr id="17" name="TextBox 20"/>
          <p:cNvSpPr txBox="1"/>
          <p:nvPr/>
        </p:nvSpPr>
        <p:spPr>
          <a:xfrm>
            <a:off x="7723547" y="3445911"/>
            <a:ext cx="2907429" cy="332399"/>
          </a:xfrm>
          <a:prstGeom prst="rect">
            <a:avLst/>
          </a:prstGeom>
          <a:noFill/>
        </p:spPr>
        <p:txBody>
          <a:bodyPr wrap="square" lIns="91423" tIns="0" rIns="91423" bIns="0" rtlCol="0" anchor="t">
            <a:spAutoFit/>
          </a:bodyPr>
          <a:lstStyle/>
          <a:p>
            <a:pPr algn="ctr" defTabSz="323850">
              <a:lnSpc>
                <a:spcPct val="120000"/>
              </a:lnSpc>
              <a:spcBef>
                <a:spcPts val="850"/>
              </a:spcBef>
            </a:pPr>
            <a:r>
              <a:rPr lang="en-US" altLang="zh-CN"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YOUR TITLE HERE</a:t>
            </a:r>
          </a:p>
        </p:txBody>
      </p:sp>
      <p:sp>
        <p:nvSpPr>
          <p:cNvPr id="18"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1540980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34000">
                                          <p:cBhvr additive="base">
                                            <p:cTn id="7" dur="750" fill="hold"/>
                                            <p:tgtEl>
                                              <p:spTgt spid="18"/>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950"/>
                                </p:stCondLst>
                                <p:childTnLst>
                                  <p:par>
                                    <p:cTn id="26" presetID="12" presetClass="entr" presetSubtype="2"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ppt_x</p:attrName>
                                            </p:attrNameLst>
                                          </p:cBhvr>
                                          <p:tavLst>
                                            <p:tav tm="0">
                                              <p:val>
                                                <p:strVal val="#ppt_x+#ppt_w*1.125000"/>
                                              </p:val>
                                            </p:tav>
                                            <p:tav tm="100000">
                                              <p:val>
                                                <p:strVal val="#ppt_x"/>
                                              </p:val>
                                            </p:tav>
                                          </p:tavLst>
                                        </p:anim>
                                        <p:animEffect transition="in" filter="wipe(left)">
                                          <p:cBhvr>
                                            <p:cTn id="29" dur="500"/>
                                            <p:tgtEl>
                                              <p:spTgt spid="13"/>
                                            </p:tgtEl>
                                          </p:cBhvr>
                                        </p:animEffect>
                                      </p:childTnLst>
                                    </p:cTn>
                                  </p:par>
                                  <p:par>
                                    <p:cTn id="30" presetID="12" presetClass="entr" presetSubtype="2"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p:tgtEl>
                                              <p:spTgt spid="12"/>
                                            </p:tgtEl>
                                            <p:attrNameLst>
                                              <p:attrName>ppt_x</p:attrName>
                                            </p:attrNameLst>
                                          </p:cBhvr>
                                          <p:tavLst>
                                            <p:tav tm="0">
                                              <p:val>
                                                <p:strVal val="#ppt_x+#ppt_w*1.125000"/>
                                              </p:val>
                                            </p:tav>
                                            <p:tav tm="100000">
                                              <p:val>
                                                <p:strVal val="#ppt_x"/>
                                              </p:val>
                                            </p:tav>
                                          </p:tavLst>
                                        </p:anim>
                                        <p:animEffect transition="in" filter="wipe(left)">
                                          <p:cBhvr>
                                            <p:cTn id="33" dur="500"/>
                                            <p:tgtEl>
                                              <p:spTgt spid="12"/>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ppt_x</p:attrName>
                                            </p:attrNameLst>
                                          </p:cBhvr>
                                          <p:tavLst>
                                            <p:tav tm="0">
                                              <p:val>
                                                <p:strVal val="#ppt_x-#ppt_w*1.125000"/>
                                              </p:val>
                                            </p:tav>
                                            <p:tav tm="100000">
                                              <p:val>
                                                <p:strVal val="#ppt_x"/>
                                              </p:val>
                                            </p:tav>
                                          </p:tavLst>
                                        </p:anim>
                                        <p:animEffect transition="in" filter="wipe(right)">
                                          <p:cBhvr>
                                            <p:cTn id="37" dur="500"/>
                                            <p:tgtEl>
                                              <p:spTgt spid="15"/>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p:tgtEl>
                                              <p:spTgt spid="14"/>
                                            </p:tgtEl>
                                            <p:attrNameLst>
                                              <p:attrName>ppt_x</p:attrName>
                                            </p:attrNameLst>
                                          </p:cBhvr>
                                          <p:tavLst>
                                            <p:tav tm="0">
                                              <p:val>
                                                <p:strVal val="#ppt_x-#ppt_w*1.125000"/>
                                              </p:val>
                                            </p:tav>
                                            <p:tav tm="100000">
                                              <p:val>
                                                <p:strVal val="#ppt_x"/>
                                              </p:val>
                                            </p:tav>
                                          </p:tavLst>
                                        </p:anim>
                                        <p:animEffect transition="in" filter="wipe(right)">
                                          <p:cBhvr>
                                            <p:cTn id="41" dur="500"/>
                                            <p:tgtEl>
                                              <p:spTgt spid="14"/>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p:tgtEl>
                                              <p:spTgt spid="17"/>
                                            </p:tgtEl>
                                            <p:attrNameLst>
                                              <p:attrName>ppt_x</p:attrName>
                                            </p:attrNameLst>
                                          </p:cBhvr>
                                          <p:tavLst>
                                            <p:tav tm="0">
                                              <p:val>
                                                <p:strVal val="#ppt_x-#ppt_w*1.125000"/>
                                              </p:val>
                                            </p:tav>
                                            <p:tav tm="100000">
                                              <p:val>
                                                <p:strVal val="#ppt_x"/>
                                              </p:val>
                                            </p:tav>
                                          </p:tavLst>
                                        </p:anim>
                                        <p:animEffect transition="in" filter="wipe(right)">
                                          <p:cBhvr>
                                            <p:cTn id="45" dur="500"/>
                                            <p:tgtEl>
                                              <p:spTgt spid="17"/>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p:tgtEl>
                                              <p:spTgt spid="16"/>
                                            </p:tgtEl>
                                            <p:attrNameLst>
                                              <p:attrName>ppt_x</p:attrName>
                                            </p:attrNameLst>
                                          </p:cBhvr>
                                          <p:tavLst>
                                            <p:tav tm="0">
                                              <p:val>
                                                <p:strVal val="#ppt_x-#ppt_w*1.125000"/>
                                              </p:val>
                                            </p:tav>
                                            <p:tav tm="100000">
                                              <p:val>
                                                <p:strVal val="#ppt_x"/>
                                              </p:val>
                                            </p:tav>
                                          </p:tavLst>
                                        </p:anim>
                                        <p:animEffect transition="in" filter="wipe(right)">
                                          <p:cBhvr>
                                            <p:cTn id="49" dur="500"/>
                                            <p:tgtEl>
                                              <p:spTgt spid="16"/>
                                            </p:tgtEl>
                                          </p:cBhvr>
                                        </p:animEffect>
                                      </p:childTnLst>
                                    </p:cTn>
                                  </p:par>
                                </p:childTnLst>
                              </p:cTn>
                            </p:par>
                            <p:par>
                              <p:cTn id="50" fill="hold">
                                <p:stCondLst>
                                  <p:cond delay="2450"/>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1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1+#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950"/>
                                </p:stCondLst>
                                <p:childTnLst>
                                  <p:par>
                                    <p:cTn id="26" presetID="12" presetClass="entr" presetSubtype="2"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ppt_x</p:attrName>
                                            </p:attrNameLst>
                                          </p:cBhvr>
                                          <p:tavLst>
                                            <p:tav tm="0">
                                              <p:val>
                                                <p:strVal val="#ppt_x+#ppt_w*1.125000"/>
                                              </p:val>
                                            </p:tav>
                                            <p:tav tm="100000">
                                              <p:val>
                                                <p:strVal val="#ppt_x"/>
                                              </p:val>
                                            </p:tav>
                                          </p:tavLst>
                                        </p:anim>
                                        <p:animEffect transition="in" filter="wipe(left)">
                                          <p:cBhvr>
                                            <p:cTn id="29" dur="500"/>
                                            <p:tgtEl>
                                              <p:spTgt spid="13"/>
                                            </p:tgtEl>
                                          </p:cBhvr>
                                        </p:animEffect>
                                      </p:childTnLst>
                                    </p:cTn>
                                  </p:par>
                                  <p:par>
                                    <p:cTn id="30" presetID="12" presetClass="entr" presetSubtype="2"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p:tgtEl>
                                              <p:spTgt spid="12"/>
                                            </p:tgtEl>
                                            <p:attrNameLst>
                                              <p:attrName>ppt_x</p:attrName>
                                            </p:attrNameLst>
                                          </p:cBhvr>
                                          <p:tavLst>
                                            <p:tav tm="0">
                                              <p:val>
                                                <p:strVal val="#ppt_x+#ppt_w*1.125000"/>
                                              </p:val>
                                            </p:tav>
                                            <p:tav tm="100000">
                                              <p:val>
                                                <p:strVal val="#ppt_x"/>
                                              </p:val>
                                            </p:tav>
                                          </p:tavLst>
                                        </p:anim>
                                        <p:animEffect transition="in" filter="wipe(left)">
                                          <p:cBhvr>
                                            <p:cTn id="33" dur="500"/>
                                            <p:tgtEl>
                                              <p:spTgt spid="12"/>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ppt_x</p:attrName>
                                            </p:attrNameLst>
                                          </p:cBhvr>
                                          <p:tavLst>
                                            <p:tav tm="0">
                                              <p:val>
                                                <p:strVal val="#ppt_x-#ppt_w*1.125000"/>
                                              </p:val>
                                            </p:tav>
                                            <p:tav tm="100000">
                                              <p:val>
                                                <p:strVal val="#ppt_x"/>
                                              </p:val>
                                            </p:tav>
                                          </p:tavLst>
                                        </p:anim>
                                        <p:animEffect transition="in" filter="wipe(right)">
                                          <p:cBhvr>
                                            <p:cTn id="37" dur="500"/>
                                            <p:tgtEl>
                                              <p:spTgt spid="15"/>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p:tgtEl>
                                              <p:spTgt spid="14"/>
                                            </p:tgtEl>
                                            <p:attrNameLst>
                                              <p:attrName>ppt_x</p:attrName>
                                            </p:attrNameLst>
                                          </p:cBhvr>
                                          <p:tavLst>
                                            <p:tav tm="0">
                                              <p:val>
                                                <p:strVal val="#ppt_x-#ppt_w*1.125000"/>
                                              </p:val>
                                            </p:tav>
                                            <p:tav tm="100000">
                                              <p:val>
                                                <p:strVal val="#ppt_x"/>
                                              </p:val>
                                            </p:tav>
                                          </p:tavLst>
                                        </p:anim>
                                        <p:animEffect transition="in" filter="wipe(right)">
                                          <p:cBhvr>
                                            <p:cTn id="41" dur="500"/>
                                            <p:tgtEl>
                                              <p:spTgt spid="14"/>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p:tgtEl>
                                              <p:spTgt spid="17"/>
                                            </p:tgtEl>
                                            <p:attrNameLst>
                                              <p:attrName>ppt_x</p:attrName>
                                            </p:attrNameLst>
                                          </p:cBhvr>
                                          <p:tavLst>
                                            <p:tav tm="0">
                                              <p:val>
                                                <p:strVal val="#ppt_x-#ppt_w*1.125000"/>
                                              </p:val>
                                            </p:tav>
                                            <p:tav tm="100000">
                                              <p:val>
                                                <p:strVal val="#ppt_x"/>
                                              </p:val>
                                            </p:tav>
                                          </p:tavLst>
                                        </p:anim>
                                        <p:animEffect transition="in" filter="wipe(right)">
                                          <p:cBhvr>
                                            <p:cTn id="45" dur="500"/>
                                            <p:tgtEl>
                                              <p:spTgt spid="17"/>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p:tgtEl>
                                              <p:spTgt spid="16"/>
                                            </p:tgtEl>
                                            <p:attrNameLst>
                                              <p:attrName>ppt_x</p:attrName>
                                            </p:attrNameLst>
                                          </p:cBhvr>
                                          <p:tavLst>
                                            <p:tav tm="0">
                                              <p:val>
                                                <p:strVal val="#ppt_x-#ppt_w*1.125000"/>
                                              </p:val>
                                            </p:tav>
                                            <p:tav tm="100000">
                                              <p:val>
                                                <p:strVal val="#ppt_x"/>
                                              </p:val>
                                            </p:tav>
                                          </p:tavLst>
                                        </p:anim>
                                        <p:animEffect transition="in" filter="wipe(right)">
                                          <p:cBhvr>
                                            <p:cTn id="49" dur="500"/>
                                            <p:tgtEl>
                                              <p:spTgt spid="16"/>
                                            </p:tgtEl>
                                          </p:cBhvr>
                                        </p:animEffect>
                                      </p:childTnLst>
                                    </p:cTn>
                                  </p:par>
                                </p:childTnLst>
                              </p:cTn>
                            </p:par>
                            <p:par>
                              <p:cTn id="50" fill="hold">
                                <p:stCondLst>
                                  <p:cond delay="2450"/>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1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5594" y="38971"/>
            <a:ext cx="7787534" cy="7787534"/>
            <a:chOff x="4241219" y="1574800"/>
            <a:chExt cx="3594100" cy="3594100"/>
          </a:xfrm>
        </p:grpSpPr>
        <p:sp>
          <p:nvSpPr>
            <p:cNvPr id="3" name="椭圆 2"/>
            <p:cNvSpPr/>
            <p:nvPr/>
          </p:nvSpPr>
          <p:spPr>
            <a:xfrm>
              <a:off x="4241219" y="1574800"/>
              <a:ext cx="3594100" cy="35941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374569" y="1708150"/>
              <a:ext cx="3327400" cy="33274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0524" y="1834105"/>
              <a:ext cx="3075491" cy="3075491"/>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609519" y="1943101"/>
              <a:ext cx="2857500" cy="285749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51813" y="2085397"/>
              <a:ext cx="2572912" cy="257290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80400" y="2213983"/>
              <a:ext cx="2315738" cy="2315734"/>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023855" y="2357438"/>
              <a:ext cx="2028828" cy="2028824"/>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161388" y="2494971"/>
              <a:ext cx="1753762" cy="1753758"/>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08017" y="2641600"/>
              <a:ext cx="1460504" cy="14605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441367" y="2774950"/>
              <a:ext cx="1193804" cy="11938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84242" y="2917825"/>
              <a:ext cx="908054" cy="908051"/>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98542" y="3032125"/>
              <a:ext cx="679454" cy="67945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822368" y="3155950"/>
              <a:ext cx="431802" cy="4318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0318" y="3263900"/>
              <a:ext cx="215902" cy="215900"/>
            </a:xfrm>
            <a:prstGeom prst="ellipse">
              <a:avLst/>
            </a:prstGeom>
            <a:solidFill>
              <a:srgbClr val="FBF8EF"/>
            </a:solidFill>
            <a:ln w="0">
              <a:solidFill>
                <a:schemeClr val="bg1">
                  <a:lumMod val="6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7605072" y="3152932"/>
            <a:ext cx="1048158" cy="1048158"/>
            <a:chOff x="4241219" y="1574800"/>
            <a:chExt cx="3594100" cy="3594100"/>
          </a:xfrm>
        </p:grpSpPr>
        <p:sp>
          <p:nvSpPr>
            <p:cNvPr id="18" name="椭圆 17"/>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216892" y="3318583"/>
            <a:ext cx="1347221" cy="1347221"/>
            <a:chOff x="4241219" y="1574800"/>
            <a:chExt cx="3594100" cy="3594100"/>
          </a:xfrm>
        </p:grpSpPr>
        <p:sp>
          <p:nvSpPr>
            <p:cNvPr id="33" name="椭圆 32"/>
            <p:cNvSpPr/>
            <p:nvPr/>
          </p:nvSpPr>
          <p:spPr>
            <a:xfrm>
              <a:off x="4241219" y="1574800"/>
              <a:ext cx="3594100" cy="35941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74569" y="1708150"/>
              <a:ext cx="3327400" cy="33274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500524" y="1834105"/>
              <a:ext cx="3075491" cy="3075491"/>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609519" y="1943101"/>
              <a:ext cx="2857500" cy="285749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751813" y="2085397"/>
              <a:ext cx="2572912" cy="257290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80400" y="2213983"/>
              <a:ext cx="2315738" cy="231573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023855" y="2357438"/>
              <a:ext cx="2028828" cy="2028824"/>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161388" y="2494971"/>
              <a:ext cx="1753762" cy="1753758"/>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308017" y="2641600"/>
              <a:ext cx="1460504" cy="14605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441367" y="2774950"/>
              <a:ext cx="1193804" cy="1193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84242" y="2917825"/>
              <a:ext cx="908054" cy="9080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698542" y="3032125"/>
              <a:ext cx="679454" cy="67945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822368" y="3155950"/>
              <a:ext cx="431802" cy="4318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930318" y="3263900"/>
              <a:ext cx="215902" cy="215900"/>
            </a:xfrm>
            <a:prstGeom prst="ellipse">
              <a:avLst/>
            </a:prstGeom>
            <a:solidFill>
              <a:srgbClr val="FBF8EF"/>
            </a:solidFill>
            <a:ln w="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椭圆 46"/>
          <p:cNvSpPr/>
          <p:nvPr/>
        </p:nvSpPr>
        <p:spPr>
          <a:xfrm>
            <a:off x="4081723" y="1051869"/>
            <a:ext cx="4028554" cy="4028548"/>
          </a:xfrm>
          <a:prstGeom prst="ellipse">
            <a:avLst/>
          </a:prstGeom>
          <a:solidFill>
            <a:srgbClr val="FBF8EF"/>
          </a:solidFill>
          <a:ln>
            <a:solidFill>
              <a:schemeClr val="bg1">
                <a:lumMod val="65000"/>
              </a:schemeClr>
            </a:solidFill>
          </a:ln>
          <a:effectLst>
            <a:outerShdw blurRad="812800"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938596" y="2944045"/>
            <a:ext cx="238349" cy="2383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42071" y="3982869"/>
            <a:ext cx="238349" cy="2383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64"/>
          <p:cNvSpPr>
            <a:spLocks noChangeArrowheads="1"/>
          </p:cNvSpPr>
          <p:nvPr/>
        </p:nvSpPr>
        <p:spPr bwMode="auto">
          <a:xfrm>
            <a:off x="4789966" y="1387172"/>
            <a:ext cx="2612068" cy="1569660"/>
          </a:xfrm>
          <a:prstGeom prst="rect">
            <a:avLst/>
          </a:prstGeom>
          <a:noFill/>
          <a:ln w="9525">
            <a:noFill/>
            <a:miter lim="800000"/>
            <a:headEnd/>
            <a:tailEnd/>
          </a:ln>
        </p:spPr>
        <p:txBody>
          <a:bodyPr wrap="square" lIns="91440" tIns="45720" rIns="91440" bIns="45720">
            <a:spAutoFit/>
          </a:bodyPr>
          <a:lstStyle/>
          <a:p>
            <a:pPr algn="ctr"/>
            <a:r>
              <a:rPr lang="en-US" altLang="zh-CN" sz="9600" dirty="0">
                <a:solidFill>
                  <a:schemeClr val="tx1">
                    <a:lumMod val="75000"/>
                    <a:lumOff val="25000"/>
                  </a:schemeClr>
                </a:solidFill>
                <a:latin typeface="Agency FB" panose="020B0503020202020204" pitchFamily="34" charset="0"/>
                <a:cs typeface="+mn-ea"/>
                <a:sym typeface="+mn-lt"/>
              </a:rPr>
              <a:t>TWO</a:t>
            </a:r>
            <a:endParaRPr lang="zh-CN" altLang="en-US" sz="9600" dirty="0">
              <a:solidFill>
                <a:schemeClr val="tx1">
                  <a:lumMod val="75000"/>
                  <a:lumOff val="25000"/>
                </a:schemeClr>
              </a:solidFill>
              <a:latin typeface="Agency FB" panose="020B0503020202020204" pitchFamily="34" charset="0"/>
              <a:cs typeface="+mn-ea"/>
              <a:sym typeface="+mn-lt"/>
            </a:endParaRPr>
          </a:p>
        </p:txBody>
      </p:sp>
      <p:sp>
        <p:nvSpPr>
          <p:cNvPr id="52" name="TextBox 64"/>
          <p:cNvSpPr>
            <a:spLocks noChangeArrowheads="1"/>
          </p:cNvSpPr>
          <p:nvPr/>
        </p:nvSpPr>
        <p:spPr bwMode="auto">
          <a:xfrm>
            <a:off x="4023838" y="2715792"/>
            <a:ext cx="4144325" cy="707886"/>
          </a:xfrm>
          <a:prstGeom prst="rect">
            <a:avLst/>
          </a:prstGeom>
          <a:noFill/>
          <a:ln w="9525">
            <a:noFill/>
            <a:miter lim="800000"/>
            <a:headEnd/>
            <a:tailEnd/>
          </a:ln>
        </p:spPr>
        <p:txBody>
          <a:bodyPr wrap="square" lIns="91440" tIns="45720" rIns="91440" bIns="45720">
            <a:spAutoFit/>
          </a:bodyPr>
          <a:lstStyle/>
          <a:p>
            <a:pPr algn="ctr"/>
            <a:r>
              <a:rPr lang="en-US" altLang="zh-CN" sz="4000" b="1" dirty="0">
                <a:solidFill>
                  <a:schemeClr val="tx1">
                    <a:lumMod val="75000"/>
                    <a:lumOff val="25000"/>
                  </a:schemeClr>
                </a:solidFill>
                <a:latin typeface="Agency FB" panose="020B0503020202020204" pitchFamily="34" charset="0"/>
                <a:cs typeface="+mn-ea"/>
                <a:sym typeface="+mn-lt"/>
              </a:rPr>
              <a:t>YOUR TITLE </a:t>
            </a:r>
            <a:r>
              <a:rPr lang="en-US" altLang="zh-CN" sz="4000" b="1" dirty="0">
                <a:solidFill>
                  <a:schemeClr val="tx1">
                    <a:lumMod val="50000"/>
                    <a:lumOff val="50000"/>
                  </a:schemeClr>
                </a:solidFill>
                <a:latin typeface="Agency FB" panose="020B0503020202020204" pitchFamily="34" charset="0"/>
                <a:cs typeface="+mn-ea"/>
                <a:sym typeface="+mn-lt"/>
              </a:rPr>
              <a:t>HERE</a:t>
            </a:r>
            <a:endParaRPr lang="zh-CN" altLang="en-US" sz="4000" b="1" dirty="0">
              <a:solidFill>
                <a:schemeClr val="tx1">
                  <a:lumMod val="50000"/>
                  <a:lumOff val="50000"/>
                </a:schemeClr>
              </a:solidFill>
              <a:latin typeface="Agency FB" panose="020B0503020202020204" pitchFamily="34" charset="0"/>
              <a:cs typeface="+mn-ea"/>
              <a:sym typeface="+mn-lt"/>
            </a:endParaRPr>
          </a:p>
        </p:txBody>
      </p:sp>
      <p:sp>
        <p:nvSpPr>
          <p:cNvPr id="53" name="文本框 56"/>
          <p:cNvSpPr txBox="1">
            <a:spLocks noChangeArrowheads="1"/>
          </p:cNvSpPr>
          <p:nvPr/>
        </p:nvSpPr>
        <p:spPr bwMode="auto">
          <a:xfrm>
            <a:off x="4557488" y="3430577"/>
            <a:ext cx="307702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1050" dirty="0">
                <a:solidFill>
                  <a:schemeClr val="bg1">
                    <a:lumMod val="50000"/>
                  </a:schemeClr>
                </a:solidFill>
              </a:rPr>
              <a:t>Lorem Ipsum is simply dummy text of the printing and typesetting industry. Lorem Ipsum has been the industry's standard. Lorem Ipsum is simply dummy text of the printing and more.</a:t>
            </a:r>
          </a:p>
        </p:txBody>
      </p:sp>
    </p:spTree>
    <p:extLst>
      <p:ext uri="{BB962C8B-B14F-4D97-AF65-F5344CB8AC3E}">
        <p14:creationId xmlns:p14="http://schemas.microsoft.com/office/powerpoint/2010/main" val="7277963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14:bounceEnd="40000">
                                          <p:cBhvr additive="base">
                                            <p:cTn id="11" dur="1000" fill="hold"/>
                                            <p:tgtEl>
                                              <p:spTgt spid="47"/>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14:bounceEnd="40000">
                                          <p:cBhvr additive="base">
                                            <p:cTn id="15" dur="100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16" dur="10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14:bounceEnd="40000">
                                          <p:cBhvr additive="base">
                                            <p:cTn id="19" dur="100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20" dur="10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40000">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14:bounceEnd="40000">
                                          <p:cBhvr additive="base">
                                            <p:cTn id="23" dur="100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2" accel="38000" fill="hold" grpId="0" nodeType="afterEffect" p14:presetBounceEnd="64000">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calcmode="lin" valueType="num" p14:bounceEnd="64000">
                                          <p:cBhvr additive="base">
                                            <p:cTn id="34" dur="750" fill="hold"/>
                                            <p:tgtEl>
                                              <p:spTgt spid="52"/>
                                            </p:tgtEl>
                                            <p:attrNameLst>
                                              <p:attrName>ppt_x</p:attrName>
                                            </p:attrNameLst>
                                          </p:cBhvr>
                                          <p:tavLst>
                                            <p:tav tm="0">
                                              <p:val>
                                                <p:strVal val="1+#ppt_w/2"/>
                                              </p:val>
                                            </p:tav>
                                            <p:tav tm="100000">
                                              <p:val>
                                                <p:strVal val="#ppt_x"/>
                                              </p:val>
                                            </p:tav>
                                          </p:tavLst>
                                        </p:anim>
                                        <p:anim calcmode="lin" valueType="num" p14:bounceEnd="64000">
                                          <p:cBhvr additive="base">
                                            <p:cTn id="35" dur="75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650"/>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1" grpId="0"/>
          <p:bldP spid="52" grpId="0"/>
          <p:bldP spid="53"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ppt_x"/>
                                              </p:val>
                                            </p:tav>
                                            <p:tav tm="100000">
                                              <p:val>
                                                <p:strVal val="#ppt_x"/>
                                              </p:val>
                                            </p:tav>
                                          </p:tavLst>
                                        </p:anim>
                                        <p:anim calcmode="lin" valueType="num">
                                          <p:cBhvr additive="base">
                                            <p:cTn id="12" dur="10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000" fill="hold"/>
                                            <p:tgtEl>
                                              <p:spTgt spid="48"/>
                                            </p:tgtEl>
                                            <p:attrNameLst>
                                              <p:attrName>ppt_x</p:attrName>
                                            </p:attrNameLst>
                                          </p:cBhvr>
                                          <p:tavLst>
                                            <p:tav tm="0">
                                              <p:val>
                                                <p:strVal val="#ppt_x"/>
                                              </p:val>
                                            </p:tav>
                                            <p:tav tm="100000">
                                              <p:val>
                                                <p:strVal val="#ppt_x"/>
                                              </p:val>
                                            </p:tav>
                                          </p:tavLst>
                                        </p:anim>
                                        <p:anim calcmode="lin" valueType="num">
                                          <p:cBhvr additive="base">
                                            <p:cTn id="16" dur="10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1000" fill="hold"/>
                                            <p:tgtEl>
                                              <p:spTgt spid="49"/>
                                            </p:tgtEl>
                                            <p:attrNameLst>
                                              <p:attrName>ppt_x</p:attrName>
                                            </p:attrNameLst>
                                          </p:cBhvr>
                                          <p:tavLst>
                                            <p:tav tm="0">
                                              <p:val>
                                                <p:strVal val="#ppt_x"/>
                                              </p:val>
                                            </p:tav>
                                            <p:tav tm="100000">
                                              <p:val>
                                                <p:strVal val="#ppt_x"/>
                                              </p:val>
                                            </p:tav>
                                          </p:tavLst>
                                        </p:anim>
                                        <p:anim calcmode="lin" valueType="num">
                                          <p:cBhvr additive="base">
                                            <p:cTn id="20" dur="10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ppt_x"/>
                                              </p:val>
                                            </p:tav>
                                            <p:tav tm="100000">
                                              <p:val>
                                                <p:strVal val="#ppt_x"/>
                                              </p:val>
                                            </p:tav>
                                          </p:tavLst>
                                        </p:anim>
                                        <p:anim calcmode="lin" valueType="num">
                                          <p:cBhvr additive="base">
                                            <p:cTn id="24" dur="10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 presetClass="entr" presetSubtype="2" accel="38000" fill="hold" grpId="0" nodeType="afterEffect">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750" fill="hold"/>
                                            <p:tgtEl>
                                              <p:spTgt spid="52"/>
                                            </p:tgtEl>
                                            <p:attrNameLst>
                                              <p:attrName>ppt_x</p:attrName>
                                            </p:attrNameLst>
                                          </p:cBhvr>
                                          <p:tavLst>
                                            <p:tav tm="0">
                                              <p:val>
                                                <p:strVal val="1+#ppt_w/2"/>
                                              </p:val>
                                            </p:tav>
                                            <p:tav tm="100000">
                                              <p:val>
                                                <p:strVal val="#ppt_x"/>
                                              </p:val>
                                            </p:tav>
                                          </p:tavLst>
                                        </p:anim>
                                        <p:anim calcmode="lin" valueType="num">
                                          <p:cBhvr additive="base">
                                            <p:cTn id="35" dur="75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650"/>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1" grpId="0"/>
          <p:bldP spid="52" grpId="0"/>
          <p:bldP spid="5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853542" y="2047721"/>
            <a:ext cx="4477004" cy="3591079"/>
            <a:chOff x="3853542" y="2265435"/>
            <a:chExt cx="4477004" cy="3591079"/>
          </a:xfrm>
        </p:grpSpPr>
        <p:grpSp>
          <p:nvGrpSpPr>
            <p:cNvPr id="43" name="组合 42"/>
            <p:cNvGrpSpPr/>
            <p:nvPr/>
          </p:nvGrpSpPr>
          <p:grpSpPr>
            <a:xfrm>
              <a:off x="3853542" y="2265435"/>
              <a:ext cx="4477004" cy="3591079"/>
              <a:chOff x="3853542" y="2265435"/>
              <a:chExt cx="4477004" cy="3591079"/>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3542" y="2265435"/>
                <a:ext cx="4477004" cy="3591079"/>
              </a:xfrm>
              <a:prstGeom prst="rect">
                <a:avLst/>
              </a:prstGeom>
            </p:spPr>
          </p:pic>
          <p:sp>
            <p:nvSpPr>
              <p:cNvPr id="46" name="矩形 45"/>
              <p:cNvSpPr/>
              <p:nvPr/>
            </p:nvSpPr>
            <p:spPr>
              <a:xfrm>
                <a:off x="5703207" y="4711700"/>
                <a:ext cx="783411" cy="4353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44" name="矩形 43"/>
            <p:cNvSpPr/>
            <p:nvPr/>
          </p:nvSpPr>
          <p:spPr>
            <a:xfrm>
              <a:off x="4095750" y="2514600"/>
              <a:ext cx="4000500" cy="20447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椭圆 46"/>
          <p:cNvSpPr/>
          <p:nvPr/>
        </p:nvSpPr>
        <p:spPr>
          <a:xfrm>
            <a:off x="5703207" y="2896737"/>
            <a:ext cx="783411" cy="78341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48" name="椭圆 47"/>
          <p:cNvSpPr/>
          <p:nvPr/>
        </p:nvSpPr>
        <p:spPr>
          <a:xfrm>
            <a:off x="5206264" y="2405496"/>
            <a:ext cx="1777297" cy="1777297"/>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49" name="椭圆 48"/>
          <p:cNvSpPr/>
          <p:nvPr/>
        </p:nvSpPr>
        <p:spPr>
          <a:xfrm>
            <a:off x="4459714" y="1658946"/>
            <a:ext cx="3270396" cy="32703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50" name="椭圆 49"/>
          <p:cNvSpPr/>
          <p:nvPr/>
        </p:nvSpPr>
        <p:spPr>
          <a:xfrm>
            <a:off x="3170747" y="369979"/>
            <a:ext cx="5848331" cy="5848331"/>
          </a:xfrm>
          <a:prstGeom prst="ellipse">
            <a:avLst/>
          </a:prstGeom>
          <a:noFill/>
          <a:ln>
            <a:solidFill>
              <a:schemeClr val="bg1">
                <a:lumMod val="75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nvGrpSpPr>
          <p:cNvPr id="51" name="组合 50"/>
          <p:cNvGrpSpPr/>
          <p:nvPr/>
        </p:nvGrpSpPr>
        <p:grpSpPr>
          <a:xfrm>
            <a:off x="3359435" y="3180442"/>
            <a:ext cx="5486705" cy="216000"/>
            <a:chOff x="3359435" y="3398156"/>
            <a:chExt cx="5486705" cy="216000"/>
          </a:xfrm>
          <a:solidFill>
            <a:schemeClr val="tx1">
              <a:lumMod val="75000"/>
              <a:lumOff val="25000"/>
            </a:schemeClr>
          </a:solidFill>
        </p:grpSpPr>
        <p:sp>
          <p:nvSpPr>
            <p:cNvPr id="52" name="椭圆 51"/>
            <p:cNvSpPr/>
            <p:nvPr/>
          </p:nvSpPr>
          <p:spPr>
            <a:xfrm>
              <a:off x="8630140" y="3398156"/>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53" name="椭圆 52"/>
            <p:cNvSpPr/>
            <p:nvPr/>
          </p:nvSpPr>
          <p:spPr>
            <a:xfrm>
              <a:off x="3359435" y="3398156"/>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grpSp>
        <p:nvGrpSpPr>
          <p:cNvPr id="54" name="组合 53"/>
          <p:cNvGrpSpPr/>
          <p:nvPr/>
        </p:nvGrpSpPr>
        <p:grpSpPr>
          <a:xfrm>
            <a:off x="2846063" y="3216442"/>
            <a:ext cx="6553208" cy="144000"/>
            <a:chOff x="2846063" y="3434156"/>
            <a:chExt cx="6553208" cy="144000"/>
          </a:xfrm>
          <a:solidFill>
            <a:schemeClr val="tx1">
              <a:lumMod val="50000"/>
              <a:lumOff val="50000"/>
            </a:schemeClr>
          </a:solidFill>
        </p:grpSpPr>
        <p:sp>
          <p:nvSpPr>
            <p:cNvPr id="55" name="椭圆 54"/>
            <p:cNvSpPr/>
            <p:nvPr/>
          </p:nvSpPr>
          <p:spPr>
            <a:xfrm>
              <a:off x="2846063" y="343415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56" name="椭圆 55"/>
            <p:cNvSpPr/>
            <p:nvPr/>
          </p:nvSpPr>
          <p:spPr>
            <a:xfrm>
              <a:off x="9255271" y="343415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57" name="Rectangle 36"/>
          <p:cNvSpPr/>
          <p:nvPr/>
        </p:nvSpPr>
        <p:spPr bwMode="auto">
          <a:xfrm>
            <a:off x="555358" y="2642378"/>
            <a:ext cx="2241319" cy="954107"/>
          </a:xfrm>
          <a:prstGeom prst="rect">
            <a:avLst/>
          </a:prstGeom>
        </p:spPr>
        <p:txBody>
          <a:bodyPr wrap="none">
            <a:spAutoFit/>
          </a:bodyPr>
          <a:lstStyle/>
          <a:p>
            <a:pPr algn="r" fontAlgn="auto">
              <a:spcBef>
                <a:spcPts val="0"/>
              </a:spcBef>
              <a:spcAft>
                <a:spcPts val="0"/>
              </a:spcAft>
              <a:defRPr/>
            </a:pPr>
            <a:r>
              <a:rPr lang="en-US" sz="2800" dirty="0">
                <a:solidFill>
                  <a:schemeClr val="tx1">
                    <a:lumMod val="75000"/>
                    <a:lumOff val="25000"/>
                  </a:schemeClr>
                </a:solidFill>
                <a:latin typeface="+mj-lt"/>
                <a:ea typeface="Open Sans" pitchFamily="34" charset="0"/>
                <a:cs typeface="Open Sans" pitchFamily="34" charset="0"/>
              </a:rPr>
              <a:t>ADD </a:t>
            </a:r>
          </a:p>
          <a:p>
            <a:pPr algn="r" fontAlgn="auto">
              <a:spcBef>
                <a:spcPts val="0"/>
              </a:spcBef>
              <a:spcAft>
                <a:spcPts val="0"/>
              </a:spcAft>
              <a:defRPr/>
            </a:pPr>
            <a:r>
              <a:rPr lang="en-US" sz="2800" b="1" dirty="0">
                <a:solidFill>
                  <a:schemeClr val="tx1">
                    <a:lumMod val="75000"/>
                    <a:lumOff val="25000"/>
                  </a:schemeClr>
                </a:solidFill>
                <a:latin typeface="+mj-lt"/>
                <a:ea typeface="Open Sans" pitchFamily="34" charset="0"/>
                <a:cs typeface="Open Sans" pitchFamily="34" charset="0"/>
              </a:rPr>
              <a:t>YOUR TITLE HERE</a:t>
            </a:r>
          </a:p>
        </p:txBody>
      </p:sp>
      <p:sp>
        <p:nvSpPr>
          <p:cNvPr id="58" name="Rectangle 37"/>
          <p:cNvSpPr/>
          <p:nvPr/>
        </p:nvSpPr>
        <p:spPr bwMode="auto">
          <a:xfrm>
            <a:off x="467777" y="3527740"/>
            <a:ext cx="2328900" cy="1401602"/>
          </a:xfrm>
          <a:prstGeom prst="rect">
            <a:avLst/>
          </a:prstGeom>
        </p:spPr>
        <p:txBody>
          <a:bodyPr wrap="square">
            <a:spAutoFit/>
          </a:bodyPr>
          <a:lstStyle/>
          <a:p>
            <a:pPr algn="r" defTabSz="323850">
              <a:lnSpc>
                <a:spcPct val="120000"/>
              </a:lnSpc>
              <a:spcBef>
                <a:spcPts val="850"/>
              </a:spcBef>
              <a:defRPr/>
            </a:pPr>
            <a:r>
              <a:rPr lang="es-ES" altLang="zh-CN"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 Suspendisse feugiat biben</a:t>
            </a:r>
            <a:endParaRPr lang="es-E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sp>
        <p:nvSpPr>
          <p:cNvPr id="59" name="Rectangle 36"/>
          <p:cNvSpPr/>
          <p:nvPr/>
        </p:nvSpPr>
        <p:spPr bwMode="auto">
          <a:xfrm>
            <a:off x="9447464" y="2573633"/>
            <a:ext cx="2241319" cy="954107"/>
          </a:xfrm>
          <a:prstGeom prst="rect">
            <a:avLst/>
          </a:prstGeom>
        </p:spPr>
        <p:txBody>
          <a:bodyPr wrap="none">
            <a:spAutoFit/>
          </a:bodyPr>
          <a:lstStyle/>
          <a:p>
            <a:pPr fontAlgn="auto">
              <a:spcBef>
                <a:spcPts val="0"/>
              </a:spcBef>
              <a:spcAft>
                <a:spcPts val="0"/>
              </a:spcAft>
              <a:defRPr/>
            </a:pPr>
            <a:r>
              <a:rPr lang="en-US" sz="2800" dirty="0">
                <a:solidFill>
                  <a:schemeClr val="tx1">
                    <a:lumMod val="75000"/>
                    <a:lumOff val="25000"/>
                  </a:schemeClr>
                </a:solidFill>
                <a:latin typeface="+mj-lt"/>
                <a:ea typeface="Open Sans" pitchFamily="34" charset="0"/>
                <a:cs typeface="Open Sans" pitchFamily="34" charset="0"/>
              </a:rPr>
              <a:t>ADD </a:t>
            </a:r>
          </a:p>
          <a:p>
            <a:pPr fontAlgn="auto">
              <a:spcBef>
                <a:spcPts val="0"/>
              </a:spcBef>
              <a:spcAft>
                <a:spcPts val="0"/>
              </a:spcAft>
              <a:defRPr/>
            </a:pPr>
            <a:r>
              <a:rPr lang="en-US" sz="2800" b="1" dirty="0">
                <a:solidFill>
                  <a:schemeClr val="tx1">
                    <a:lumMod val="75000"/>
                    <a:lumOff val="25000"/>
                  </a:schemeClr>
                </a:solidFill>
                <a:latin typeface="+mj-lt"/>
                <a:ea typeface="Open Sans" pitchFamily="34" charset="0"/>
                <a:cs typeface="Open Sans" pitchFamily="34" charset="0"/>
              </a:rPr>
              <a:t>YOUR TITLE HERE</a:t>
            </a:r>
          </a:p>
        </p:txBody>
      </p:sp>
      <p:sp>
        <p:nvSpPr>
          <p:cNvPr id="60" name="Rectangle 37"/>
          <p:cNvSpPr/>
          <p:nvPr/>
        </p:nvSpPr>
        <p:spPr bwMode="auto">
          <a:xfrm>
            <a:off x="9447464" y="3458995"/>
            <a:ext cx="2328900" cy="1401602"/>
          </a:xfrm>
          <a:prstGeom prst="rect">
            <a:avLst/>
          </a:prstGeom>
        </p:spPr>
        <p:txBody>
          <a:bodyPr wrap="square">
            <a:spAutoFit/>
          </a:bodyPr>
          <a:lstStyle/>
          <a:p>
            <a:pPr defTabSz="323850">
              <a:lnSpc>
                <a:spcPct val="120000"/>
              </a:lnSpc>
              <a:spcBef>
                <a:spcPts val="850"/>
              </a:spcBef>
              <a:defRPr/>
            </a:pPr>
            <a:r>
              <a:rPr lang="es-ES" altLang="zh-CN"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Lorem ipsum dolor sit amet, consectetur adipiscing elit. Integer mollis vehicula ligula ut faucibus. Curabitur vestibulum consequat urna et vehicula. Suspendisse feugiat biben</a:t>
            </a:r>
            <a:endParaRPr lang="es-E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sp>
        <p:nvSpPr>
          <p:cNvPr id="22" name="文本框 56"/>
          <p:cNvSpPr txBox="1">
            <a:spLocks noChangeArrowheads="1"/>
          </p:cNvSpPr>
          <p:nvPr/>
        </p:nvSpPr>
        <p:spPr bwMode="auto">
          <a:xfrm>
            <a:off x="1046189" y="325438"/>
            <a:ext cx="509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tx1">
                    <a:lumMod val="50000"/>
                    <a:lumOff val="50000"/>
                  </a:schemeClr>
                </a:solidFill>
                <a:latin typeface="Agency FB" panose="020B0503020202020204" pitchFamily="34" charset="0"/>
              </a:rPr>
              <a:t>CLICK TO </a:t>
            </a:r>
            <a:r>
              <a:rPr lang="en-US" altLang="zh-CN" sz="3200" b="1" dirty="0">
                <a:solidFill>
                  <a:schemeClr val="tx1">
                    <a:lumMod val="75000"/>
                    <a:lumOff val="25000"/>
                  </a:schemeClr>
                </a:solidFill>
                <a:latin typeface="Agency FB" panose="020B0503020202020204" pitchFamily="34" charset="0"/>
              </a:rPr>
              <a:t>ADD YOUR TITLE IN HERE</a:t>
            </a:r>
          </a:p>
        </p:txBody>
      </p:sp>
    </p:spTree>
    <p:extLst>
      <p:ext uri="{BB962C8B-B14F-4D97-AF65-F5344CB8AC3E}">
        <p14:creationId xmlns:p14="http://schemas.microsoft.com/office/powerpoint/2010/main" val="13783815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a14="http://schemas.microsoft.com/office/drawing/2010/main"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accel="56000" fill="hold" nodeType="afterEffect" p14:presetBounceEnd="60000">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14:bounceEnd="60000">
                                          <p:cBhvr additive="base">
                                            <p:cTn id="12" dur="125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13" dur="1250" fill="hold"/>
                                            <p:tgtEl>
                                              <p:spTgt spid="42"/>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100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250"/>
                                            <p:tgtEl>
                                              <p:spTgt spid="48"/>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50"/>
                                            <p:tgtEl>
                                              <p:spTgt spid="49"/>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250"/>
                                            <p:tgtEl>
                                              <p:spTgt spid="50"/>
                                            </p:tgtEl>
                                          </p:cBhvr>
                                        </p:animEffect>
                                      </p:childTnLst>
                                    </p:cTn>
                                  </p:par>
                                  <p:par>
                                    <p:cTn id="26" presetID="6" presetClass="emph" presetSubtype="0" accel="40000" decel="60000" fill="hold" grpId="1" nodeType="withEffect">
                                      <p:stCondLst>
                                        <p:cond delay="1000"/>
                                      </p:stCondLst>
                                      <p:childTnLst>
                                        <p:animScale>
                                          <p:cBhvr>
                                            <p:cTn id="27" dur="1250" fill="hold"/>
                                            <p:tgtEl>
                                              <p:spTgt spid="47"/>
                                            </p:tgtEl>
                                          </p:cBhvr>
                                          <p:by x="150000" y="150000"/>
                                        </p:animScale>
                                      </p:childTnLst>
                                    </p:cTn>
                                  </p:par>
                                  <p:par>
                                    <p:cTn id="28" presetID="6" presetClass="emph" presetSubtype="0" accel="40000" decel="60000" fill="hold" grpId="1" nodeType="withEffect">
                                      <p:stCondLst>
                                        <p:cond delay="1250"/>
                                      </p:stCondLst>
                                      <p:childTnLst>
                                        <p:animScale>
                                          <p:cBhvr>
                                            <p:cTn id="29" dur="1250" fill="hold"/>
                                            <p:tgtEl>
                                              <p:spTgt spid="48"/>
                                            </p:tgtEl>
                                          </p:cBhvr>
                                          <p:by x="150000" y="150000"/>
                                        </p:animScale>
                                      </p:childTnLst>
                                    </p:cTn>
                                  </p:par>
                                  <p:par>
                                    <p:cTn id="30" presetID="6" presetClass="emph" presetSubtype="0" accel="40000" decel="60000" fill="hold" grpId="1" nodeType="withEffect">
                                      <p:stCondLst>
                                        <p:cond delay="1500"/>
                                      </p:stCondLst>
                                      <p:childTnLst>
                                        <p:animScale>
                                          <p:cBhvr>
                                            <p:cTn id="31" dur="1250" fill="hold"/>
                                            <p:tgtEl>
                                              <p:spTgt spid="49"/>
                                            </p:tgtEl>
                                          </p:cBhvr>
                                          <p:by x="150000" y="150000"/>
                                        </p:animScale>
                                      </p:childTnLst>
                                    </p:cTn>
                                  </p:par>
                                  <p:par>
                                    <p:cTn id="32" presetID="6" presetClass="emph" presetSubtype="0" accel="40000" decel="60000" fill="hold" grpId="1" nodeType="withEffect">
                                      <p:stCondLst>
                                        <p:cond delay="1750"/>
                                      </p:stCondLst>
                                      <p:childTnLst>
                                        <p:animScale>
                                          <p:cBhvr>
                                            <p:cTn id="33" dur="1250" fill="hold"/>
                                            <p:tgtEl>
                                              <p:spTgt spid="50"/>
                                            </p:tgtEl>
                                          </p:cBhvr>
                                          <p:by x="150000" y="150000"/>
                                        </p:animScale>
                                      </p:childTnLst>
                                    </p:cTn>
                                  </p:par>
                                  <p:par>
                                    <p:cTn id="34" presetID="6" presetClass="emph" presetSubtype="0" accel="40000" decel="60000" fill="hold" grpId="2" nodeType="withEffect">
                                      <p:stCondLst>
                                        <p:cond delay="2250"/>
                                      </p:stCondLst>
                                      <p:childTnLst>
                                        <p:animScale>
                                          <p:cBhvr>
                                            <p:cTn id="35" dur="1250" fill="hold"/>
                                            <p:tgtEl>
                                              <p:spTgt spid="47"/>
                                            </p:tgtEl>
                                          </p:cBhvr>
                                          <p:by x="67000" y="67000"/>
                                        </p:animScale>
                                      </p:childTnLst>
                                    </p:cTn>
                                  </p:par>
                                  <p:par>
                                    <p:cTn id="36" presetID="6" presetClass="emph" presetSubtype="0" accel="40000" decel="60000" fill="hold" grpId="2" nodeType="withEffect">
                                      <p:stCondLst>
                                        <p:cond delay="2500"/>
                                      </p:stCondLst>
                                      <p:childTnLst>
                                        <p:animScale>
                                          <p:cBhvr>
                                            <p:cTn id="37" dur="1250" fill="hold"/>
                                            <p:tgtEl>
                                              <p:spTgt spid="48"/>
                                            </p:tgtEl>
                                          </p:cBhvr>
                                          <p:by x="66000" y="66000"/>
                                        </p:animScale>
                                      </p:childTnLst>
                                    </p:cTn>
                                  </p:par>
                                  <p:par>
                                    <p:cTn id="38" presetID="6" presetClass="emph" presetSubtype="0" accel="40000" decel="60000" fill="hold" grpId="2" nodeType="withEffect">
                                      <p:stCondLst>
                                        <p:cond delay="2750"/>
                                      </p:stCondLst>
                                      <p:childTnLst>
                                        <p:animScale>
                                          <p:cBhvr>
                                            <p:cTn id="39" dur="1250" fill="hold"/>
                                            <p:tgtEl>
                                              <p:spTgt spid="49"/>
                                            </p:tgtEl>
                                          </p:cBhvr>
                                          <p:by x="66000" y="66000"/>
                                        </p:animScale>
                                      </p:childTnLst>
                                    </p:cTn>
                                  </p:par>
                                  <p:par>
                                    <p:cTn id="40" presetID="6" presetClass="emph" presetSubtype="0" accel="40000" decel="60000" fill="hold" grpId="2" nodeType="withEffect">
                                      <p:stCondLst>
                                        <p:cond delay="3000"/>
                                      </p:stCondLst>
                                      <p:childTnLst>
                                        <p:animScale>
                                          <p:cBhvr>
                                            <p:cTn id="41" dur="1250" fill="hold"/>
                                            <p:tgtEl>
                                              <p:spTgt spid="50"/>
                                            </p:tgtEl>
                                          </p:cBhvr>
                                          <p:by x="66000" y="66000"/>
                                        </p:animScale>
                                      </p:childTnLst>
                                    </p:cTn>
                                  </p:par>
                                  <p:par>
                                    <p:cTn id="42" presetID="10" presetClass="entr" presetSubtype="0" fill="hold" nodeType="withEffect">
                                      <p:stCondLst>
                                        <p:cond delay="375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750"/>
                                            <p:tgtEl>
                                              <p:spTgt spid="51"/>
                                            </p:tgtEl>
                                          </p:cBhvr>
                                        </p:animEffect>
                                      </p:childTnLst>
                                    </p:cTn>
                                  </p:par>
                                  <p:par>
                                    <p:cTn id="45" presetID="10" presetClass="entr" presetSubtype="0" fill="hold" nodeType="withEffect">
                                      <p:stCondLst>
                                        <p:cond delay="375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750"/>
                                            <p:tgtEl>
                                              <p:spTgt spid="54"/>
                                            </p:tgtEl>
                                          </p:cBhvr>
                                        </p:animEffect>
                                      </p:childTnLst>
                                    </p:cTn>
                                  </p:par>
                                </p:childTnLst>
                              </p:cTn>
                            </p:par>
                            <p:par>
                              <p:cTn id="48" fill="hold">
                                <p:stCondLst>
                                  <p:cond delay="5250"/>
                                </p:stCondLst>
                                <p:childTnLst>
                                  <p:par>
                                    <p:cTn id="49" presetID="14" presetClass="entr" presetSubtype="10"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randombar(horizontal)">
                                          <p:cBhvr>
                                            <p:cTn id="51" dur="500"/>
                                            <p:tgtEl>
                                              <p:spTgt spid="57"/>
                                            </p:tgtEl>
                                          </p:cBhvr>
                                        </p:animEffect>
                                      </p:childTnLst>
                                    </p:cTn>
                                  </p:par>
                                  <p:par>
                                    <p:cTn id="52" presetID="42"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par>
                                    <p:cTn id="57" presetID="14" presetClass="entr" presetSubtype="1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500"/>
                                            <p:tgtEl>
                                              <p:spTgt spid="59"/>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1000"/>
                                            <p:tgtEl>
                                              <p:spTgt spid="60"/>
                                            </p:tgtEl>
                                          </p:cBhvr>
                                        </p:animEffect>
                                        <p:anim calcmode="lin" valueType="num">
                                          <p:cBhvr>
                                            <p:cTn id="63" dur="1000" fill="hold"/>
                                            <p:tgtEl>
                                              <p:spTgt spid="60"/>
                                            </p:tgtEl>
                                            <p:attrNameLst>
                                              <p:attrName>ppt_x</p:attrName>
                                            </p:attrNameLst>
                                          </p:cBhvr>
                                          <p:tavLst>
                                            <p:tav tm="0">
                                              <p:val>
                                                <p:strVal val="#ppt_x"/>
                                              </p:val>
                                            </p:tav>
                                            <p:tav tm="100000">
                                              <p:val>
                                                <p:strVal val="#ppt_x"/>
                                              </p:val>
                                            </p:tav>
                                          </p:tavLst>
                                        </p:anim>
                                        <p:anim calcmode="lin" valueType="num">
                                          <p:cBhvr>
                                            <p:cTn id="6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48" grpId="2" animBg="1"/>
          <p:bldP spid="49" grpId="0" animBg="1"/>
          <p:bldP spid="49" grpId="1" animBg="1"/>
          <p:bldP spid="49" grpId="2" animBg="1"/>
          <p:bldP spid="50" grpId="0" animBg="1"/>
          <p:bldP spid="50" grpId="1" animBg="1"/>
          <p:bldP spid="50" grpId="2" animBg="1"/>
          <p:bldP spid="57" grpId="0"/>
          <p:bldP spid="58" grpId="0"/>
          <p:bldP spid="59" grpId="0"/>
          <p:bldP spid="60" grpId="0"/>
          <p:bldP spid="22" grpId="0"/>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accel="56000"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1250" fill="hold"/>
                                            <p:tgtEl>
                                              <p:spTgt spid="42"/>
                                            </p:tgtEl>
                                            <p:attrNameLst>
                                              <p:attrName>ppt_x</p:attrName>
                                            </p:attrNameLst>
                                          </p:cBhvr>
                                          <p:tavLst>
                                            <p:tav tm="0">
                                              <p:val>
                                                <p:strVal val="#ppt_x"/>
                                              </p:val>
                                            </p:tav>
                                            <p:tav tm="100000">
                                              <p:val>
                                                <p:strVal val="#ppt_x"/>
                                              </p:val>
                                            </p:tav>
                                          </p:tavLst>
                                        </p:anim>
                                        <p:anim calcmode="lin" valueType="num">
                                          <p:cBhvr additive="base">
                                            <p:cTn id="13" dur="1250" fill="hold"/>
                                            <p:tgtEl>
                                              <p:spTgt spid="42"/>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100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250"/>
                                            <p:tgtEl>
                                              <p:spTgt spid="48"/>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50"/>
                                            <p:tgtEl>
                                              <p:spTgt spid="49"/>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250"/>
                                            <p:tgtEl>
                                              <p:spTgt spid="50"/>
                                            </p:tgtEl>
                                          </p:cBhvr>
                                        </p:animEffect>
                                      </p:childTnLst>
                                    </p:cTn>
                                  </p:par>
                                  <p:par>
                                    <p:cTn id="26" presetID="6" presetClass="emph" presetSubtype="0" accel="40000" decel="60000" fill="hold" grpId="1" nodeType="withEffect">
                                      <p:stCondLst>
                                        <p:cond delay="1000"/>
                                      </p:stCondLst>
                                      <p:childTnLst>
                                        <p:animScale>
                                          <p:cBhvr>
                                            <p:cTn id="27" dur="1250" fill="hold"/>
                                            <p:tgtEl>
                                              <p:spTgt spid="47"/>
                                            </p:tgtEl>
                                          </p:cBhvr>
                                          <p:by x="150000" y="150000"/>
                                        </p:animScale>
                                      </p:childTnLst>
                                    </p:cTn>
                                  </p:par>
                                  <p:par>
                                    <p:cTn id="28" presetID="6" presetClass="emph" presetSubtype="0" accel="40000" decel="60000" fill="hold" grpId="1" nodeType="withEffect">
                                      <p:stCondLst>
                                        <p:cond delay="1250"/>
                                      </p:stCondLst>
                                      <p:childTnLst>
                                        <p:animScale>
                                          <p:cBhvr>
                                            <p:cTn id="29" dur="1250" fill="hold"/>
                                            <p:tgtEl>
                                              <p:spTgt spid="48"/>
                                            </p:tgtEl>
                                          </p:cBhvr>
                                          <p:by x="150000" y="150000"/>
                                        </p:animScale>
                                      </p:childTnLst>
                                    </p:cTn>
                                  </p:par>
                                  <p:par>
                                    <p:cTn id="30" presetID="6" presetClass="emph" presetSubtype="0" accel="40000" decel="60000" fill="hold" grpId="1" nodeType="withEffect">
                                      <p:stCondLst>
                                        <p:cond delay="1500"/>
                                      </p:stCondLst>
                                      <p:childTnLst>
                                        <p:animScale>
                                          <p:cBhvr>
                                            <p:cTn id="31" dur="1250" fill="hold"/>
                                            <p:tgtEl>
                                              <p:spTgt spid="49"/>
                                            </p:tgtEl>
                                          </p:cBhvr>
                                          <p:by x="150000" y="150000"/>
                                        </p:animScale>
                                      </p:childTnLst>
                                    </p:cTn>
                                  </p:par>
                                  <p:par>
                                    <p:cTn id="32" presetID="6" presetClass="emph" presetSubtype="0" accel="40000" decel="60000" fill="hold" grpId="1" nodeType="withEffect">
                                      <p:stCondLst>
                                        <p:cond delay="1750"/>
                                      </p:stCondLst>
                                      <p:childTnLst>
                                        <p:animScale>
                                          <p:cBhvr>
                                            <p:cTn id="33" dur="1250" fill="hold"/>
                                            <p:tgtEl>
                                              <p:spTgt spid="50"/>
                                            </p:tgtEl>
                                          </p:cBhvr>
                                          <p:by x="150000" y="150000"/>
                                        </p:animScale>
                                      </p:childTnLst>
                                    </p:cTn>
                                  </p:par>
                                  <p:par>
                                    <p:cTn id="34" presetID="6" presetClass="emph" presetSubtype="0" accel="40000" decel="60000" fill="hold" grpId="2" nodeType="withEffect">
                                      <p:stCondLst>
                                        <p:cond delay="2250"/>
                                      </p:stCondLst>
                                      <p:childTnLst>
                                        <p:animScale>
                                          <p:cBhvr>
                                            <p:cTn id="35" dur="1250" fill="hold"/>
                                            <p:tgtEl>
                                              <p:spTgt spid="47"/>
                                            </p:tgtEl>
                                          </p:cBhvr>
                                          <p:by x="67000" y="67000"/>
                                        </p:animScale>
                                      </p:childTnLst>
                                    </p:cTn>
                                  </p:par>
                                  <p:par>
                                    <p:cTn id="36" presetID="6" presetClass="emph" presetSubtype="0" accel="40000" decel="60000" fill="hold" grpId="2" nodeType="withEffect">
                                      <p:stCondLst>
                                        <p:cond delay="2500"/>
                                      </p:stCondLst>
                                      <p:childTnLst>
                                        <p:animScale>
                                          <p:cBhvr>
                                            <p:cTn id="37" dur="1250" fill="hold"/>
                                            <p:tgtEl>
                                              <p:spTgt spid="48"/>
                                            </p:tgtEl>
                                          </p:cBhvr>
                                          <p:by x="66000" y="66000"/>
                                        </p:animScale>
                                      </p:childTnLst>
                                    </p:cTn>
                                  </p:par>
                                  <p:par>
                                    <p:cTn id="38" presetID="6" presetClass="emph" presetSubtype="0" accel="40000" decel="60000" fill="hold" grpId="2" nodeType="withEffect">
                                      <p:stCondLst>
                                        <p:cond delay="2750"/>
                                      </p:stCondLst>
                                      <p:childTnLst>
                                        <p:animScale>
                                          <p:cBhvr>
                                            <p:cTn id="39" dur="1250" fill="hold"/>
                                            <p:tgtEl>
                                              <p:spTgt spid="49"/>
                                            </p:tgtEl>
                                          </p:cBhvr>
                                          <p:by x="66000" y="66000"/>
                                        </p:animScale>
                                      </p:childTnLst>
                                    </p:cTn>
                                  </p:par>
                                  <p:par>
                                    <p:cTn id="40" presetID="6" presetClass="emph" presetSubtype="0" accel="40000" decel="60000" fill="hold" grpId="2" nodeType="withEffect">
                                      <p:stCondLst>
                                        <p:cond delay="3000"/>
                                      </p:stCondLst>
                                      <p:childTnLst>
                                        <p:animScale>
                                          <p:cBhvr>
                                            <p:cTn id="41" dur="1250" fill="hold"/>
                                            <p:tgtEl>
                                              <p:spTgt spid="50"/>
                                            </p:tgtEl>
                                          </p:cBhvr>
                                          <p:by x="66000" y="66000"/>
                                        </p:animScale>
                                      </p:childTnLst>
                                    </p:cTn>
                                  </p:par>
                                  <p:par>
                                    <p:cTn id="42" presetID="10" presetClass="entr" presetSubtype="0" fill="hold" nodeType="withEffect">
                                      <p:stCondLst>
                                        <p:cond delay="375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750"/>
                                            <p:tgtEl>
                                              <p:spTgt spid="51"/>
                                            </p:tgtEl>
                                          </p:cBhvr>
                                        </p:animEffect>
                                      </p:childTnLst>
                                    </p:cTn>
                                  </p:par>
                                  <p:par>
                                    <p:cTn id="45" presetID="10" presetClass="entr" presetSubtype="0" fill="hold" nodeType="withEffect">
                                      <p:stCondLst>
                                        <p:cond delay="375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750"/>
                                            <p:tgtEl>
                                              <p:spTgt spid="54"/>
                                            </p:tgtEl>
                                          </p:cBhvr>
                                        </p:animEffect>
                                      </p:childTnLst>
                                    </p:cTn>
                                  </p:par>
                                </p:childTnLst>
                              </p:cTn>
                            </p:par>
                            <p:par>
                              <p:cTn id="48" fill="hold">
                                <p:stCondLst>
                                  <p:cond delay="5250"/>
                                </p:stCondLst>
                                <p:childTnLst>
                                  <p:par>
                                    <p:cTn id="49" presetID="14" presetClass="entr" presetSubtype="10"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randombar(horizontal)">
                                          <p:cBhvr>
                                            <p:cTn id="51" dur="500"/>
                                            <p:tgtEl>
                                              <p:spTgt spid="57"/>
                                            </p:tgtEl>
                                          </p:cBhvr>
                                        </p:animEffect>
                                      </p:childTnLst>
                                    </p:cTn>
                                  </p:par>
                                  <p:par>
                                    <p:cTn id="52" presetID="42"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par>
                                    <p:cTn id="57" presetID="14" presetClass="entr" presetSubtype="1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500"/>
                                            <p:tgtEl>
                                              <p:spTgt spid="59"/>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1000"/>
                                            <p:tgtEl>
                                              <p:spTgt spid="60"/>
                                            </p:tgtEl>
                                          </p:cBhvr>
                                        </p:animEffect>
                                        <p:anim calcmode="lin" valueType="num">
                                          <p:cBhvr>
                                            <p:cTn id="63" dur="1000" fill="hold"/>
                                            <p:tgtEl>
                                              <p:spTgt spid="60"/>
                                            </p:tgtEl>
                                            <p:attrNameLst>
                                              <p:attrName>ppt_x</p:attrName>
                                            </p:attrNameLst>
                                          </p:cBhvr>
                                          <p:tavLst>
                                            <p:tav tm="0">
                                              <p:val>
                                                <p:strVal val="#ppt_x"/>
                                              </p:val>
                                            </p:tav>
                                            <p:tav tm="100000">
                                              <p:val>
                                                <p:strVal val="#ppt_x"/>
                                              </p:val>
                                            </p:tav>
                                          </p:tavLst>
                                        </p:anim>
                                        <p:anim calcmode="lin" valueType="num">
                                          <p:cBhvr>
                                            <p:cTn id="6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48" grpId="2" animBg="1"/>
          <p:bldP spid="49" grpId="0" animBg="1"/>
          <p:bldP spid="49" grpId="1" animBg="1"/>
          <p:bldP spid="49" grpId="2" animBg="1"/>
          <p:bldP spid="50" grpId="0" animBg="1"/>
          <p:bldP spid="50" grpId="1" animBg="1"/>
          <p:bldP spid="50" grpId="2" animBg="1"/>
          <p:bldP spid="57" grpId="0"/>
          <p:bldP spid="58" grpId="0"/>
          <p:bldP spid="59" grpId="0"/>
          <p:bldP spid="60" grpId="0"/>
          <p:bldP spid="22" grpId="0"/>
        </p:bldLst>
      </p:timing>
    </mc:Fallback>
  </mc:AlternateContent>
</p:sld>
</file>

<file path=ppt/theme/theme1.xml><?xml version="1.0" encoding="utf-8"?>
<a:theme xmlns:a="http://schemas.openxmlformats.org/drawingml/2006/main" name="Office Theme">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方正姚体 Agency FB">
      <a:majorFont>
        <a:latin typeface="Agency FB"/>
        <a:ea typeface="方正姚体"/>
        <a:cs typeface=""/>
      </a:majorFont>
      <a:minorFont>
        <a:latin typeface="Agency FB"/>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2589</TotalTime>
  <Words>2145</Words>
  <Application>Microsoft Office PowerPoint</Application>
  <PresentationFormat>宽屏</PresentationFormat>
  <Paragraphs>218</Paragraphs>
  <Slides>27</Slides>
  <Notes>23</Notes>
  <HiddenSlides>3</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27</vt:i4>
      </vt:variant>
    </vt:vector>
  </HeadingPairs>
  <TitlesOfParts>
    <vt:vector size="49" baseType="lpstr">
      <vt:lpstr>Arial Unicode MS</vt:lpstr>
      <vt:lpstr>Gill Sans</vt:lpstr>
      <vt:lpstr>Helvetica Neue</vt:lpstr>
      <vt:lpstr>HelveticaNeue light</vt:lpstr>
      <vt:lpstr>HelveticaNeue medium</vt:lpstr>
      <vt:lpstr>MiSans Medium</vt:lpstr>
      <vt:lpstr>仓耳渔阳体 W01</vt:lpstr>
      <vt:lpstr>等线</vt:lpstr>
      <vt:lpstr>方正姚体</vt:lpstr>
      <vt:lpstr>思源黑体 CN ExtraLight</vt:lpstr>
      <vt:lpstr>思源黑体 CN Normal</vt:lpstr>
      <vt:lpstr>微软雅黑</vt:lpstr>
      <vt:lpstr>微软雅黑 Light</vt:lpstr>
      <vt:lpstr>小米兰亭_GB外压缩</vt:lpstr>
      <vt:lpstr>Agency FB</vt:lpstr>
      <vt:lpstr>Arial</vt:lpstr>
      <vt:lpstr>Arial Black</vt:lpstr>
      <vt:lpstr>Calibri</vt:lpstr>
      <vt:lpstr>Calibri Light</vt:lpstr>
      <vt:lpstr>Lao UI</vt:lpstr>
      <vt:lpstr>Lato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158</dc:title>
  <dc:creator>春秋视觉</dc:creator>
  <cp:lastModifiedBy>ethan Yuan</cp:lastModifiedBy>
  <cp:revision>313</cp:revision>
  <dcterms:created xsi:type="dcterms:W3CDTF">2014-10-30T16:24:50Z</dcterms:created>
  <dcterms:modified xsi:type="dcterms:W3CDTF">2023-11-08T11:55:17Z</dcterms:modified>
</cp:coreProperties>
</file>