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0CF6-AC32-4451-87C4-E5F50C5D640F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4DBED-11F4-41EB-B56A-09A5E216B9FF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0CF6-AC32-4451-87C4-E5F50C5D640F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DBED-11F4-41EB-B56A-09A5E216B9F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0CF6-AC32-4451-87C4-E5F50C5D640F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DBED-11F4-41EB-B56A-09A5E216B9F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0CF6-AC32-4451-87C4-E5F50C5D640F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4DBED-11F4-41EB-B56A-09A5E216B9FF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0CF6-AC32-4451-87C4-E5F50C5D640F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4DBED-11F4-41EB-B56A-09A5E216B9FF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0CF6-AC32-4451-87C4-E5F50C5D640F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4DBED-11F4-41EB-B56A-09A5E216B9FF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0CF6-AC32-4451-87C4-E5F50C5D640F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4DBED-11F4-41EB-B56A-09A5E216B9FF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0CF6-AC32-4451-87C4-E5F50C5D640F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4DBED-11F4-41EB-B56A-09A5E216B9F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0CF6-AC32-4451-87C4-E5F50C5D640F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4DBED-11F4-41EB-B56A-09A5E216B9FF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0CF6-AC32-4451-87C4-E5F50C5D640F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4DBED-11F4-41EB-B56A-09A5E216B9FF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0CF6-AC32-4451-87C4-E5F50C5D640F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F4DBED-11F4-41EB-B56A-09A5E216B9FF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3A10CF6-AC32-4451-87C4-E5F50C5D640F}" type="datetimeFigureOut">
              <a:rPr lang="de-DE" smtClean="0"/>
              <a:t>08.06.2015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8F4DBED-11F4-41EB-B56A-09A5E216B9FF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selfhtml.org/wiki/JavaScri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Entwicklung eines 2D-Browsergames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Claus Burkhart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62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75488" indent="-457200">
              <a:buFont typeface="+mj-lt"/>
              <a:buAutoNum type="arabicPeriod"/>
            </a:pPr>
            <a:r>
              <a:rPr lang="de-DE" sz="4000" dirty="0" smtClean="0"/>
              <a:t>JavaScript</a:t>
            </a:r>
          </a:p>
          <a:p>
            <a:pPr marL="475488" indent="-457200">
              <a:buFont typeface="+mj-lt"/>
              <a:buAutoNum type="arabicPeriod"/>
            </a:pPr>
            <a:r>
              <a:rPr lang="de-DE" sz="4000" dirty="0" err="1" smtClean="0"/>
              <a:t>Canvas</a:t>
            </a:r>
            <a:endParaRPr lang="de-DE" sz="4000" dirty="0" smtClean="0"/>
          </a:p>
          <a:p>
            <a:pPr marL="475488" indent="-457200">
              <a:buFont typeface="+mj-lt"/>
              <a:buAutoNum type="arabicPeriod"/>
            </a:pPr>
            <a:r>
              <a:rPr lang="de-DE" sz="4000" dirty="0" smtClean="0"/>
              <a:t>Beispiel</a:t>
            </a:r>
            <a:endParaRPr lang="de-DE" sz="4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77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JavaScript </a:t>
            </a:r>
            <a:r>
              <a:rPr lang="de-DE" dirty="0"/>
              <a:t>(kurz JS) ist eine Skriptsprache, die ursprünglich </a:t>
            </a:r>
            <a:r>
              <a:rPr lang="de-DE" dirty="0" smtClean="0"/>
              <a:t>entwickelt wurde um die </a:t>
            </a:r>
            <a:r>
              <a:rPr lang="de-DE" dirty="0"/>
              <a:t>Möglichkeiten von HTML und CSS zu erweitern </a:t>
            </a:r>
            <a:endParaRPr lang="de-DE" dirty="0" smtClean="0"/>
          </a:p>
          <a:p>
            <a:r>
              <a:rPr lang="de-DE" dirty="0" smtClean="0"/>
              <a:t>Dynamisches HTML:  Benutzerinteraktionen </a:t>
            </a:r>
            <a:r>
              <a:rPr lang="de-DE" dirty="0"/>
              <a:t>auszuwerten, Inhalte zu verändern, nachzuladen oder zu </a:t>
            </a:r>
            <a:r>
              <a:rPr lang="de-DE" dirty="0" smtClean="0"/>
              <a:t>generieren. </a:t>
            </a:r>
          </a:p>
          <a:p>
            <a:r>
              <a:rPr lang="de-DE" dirty="0" smtClean="0"/>
              <a:t>Heute </a:t>
            </a:r>
            <a:r>
              <a:rPr lang="de-DE" dirty="0"/>
              <a:t>findet JavaScript auch außerhalb von Browsern Anwendung, so etwa auf Servern und in </a:t>
            </a:r>
            <a:r>
              <a:rPr lang="de-DE" dirty="0" err="1"/>
              <a:t>Microcontrollern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058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klassenlose Skriptsprache</a:t>
            </a:r>
          </a:p>
          <a:p>
            <a:pPr marL="18288" indent="0">
              <a:buNone/>
            </a:pPr>
            <a:r>
              <a:rPr lang="de-DE" dirty="0" smtClean="0"/>
              <a:t> </a:t>
            </a:r>
          </a:p>
          <a:p>
            <a:r>
              <a:rPr lang="de-DE" dirty="0" smtClean="0"/>
              <a:t>In </a:t>
            </a:r>
            <a:r>
              <a:rPr lang="de-DE" dirty="0"/>
              <a:t>JavaScript lässt sich objektorientiert und sowohl prozedural als auch funktional programmieren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/>
              <a:t>Weiter Infos: </a:t>
            </a: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wiki.selfhtml.org/wiki/JavaScript</a:t>
            </a:r>
            <a:r>
              <a:rPr lang="de-DE" dirty="0" smtClean="0"/>
              <a:t>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JavaScript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58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Wurde ursprünglich von Apple entwickelt. </a:t>
            </a:r>
          </a:p>
          <a:p>
            <a:endParaRPr lang="de-DE" dirty="0" smtClean="0"/>
          </a:p>
          <a:p>
            <a:r>
              <a:rPr lang="de-DE" dirty="0" smtClean="0"/>
              <a:t> Wurde später von der </a:t>
            </a:r>
            <a:r>
              <a:rPr lang="en-US" dirty="0"/>
              <a:t>Web Hypertext Application Technology Working Group (WHATWG</a:t>
            </a:r>
            <a:r>
              <a:rPr lang="en-US" dirty="0" smtClean="0"/>
              <a:t>) </a:t>
            </a:r>
            <a:r>
              <a:rPr lang="de-DE" dirty="0"/>
              <a:t>als Bestandteil der Auszeichnungssprache HTML5 </a:t>
            </a:r>
            <a:r>
              <a:rPr lang="de-DE" dirty="0" smtClean="0"/>
              <a:t>standardisiert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Canvas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540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de-DE" dirty="0"/>
              <a:t>Ein </a:t>
            </a:r>
            <a:r>
              <a:rPr lang="de-DE" dirty="0" err="1"/>
              <a:t>Canvas</a:t>
            </a:r>
            <a:r>
              <a:rPr lang="de-DE" dirty="0"/>
              <a:t>-Element (vom englischen </a:t>
            </a:r>
            <a:r>
              <a:rPr lang="de-DE" dirty="0" err="1"/>
              <a:t>canvas</a:t>
            </a:r>
            <a:r>
              <a:rPr lang="de-DE" dirty="0"/>
              <a:t> für „Leinwand“ oder „Gemälde“) ist ein – in der Sprache HTML – mit Höhen- und Breiten-Angaben beschriebener Bereich, in den per JavaScript gezeichnet werden kann.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Canvas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155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de-DE" dirty="0" err="1" smtClean="0"/>
              <a:t>Canvas</a:t>
            </a:r>
            <a:r>
              <a:rPr lang="de-DE" dirty="0" smtClean="0"/>
              <a:t> ermöglicht das Zeichnen von:</a:t>
            </a:r>
          </a:p>
          <a:p>
            <a:r>
              <a:rPr lang="de-DE" dirty="0" smtClean="0"/>
              <a:t>Linien</a:t>
            </a:r>
          </a:p>
          <a:p>
            <a:r>
              <a:rPr lang="de-DE" dirty="0" smtClean="0"/>
              <a:t>Rechtecken</a:t>
            </a:r>
          </a:p>
          <a:p>
            <a:r>
              <a:rPr lang="de-DE" dirty="0" smtClean="0"/>
              <a:t>Kreisbögen</a:t>
            </a:r>
          </a:p>
          <a:p>
            <a:r>
              <a:rPr lang="de-DE" dirty="0" smtClean="0"/>
              <a:t>Grafiken</a:t>
            </a:r>
          </a:p>
          <a:p>
            <a:r>
              <a:rPr lang="de-DE" dirty="0" smtClean="0"/>
              <a:t>Text</a:t>
            </a:r>
          </a:p>
          <a:p>
            <a:r>
              <a:rPr lang="de-DE" dirty="0" smtClean="0"/>
              <a:t>Farbverläufe</a:t>
            </a:r>
          </a:p>
          <a:p>
            <a:r>
              <a:rPr lang="de-DE" dirty="0" smtClean="0"/>
              <a:t>Farbverläufen</a:t>
            </a:r>
          </a:p>
          <a:p>
            <a:r>
              <a:rPr lang="de-DE" dirty="0"/>
              <a:t>Bézierkurven (quadratisch und kubisch)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Canvas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851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48680"/>
            <a:ext cx="2592288" cy="586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417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r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r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0</TotalTime>
  <Words>172</Words>
  <Application>Microsoft Office PowerPoint</Application>
  <PresentationFormat>Bildschirmpräsentation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Elementar</vt:lpstr>
      <vt:lpstr>Entwicklung eines 2D-Browsergames </vt:lpstr>
      <vt:lpstr>Übersicht</vt:lpstr>
      <vt:lpstr>JavaScript</vt:lpstr>
      <vt:lpstr>JavaScript</vt:lpstr>
      <vt:lpstr>Canvas</vt:lpstr>
      <vt:lpstr>Canvas</vt:lpstr>
      <vt:lpstr>Canvas</vt:lpstr>
      <vt:lpstr>Beispiel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2D-Browsergames</dc:title>
  <dc:creator>Claus</dc:creator>
  <cp:lastModifiedBy>Claus</cp:lastModifiedBy>
  <cp:revision>4</cp:revision>
  <dcterms:created xsi:type="dcterms:W3CDTF">2015-06-08T15:38:31Z</dcterms:created>
  <dcterms:modified xsi:type="dcterms:W3CDTF">2015-06-08T16:13:36Z</dcterms:modified>
</cp:coreProperties>
</file>