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ADD02-4790-4176-AB46-78EF55344EEC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8597-D5FD-49E5-8A9C-5C0B48E9A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0635ED-38D8-4D47-A381-4553A9D6E452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409F56-29A6-463E-B0B2-D9A6BB025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BY-</a:t>
            </a:r>
          </a:p>
          <a:p>
            <a:r>
              <a:rPr lang="en-US" dirty="0" smtClean="0"/>
              <a:t>AKANKSHA KHARE</a:t>
            </a:r>
          </a:p>
          <a:p>
            <a:r>
              <a:rPr lang="en-US" dirty="0" smtClean="0"/>
              <a:t>AKANKSHA PATEL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Presentation On</a:t>
            </a:r>
            <a:br>
              <a:rPr lang="en-US" dirty="0" smtClean="0"/>
            </a:br>
            <a:r>
              <a:rPr lang="en-US" dirty="0" smtClean="0"/>
              <a:t>LASER BASED SEISMOMETER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PREDICT AN EARTHQUAKE?????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It is </a:t>
            </a:r>
            <a:r>
              <a:rPr lang="en-US" sz="3200" dirty="0" smtClean="0">
                <a:solidFill>
                  <a:srgbClr val="00B0F0"/>
                </a:solidFill>
              </a:rPr>
              <a:t>not possible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predict an earthquake , because scientist do not know when stress will build up in a fault .  Maybe in the future they can tell when earthquake will trigger.</a:t>
            </a: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Although seismograph are unable to predict at a specific time or date they are able to determine whether an earthquake is likely to affect a particular location over a particular length of time.</a:t>
            </a: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done by analyzing data.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EARTHQUAKES PREDICTED???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 no accurate methods of predicting earthquakes , although scientists are now using data from seismographs , satellites and lasers to keep tally on the movements of seismic faults.</a:t>
            </a:r>
          </a:p>
          <a:p>
            <a:r>
              <a:rPr lang="en-US" dirty="0" smtClean="0"/>
              <a:t>Predicting earthquakes is not an easy task nor an exact science as of today . </a:t>
            </a:r>
          </a:p>
          <a:p>
            <a:r>
              <a:rPr lang="en-US" dirty="0" smtClean="0"/>
              <a:t>There has been some progress made in the prediction of earthquakes by observing the earth’s clues that the conditions are favorable for an earthquake.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SEISMOGRAPH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Horizontal seismograph consists of three parts :inertia member , the transducer , and the recorder.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inertia member is a weight suspended by a wire or a spring. This is similar to a pendulum ; however , it can only swing in one direction.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transducer can be a mechanical lever or 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electrodynamic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system   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electrodynamic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system, a coil of wire moved back and forth in a magnetic field 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movement created an electric current that passed through a galvanometer than recorded on a sheet of paper.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DESIGN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design of seismograph is a weight freely  suspended from a support that is attached to bedrock. When the seismic waves reached the seismograph , the inertia of the weight kept the device stable while the ground and support shake. </a:t>
            </a:r>
            <a:endParaRPr lang="en-US" dirty="0"/>
          </a:p>
        </p:txBody>
      </p:sp>
      <p:pic>
        <p:nvPicPr>
          <p:cNvPr id="5" name="Content Placeholder 4" descr="image00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67200" y="1981200"/>
            <a:ext cx="2743200" cy="3200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IN SEISMOLOGY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performance of electromagnetic geophone has become the bottleneck of development of high resolution seismic acquisition 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Laser </a:t>
            </a:r>
            <a:r>
              <a:rPr lang="en-US" dirty="0" err="1" smtClean="0">
                <a:solidFill>
                  <a:srgbClr val="0070C0"/>
                </a:solidFill>
              </a:rPr>
              <a:t>doppler</a:t>
            </a:r>
            <a:r>
              <a:rPr lang="en-US" dirty="0" smtClean="0">
                <a:solidFill>
                  <a:srgbClr val="0070C0"/>
                </a:solidFill>
              </a:rPr>
              <a:t> techniques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high precision , five linearity , swift dynamic response , wide measuring range , and non – contiguity 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has been widely used in diversified kinds of movements measurement.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SEISMOMETER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seismometer method provides most of the information for earthquake monitoring and prediction . </a:t>
            </a:r>
          </a:p>
          <a:p>
            <a:r>
              <a:rPr lang="en-US" dirty="0" smtClean="0"/>
              <a:t>Seismic methods are sometimes used to locate sub surface water and to detect the underline structure of the oceanic and continental crust. </a:t>
            </a:r>
          </a:p>
          <a:p>
            <a:r>
              <a:rPr lang="en-US" dirty="0" smtClean="0"/>
              <a:t>Seismology is concern with measuring the speeds seismic waves travel through the earth.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AND IMPORTANT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Seismometer don’t predict earthquake , they only record them . In fact , nothing predicts earthquakes , at least with current technology. </a:t>
            </a:r>
          </a:p>
          <a:p>
            <a:r>
              <a:rPr lang="en-US" sz="3600" dirty="0" smtClean="0"/>
              <a:t> seismometer are instruments that generally and basically depend on the motions of ground including those of seismic waves.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i="1" smtClean="0"/>
              <a:t>Video………….</a:t>
            </a:r>
            <a:endParaRPr lang="en-US" sz="4800" i="1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05150" y="3429000"/>
          <a:ext cx="2933700" cy="685800"/>
        </p:xfrm>
        <a:graphic>
          <a:graphicData uri="http://schemas.openxmlformats.org/presentationml/2006/ole">
            <p:oleObj spid="_x0000_s1026" name="Packager Shell Object" showAsIcon="1" r:id="rId3" imgW="29343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 smtClean="0"/>
              <a:t>………………………………</a:t>
            </a:r>
          </a:p>
          <a:p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 smtClean="0"/>
              <a:t>THANK YOU</a:t>
            </a:r>
            <a:endParaRPr lang="en-US" sz="5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5400" dirty="0" smtClean="0"/>
              <a:t>Seismometers are  instruments that measures motions of the ground, including those of </a:t>
            </a:r>
            <a:r>
              <a:rPr lang="en-US" sz="5400" dirty="0" smtClean="0">
                <a:solidFill>
                  <a:srgbClr val="00B050"/>
                </a:solidFill>
              </a:rPr>
              <a:t>seismic waves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generated by </a:t>
            </a:r>
            <a:r>
              <a:rPr lang="en-US" sz="5400" dirty="0" smtClean="0">
                <a:solidFill>
                  <a:srgbClr val="00B050"/>
                </a:solidFill>
              </a:rPr>
              <a:t>earthquakes</a:t>
            </a:r>
            <a:r>
              <a:rPr lang="en-US" sz="5400" dirty="0" smtClean="0"/>
              <a:t> ,</a:t>
            </a:r>
            <a:r>
              <a:rPr lang="en-US" sz="5400" dirty="0" smtClean="0">
                <a:solidFill>
                  <a:srgbClr val="00B050"/>
                </a:solidFill>
              </a:rPr>
              <a:t>volcanic eruptions ,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other </a:t>
            </a:r>
            <a:r>
              <a:rPr lang="en-US" sz="5400" dirty="0" smtClean="0">
                <a:solidFill>
                  <a:srgbClr val="00B050"/>
                </a:solidFill>
              </a:rPr>
              <a:t>seismic sources.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BASIC PRINCIPLE OF SEISMOMETER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 smtClean="0"/>
              <a:t>The basic principle of laser based seismometer is based on </a:t>
            </a:r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</a:rPr>
              <a:t>DOPPLER EFFECT </a:t>
            </a:r>
          </a:p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relative moment of the inertia object and the immobile frame is measured by laser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oppler effect.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ANCIENT SEISMOMETER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 AD 132, </a:t>
            </a: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Zhang </a:t>
            </a:r>
            <a:r>
              <a:rPr lang="en-US" sz="5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Heng</a:t>
            </a: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China’s </a:t>
            </a: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 dynasty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invented the first 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seismoscope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which was called </a:t>
            </a:r>
            <a:r>
              <a:rPr lang="en-US" sz="5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Houfeng</a:t>
            </a: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yi</a:t>
            </a: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5400" dirty="0"/>
          </a:p>
        </p:txBody>
      </p:sp>
      <p:pic>
        <p:nvPicPr>
          <p:cNvPr id="4" name="Picture 3" descr="220px-EastHanSeismo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3454400"/>
            <a:ext cx="2794000" cy="340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DESIGNS OF SEISMOGRAPH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Modern instruments use electronic sensors , amplifiers ,and recording devices . </a:t>
            </a:r>
            <a:endParaRPr lang="en-US" sz="3900" dirty="0"/>
          </a:p>
          <a:p>
            <a:r>
              <a:rPr lang="en-US" sz="4000" dirty="0" smtClean="0"/>
              <a:t>Most are broadband covering a wide range of frequencies ,</a:t>
            </a:r>
          </a:p>
          <a:p>
            <a:r>
              <a:rPr lang="en-US" sz="4000" dirty="0" smtClean="0"/>
              <a:t>500 – 0.00118 </a:t>
            </a:r>
            <a:r>
              <a:rPr lang="en-US" sz="4000" dirty="0" err="1" smtClean="0"/>
              <a:t>hz</a:t>
            </a:r>
            <a:r>
              <a:rPr lang="en-US" sz="4000" dirty="0" smtClean="0"/>
              <a:t>. </a:t>
            </a:r>
          </a:p>
          <a:p>
            <a:pPr>
              <a:buNone/>
            </a:pPr>
            <a:endParaRPr lang="en-US" sz="4000" dirty="0"/>
          </a:p>
        </p:txBody>
      </p:sp>
      <p:pic>
        <p:nvPicPr>
          <p:cNvPr id="6" name="Picture 5" descr="200px-Kinemetrics_seismo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191000"/>
            <a:ext cx="2540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SEISMOMTER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924800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14400"/>
          </a:xfrm>
        </p:spPr>
        <p:txBody>
          <a:bodyPr>
            <a:noAutofit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DESCRIPTION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t is the schematic diagram of seismic acquisition system based on laser </a:t>
            </a:r>
            <a:r>
              <a:rPr lang="en-US" dirty="0" err="1" smtClean="0"/>
              <a:t>doppler</a:t>
            </a:r>
            <a:r>
              <a:rPr lang="en-US" dirty="0" smtClean="0"/>
              <a:t> effect. </a:t>
            </a:r>
            <a:endParaRPr lang="en-US" dirty="0"/>
          </a:p>
          <a:p>
            <a:r>
              <a:rPr lang="en-US" dirty="0" smtClean="0"/>
              <a:t>It comprises of laser sources, </a:t>
            </a:r>
            <a:r>
              <a:rPr lang="en-US" dirty="0" err="1" smtClean="0"/>
              <a:t>acousto</a:t>
            </a:r>
            <a:r>
              <a:rPr lang="en-US" dirty="0" smtClean="0"/>
              <a:t> –optic (AO) modulator ,lenses , and PD.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doppler</a:t>
            </a:r>
            <a:r>
              <a:rPr lang="en-US" dirty="0" smtClean="0"/>
              <a:t> beat signals are picked up and transferred into current signals by the PD.</a:t>
            </a:r>
          </a:p>
          <a:p>
            <a:endParaRPr lang="en-US" dirty="0"/>
          </a:p>
          <a:p>
            <a:r>
              <a:rPr lang="en-US" dirty="0" smtClean="0"/>
              <a:t>After pre-amplification ,they are transmitted to the signal processing unit where the signals are amplified ,filtered ,limited ,frequency modulated (FM) and frequency / velocity (F/V) transited.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>RICTER MAGNITUDE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EARTHQUAKE EFFECTS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Less than 3.5</a:t>
            </a:r>
          </a:p>
          <a:p>
            <a:endParaRPr lang="en-US" sz="3200" dirty="0" smtClean="0"/>
          </a:p>
          <a:p>
            <a:r>
              <a:rPr lang="en-US" sz="3200" dirty="0" smtClean="0"/>
              <a:t>3.5-5.4</a:t>
            </a:r>
          </a:p>
          <a:p>
            <a:endParaRPr lang="en-US" sz="3200" dirty="0" smtClean="0"/>
          </a:p>
          <a:p>
            <a:r>
              <a:rPr lang="en-US" sz="3200" dirty="0" smtClean="0"/>
              <a:t>Under 6.0</a:t>
            </a:r>
          </a:p>
          <a:p>
            <a:endParaRPr lang="en-US" sz="3200" dirty="0" smtClean="0"/>
          </a:p>
          <a:p>
            <a:r>
              <a:rPr lang="en-US" sz="3200" dirty="0" smtClean="0"/>
              <a:t>6.1-6.9</a:t>
            </a:r>
          </a:p>
          <a:p>
            <a:endParaRPr lang="en-US" sz="3200" dirty="0" smtClean="0"/>
          </a:p>
          <a:p>
            <a:r>
              <a:rPr lang="en-US" sz="3200" dirty="0" smtClean="0"/>
              <a:t>7.0-7.9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8 or greater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Generally not felt ,but recorded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Often felt, rarely causes damage.</a:t>
            </a:r>
          </a:p>
          <a:p>
            <a:endParaRPr lang="en-US" dirty="0" smtClean="0"/>
          </a:p>
          <a:p>
            <a:r>
              <a:rPr lang="en-US" dirty="0" smtClean="0"/>
              <a:t>Major damage to poorly constructed buildings.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be destructive in areas up to about 100 km across area.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Major earthquake  can causes  serious damage over larger areas.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Great earthquake can cause serious damage in areas several hundred km across.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RICHTER SCALE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smtClean="0"/>
              <a:t>arthquake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Observed effects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Instrumental</a:t>
            </a:r>
          </a:p>
          <a:p>
            <a:endParaRPr lang="en-US" dirty="0" smtClean="0"/>
          </a:p>
          <a:p>
            <a:r>
              <a:rPr lang="en-US" dirty="0" smtClean="0"/>
              <a:t>Lightest</a:t>
            </a:r>
          </a:p>
          <a:p>
            <a:endParaRPr lang="en-US" dirty="0" smtClean="0"/>
          </a:p>
          <a:p>
            <a:r>
              <a:rPr lang="en-US" dirty="0" smtClean="0"/>
              <a:t>Mediocre</a:t>
            </a:r>
          </a:p>
          <a:p>
            <a:endParaRPr lang="en-US" dirty="0" smtClean="0"/>
          </a:p>
          <a:p>
            <a:r>
              <a:rPr lang="en-US" dirty="0" smtClean="0"/>
              <a:t>Strongly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violent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People do not feel any earth movement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Hanging objects swing back and forth.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earthquake feels like a heavy truck hitting the walls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People have difficult standing . drivers feel their car shaking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branches break . drivers have trouble steering.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RANKS BASED ON OBSERVED EFFECTS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294</TotalTime>
  <Words>809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Civic</vt:lpstr>
      <vt:lpstr>Packager Shell Object</vt:lpstr>
      <vt:lpstr>A Presentation On LASER BASED SEISMOMETER</vt:lpstr>
      <vt:lpstr>SEISMOMETER</vt:lpstr>
      <vt:lpstr> BASIC PRINCIPLE OF SEISMOMETER</vt:lpstr>
      <vt:lpstr>HISTORY OF ANCIENT SEISMOMETER</vt:lpstr>
      <vt:lpstr>MODERN DESIGNS OF SEISMOGRAPH</vt:lpstr>
      <vt:lpstr>DESIGN OF SEISMOMTER</vt:lpstr>
      <vt:lpstr> DESCRIPTION</vt:lpstr>
      <vt:lpstr>RICHTER SCALE</vt:lpstr>
      <vt:lpstr>RANKS BASED ON OBSERVED EFFECTS</vt:lpstr>
      <vt:lpstr>HOW TO PREDICT AN EARTHQUAKE?????</vt:lpstr>
      <vt:lpstr>HOW ARE EARTHQUAKES PREDICTED???</vt:lpstr>
      <vt:lpstr>HORIZONTAL SEISMOGRAPH</vt:lpstr>
      <vt:lpstr>DESIGN</vt:lpstr>
      <vt:lpstr>IMPROVEMENTS IN SEISMOLOGY</vt:lpstr>
      <vt:lpstr>APPLICATIONS OF SEISMOMETER</vt:lpstr>
      <vt:lpstr>BASIC AND IMPORTANT FACT</vt:lpstr>
      <vt:lpstr>Video………….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LASER BASED SEISMOMETER</dc:title>
  <dc:creator>Admin</dc:creator>
  <cp:lastModifiedBy>ACER</cp:lastModifiedBy>
  <cp:revision>33</cp:revision>
  <dcterms:created xsi:type="dcterms:W3CDTF">2013-02-03T03:50:13Z</dcterms:created>
  <dcterms:modified xsi:type="dcterms:W3CDTF">2013-02-16T17:57:43Z</dcterms:modified>
</cp:coreProperties>
</file>