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Libre Baskerville"/>
      <p:regular r:id="rId34"/>
      <p:bold r:id="rId35"/>
      <p:italic r:id="rId36"/>
    </p:embeddedFont>
    <p:embeddedFont>
      <p:font typeface="Cinzel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F9C40D7-FFD4-43A8-8DDC-7C3CDCE6A586}">
  <a:tblStyle styleId="{8F9C40D7-FFD4-43A8-8DDC-7C3CDCE6A5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LibreBaskerville-bold.fntdata"/><Relationship Id="rId12" Type="http://schemas.openxmlformats.org/officeDocument/2006/relationships/slide" Target="slides/slide7.xml"/><Relationship Id="rId34" Type="http://schemas.openxmlformats.org/officeDocument/2006/relationships/font" Target="fonts/LibreBaskerville-regular.fntdata"/><Relationship Id="rId15" Type="http://schemas.openxmlformats.org/officeDocument/2006/relationships/slide" Target="slides/slide10.xml"/><Relationship Id="rId37" Type="http://schemas.openxmlformats.org/officeDocument/2006/relationships/font" Target="fonts/Cinzel-regular.fntdata"/><Relationship Id="rId14" Type="http://schemas.openxmlformats.org/officeDocument/2006/relationships/slide" Target="slides/slide9.xml"/><Relationship Id="rId36" Type="http://schemas.openxmlformats.org/officeDocument/2006/relationships/font" Target="fonts/LibreBaskerville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Cinzel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2798700" y="1991850"/>
            <a:ext cx="3546600" cy="1159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rgbClr val="403228"/>
              </a:buClr>
              <a:buSzPct val="100000"/>
              <a:defRPr sz="3600">
                <a:solidFill>
                  <a:srgbClr val="403228"/>
                </a:solidFill>
              </a:defRPr>
            </a:lvl1pPr>
            <a:lvl2pPr lvl="1" algn="ctr">
              <a:spcBef>
                <a:spcPts val="0"/>
              </a:spcBef>
              <a:buClr>
                <a:srgbClr val="403228"/>
              </a:buClr>
              <a:buSzPct val="100000"/>
              <a:defRPr sz="3600">
                <a:solidFill>
                  <a:srgbClr val="403228"/>
                </a:solidFill>
              </a:defRPr>
            </a:lvl2pPr>
            <a:lvl3pPr lvl="2" algn="ctr">
              <a:spcBef>
                <a:spcPts val="0"/>
              </a:spcBef>
              <a:buClr>
                <a:srgbClr val="403228"/>
              </a:buClr>
              <a:buSzPct val="100000"/>
              <a:defRPr sz="3600">
                <a:solidFill>
                  <a:srgbClr val="403228"/>
                </a:solidFill>
              </a:defRPr>
            </a:lvl3pPr>
            <a:lvl4pPr lvl="3" algn="ctr">
              <a:spcBef>
                <a:spcPts val="0"/>
              </a:spcBef>
              <a:buClr>
                <a:srgbClr val="403228"/>
              </a:buClr>
              <a:buSzPct val="100000"/>
              <a:defRPr sz="3600">
                <a:solidFill>
                  <a:srgbClr val="403228"/>
                </a:solidFill>
              </a:defRPr>
            </a:lvl4pPr>
            <a:lvl5pPr lvl="4" algn="ctr">
              <a:spcBef>
                <a:spcPts val="0"/>
              </a:spcBef>
              <a:buClr>
                <a:srgbClr val="403228"/>
              </a:buClr>
              <a:buSzPct val="100000"/>
              <a:defRPr sz="3600">
                <a:solidFill>
                  <a:srgbClr val="403228"/>
                </a:solidFill>
              </a:defRPr>
            </a:lvl5pPr>
            <a:lvl6pPr lvl="5" algn="ctr">
              <a:spcBef>
                <a:spcPts val="0"/>
              </a:spcBef>
              <a:buClr>
                <a:srgbClr val="403228"/>
              </a:buClr>
              <a:buSzPct val="100000"/>
              <a:defRPr sz="3600">
                <a:solidFill>
                  <a:srgbClr val="403228"/>
                </a:solidFill>
              </a:defRPr>
            </a:lvl6pPr>
            <a:lvl7pPr lvl="6" algn="ctr">
              <a:spcBef>
                <a:spcPts val="0"/>
              </a:spcBef>
              <a:buClr>
                <a:srgbClr val="403228"/>
              </a:buClr>
              <a:buSzPct val="100000"/>
              <a:defRPr sz="3600">
                <a:solidFill>
                  <a:srgbClr val="403228"/>
                </a:solidFill>
              </a:defRPr>
            </a:lvl7pPr>
            <a:lvl8pPr lvl="7" algn="ctr">
              <a:spcBef>
                <a:spcPts val="0"/>
              </a:spcBef>
              <a:buClr>
                <a:srgbClr val="403228"/>
              </a:buClr>
              <a:buSzPct val="100000"/>
              <a:defRPr sz="3600">
                <a:solidFill>
                  <a:srgbClr val="403228"/>
                </a:solidFill>
              </a:defRPr>
            </a:lvl8pPr>
            <a:lvl9pPr lvl="8" algn="ctr">
              <a:spcBef>
                <a:spcPts val="0"/>
              </a:spcBef>
              <a:buClr>
                <a:srgbClr val="403228"/>
              </a:buClr>
              <a:buSzPct val="100000"/>
              <a:defRPr sz="3600">
                <a:solidFill>
                  <a:srgbClr val="40322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1411350" y="1333000"/>
            <a:ext cx="6321300" cy="2477400"/>
          </a:xfrm>
          <a:prstGeom prst="rect">
            <a:avLst/>
          </a:prstGeom>
          <a:noFill/>
          <a:ln cap="flat" cmpd="sng" w="28575">
            <a:solidFill>
              <a:srgbClr val="40322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1513950" y="1583350"/>
            <a:ext cx="61161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defRPr b="1"/>
            </a:lvl1pPr>
            <a:lvl2pPr lvl="1" rtl="0" algn="ctr">
              <a:spcBef>
                <a:spcPts val="0"/>
              </a:spcBef>
              <a:defRPr b="1"/>
            </a:lvl2pPr>
            <a:lvl3pPr lvl="2" rtl="0" algn="ctr">
              <a:spcBef>
                <a:spcPts val="0"/>
              </a:spcBef>
              <a:defRPr b="1"/>
            </a:lvl3pPr>
            <a:lvl4pPr lvl="3" rtl="0" algn="ctr">
              <a:spcBef>
                <a:spcPts val="0"/>
              </a:spcBef>
              <a:defRPr b="1"/>
            </a:lvl4pPr>
            <a:lvl5pPr lvl="4" rtl="0" algn="ctr">
              <a:spcBef>
                <a:spcPts val="0"/>
              </a:spcBef>
              <a:defRPr b="1"/>
            </a:lvl5pPr>
            <a:lvl6pPr lvl="5" rtl="0" algn="ctr">
              <a:spcBef>
                <a:spcPts val="0"/>
              </a:spcBef>
              <a:defRPr b="1"/>
            </a:lvl6pPr>
            <a:lvl7pPr lvl="6" rtl="0" algn="ctr">
              <a:spcBef>
                <a:spcPts val="0"/>
              </a:spcBef>
              <a:defRPr b="1"/>
            </a:lvl7pPr>
            <a:lvl8pPr lvl="7" rtl="0" algn="ctr">
              <a:spcBef>
                <a:spcPts val="0"/>
              </a:spcBef>
              <a:defRPr b="1"/>
            </a:lvl8pPr>
            <a:lvl9pPr lvl="8" rtl="0" algn="ctr">
              <a:spcBef>
                <a:spcPts val="0"/>
              </a:spcBef>
              <a:defRPr b="1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2919325" y="2687650"/>
            <a:ext cx="33054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403228"/>
              </a:buClr>
              <a:buSzPct val="100000"/>
              <a:buNone/>
              <a:defRPr i="1" sz="1600"/>
            </a:lvl1pPr>
            <a:lvl2pPr lvl="1" rtl="0" algn="ctr">
              <a:spcBef>
                <a:spcPts val="0"/>
              </a:spcBef>
              <a:buClr>
                <a:srgbClr val="403228"/>
              </a:buClr>
              <a:buSzPct val="100000"/>
              <a:buNone/>
              <a:defRPr i="1" sz="1600"/>
            </a:lvl2pPr>
            <a:lvl3pPr lvl="2" rtl="0" algn="ctr">
              <a:spcBef>
                <a:spcPts val="0"/>
              </a:spcBef>
              <a:buClr>
                <a:srgbClr val="403228"/>
              </a:buClr>
              <a:buSzPct val="100000"/>
              <a:buNone/>
              <a:defRPr i="1" sz="1600"/>
            </a:lvl3pPr>
            <a:lvl4pPr lvl="3" rtl="0" algn="ctr">
              <a:spcBef>
                <a:spcPts val="0"/>
              </a:spcBef>
              <a:buClr>
                <a:srgbClr val="403228"/>
              </a:buClr>
              <a:buNone/>
              <a:defRPr i="1"/>
            </a:lvl4pPr>
            <a:lvl5pPr lvl="4" rtl="0" algn="ctr">
              <a:spcBef>
                <a:spcPts val="0"/>
              </a:spcBef>
              <a:buClr>
                <a:srgbClr val="403228"/>
              </a:buClr>
              <a:buNone/>
              <a:defRPr i="1"/>
            </a:lvl5pPr>
            <a:lvl6pPr lvl="5" rtl="0" algn="ctr">
              <a:spcBef>
                <a:spcPts val="0"/>
              </a:spcBef>
              <a:buClr>
                <a:srgbClr val="403228"/>
              </a:buClr>
              <a:buNone/>
              <a:defRPr i="1"/>
            </a:lvl6pPr>
            <a:lvl7pPr lvl="6" rtl="0" algn="ctr">
              <a:spcBef>
                <a:spcPts val="0"/>
              </a:spcBef>
              <a:buNone/>
              <a:defRPr i="1"/>
            </a:lvl7pPr>
            <a:lvl8pPr lvl="7" rtl="0" algn="ctr">
              <a:spcBef>
                <a:spcPts val="0"/>
              </a:spcBef>
              <a:buNone/>
              <a:defRPr i="1"/>
            </a:lvl8pPr>
            <a:lvl9pPr lvl="8" rtl="0" algn="ctr">
              <a:spcBef>
                <a:spcPts val="0"/>
              </a:spcBef>
              <a:buNone/>
              <a:defRPr i="1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1411350" y="720000"/>
            <a:ext cx="6321300" cy="3703500"/>
          </a:xfrm>
          <a:prstGeom prst="rect">
            <a:avLst/>
          </a:prstGeom>
          <a:noFill/>
          <a:ln cap="flat" cmpd="sng" w="28575">
            <a:solidFill>
              <a:srgbClr val="40322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03228"/>
              </a:solidFill>
            </a:endParaRPr>
          </a:p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2105050" y="720000"/>
            <a:ext cx="4933800" cy="3703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defRPr i="1"/>
            </a:lvl1pPr>
            <a:lvl2pPr lvl="1" rtl="0" algn="ctr">
              <a:spcBef>
                <a:spcPts val="0"/>
              </a:spcBef>
              <a:defRPr i="1"/>
            </a:lvl2pPr>
            <a:lvl3pPr lvl="2" rtl="0" algn="ctr">
              <a:spcBef>
                <a:spcPts val="0"/>
              </a:spcBef>
              <a:defRPr i="1"/>
            </a:lvl3pPr>
            <a:lvl4pPr lvl="3" rtl="0" algn="ctr">
              <a:spcBef>
                <a:spcPts val="0"/>
              </a:spcBef>
              <a:defRPr i="1"/>
            </a:lvl4pPr>
            <a:lvl5pPr lvl="4" rtl="0" algn="ctr">
              <a:spcBef>
                <a:spcPts val="0"/>
              </a:spcBef>
              <a:defRPr i="1"/>
            </a:lvl5pPr>
            <a:lvl6pPr lvl="5" rtl="0" algn="ctr">
              <a:spcBef>
                <a:spcPts val="0"/>
              </a:spcBef>
              <a:defRPr i="1"/>
            </a:lvl6pPr>
            <a:lvl7pPr lvl="6" rtl="0" algn="ctr">
              <a:spcBef>
                <a:spcPts val="0"/>
              </a:spcBef>
              <a:defRPr i="1"/>
            </a:lvl7pPr>
            <a:lvl8pPr lvl="7" rtl="0" algn="ctr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1224425" y="1477750"/>
            <a:ext cx="6695100" cy="3448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20" name="Shape 20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cap="flat" cmpd="sng" w="28575">
            <a:solidFill>
              <a:srgbClr val="92694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351075" y="1518375"/>
            <a:ext cx="3126900" cy="325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66144" y="1518375"/>
            <a:ext cx="3126900" cy="325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cxnSp>
        <p:nvCxnSpPr>
          <p:cNvPr id="25" name="Shape 25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cap="flat" cmpd="sng" w="28575">
            <a:solidFill>
              <a:srgbClr val="92694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961200" y="1552350"/>
            <a:ext cx="2307000" cy="3297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3386413" y="1552350"/>
            <a:ext cx="2307000" cy="3297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3" type="body"/>
          </p:nvPr>
        </p:nvSpPr>
        <p:spPr>
          <a:xfrm>
            <a:off x="5811626" y="1552350"/>
            <a:ext cx="2307000" cy="3297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31" name="Shape 31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cap="flat" cmpd="sng" w="28575">
            <a:solidFill>
              <a:srgbClr val="92694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34" name="Shape 34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cap="flat" cmpd="sng" w="28575">
            <a:solidFill>
              <a:srgbClr val="92694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SzPct val="100000"/>
              <a:buFont typeface="Cinzel"/>
              <a:buNone/>
              <a:defRPr b="1" sz="1200">
                <a:latin typeface="Cinzel"/>
                <a:ea typeface="Cinzel"/>
                <a:cs typeface="Cinzel"/>
                <a:sym typeface="Cinzel"/>
              </a:defRPr>
            </a:lvl1pPr>
          </a:lstStyle>
          <a:p/>
        </p:txBody>
      </p:sp>
      <p:cxnSp>
        <p:nvCxnSpPr>
          <p:cNvPr id="37" name="Shape 37"/>
          <p:cNvCxnSpPr/>
          <p:nvPr/>
        </p:nvCxnSpPr>
        <p:spPr>
          <a:xfrm>
            <a:off x="4279500" y="4137950"/>
            <a:ext cx="585000" cy="0"/>
          </a:xfrm>
          <a:prstGeom prst="straightConnector1">
            <a:avLst/>
          </a:prstGeom>
          <a:noFill/>
          <a:ln cap="flat" cmpd="sng" w="28575">
            <a:solidFill>
              <a:srgbClr val="92694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rgbClr val="926940"/>
              </a:buClr>
              <a:buSzPct val="1000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spcBef>
                <a:spcPts val="0"/>
              </a:spcBef>
              <a:buClr>
                <a:srgbClr val="926940"/>
              </a:buClr>
              <a:buSzPct val="1000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spcBef>
                <a:spcPts val="0"/>
              </a:spcBef>
              <a:buClr>
                <a:srgbClr val="926940"/>
              </a:buClr>
              <a:buSzPct val="1000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spcBef>
                <a:spcPts val="0"/>
              </a:spcBef>
              <a:buClr>
                <a:srgbClr val="926940"/>
              </a:buClr>
              <a:buSzPct val="1000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spcBef>
                <a:spcPts val="0"/>
              </a:spcBef>
              <a:buClr>
                <a:srgbClr val="926940"/>
              </a:buClr>
              <a:buSzPct val="1000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spcBef>
                <a:spcPts val="0"/>
              </a:spcBef>
              <a:buClr>
                <a:srgbClr val="926940"/>
              </a:buClr>
              <a:buSzPct val="1000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spcBef>
                <a:spcPts val="0"/>
              </a:spcBef>
              <a:buClr>
                <a:srgbClr val="926940"/>
              </a:buClr>
              <a:buSzPct val="1000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spcBef>
                <a:spcPts val="0"/>
              </a:spcBef>
              <a:buClr>
                <a:srgbClr val="926940"/>
              </a:buClr>
              <a:buSzPct val="1000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spcBef>
                <a:spcPts val="0"/>
              </a:spcBef>
              <a:buClr>
                <a:srgbClr val="926940"/>
              </a:buClr>
              <a:buSzPct val="1000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224425" y="1477750"/>
            <a:ext cx="6695100" cy="3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926940"/>
              </a:buClr>
              <a:buSzPct val="100000"/>
              <a:buFont typeface="Libre Baskerville"/>
              <a:buChar char="✣"/>
              <a:defRPr sz="24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480"/>
              </a:spcBef>
              <a:buClr>
                <a:srgbClr val="926940"/>
              </a:buClr>
              <a:buSzPct val="100000"/>
              <a:buFont typeface="Libre Baskerville"/>
              <a:buChar char="⨳"/>
              <a:defRPr sz="20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>
              <a:spcBef>
                <a:spcPts val="480"/>
              </a:spcBef>
              <a:buClr>
                <a:srgbClr val="926940"/>
              </a:buClr>
              <a:buSzPct val="100000"/>
              <a:buFont typeface="Libre Baskerville"/>
              <a:buChar char="■"/>
              <a:defRPr sz="20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>
              <a:spcBef>
                <a:spcPts val="360"/>
              </a:spcBef>
              <a:buClr>
                <a:srgbClr val="926940"/>
              </a:buClr>
              <a:buSzPct val="100000"/>
              <a:buFont typeface="Libre Baskerville"/>
              <a:buChar char="●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>
              <a:spcBef>
                <a:spcPts val="360"/>
              </a:spcBef>
              <a:buClr>
                <a:srgbClr val="926940"/>
              </a:buClr>
              <a:buSzPct val="100000"/>
              <a:buFont typeface="Libre Baskerville"/>
              <a:buChar char="○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>
              <a:spcBef>
                <a:spcPts val="360"/>
              </a:spcBef>
              <a:buClr>
                <a:srgbClr val="926940"/>
              </a:buClr>
              <a:buSzPct val="100000"/>
              <a:buFont typeface="Libre Baskerville"/>
              <a:buChar char="■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>
              <a:spcBef>
                <a:spcPts val="360"/>
              </a:spcBef>
              <a:buClr>
                <a:srgbClr val="403228"/>
              </a:buClr>
              <a:buSzPct val="100000"/>
              <a:buFont typeface="Libre Baskerville"/>
              <a:buChar char="●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>
              <a:spcBef>
                <a:spcPts val="360"/>
              </a:spcBef>
              <a:buClr>
                <a:srgbClr val="403228"/>
              </a:buClr>
              <a:buSzPct val="100000"/>
              <a:buFont typeface="Libre Baskerville"/>
              <a:buChar char="○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>
              <a:spcBef>
                <a:spcPts val="360"/>
              </a:spcBef>
              <a:buClr>
                <a:srgbClr val="403228"/>
              </a:buClr>
              <a:buSzPct val="100000"/>
              <a:buFont typeface="Libre Baskerville"/>
              <a:buChar char="■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://graphicburger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cinzel" TargetMode="External"/><Relationship Id="rId4" Type="http://schemas.openxmlformats.org/officeDocument/2006/relationships/hyperlink" Target="https://www.fontsquirrel.com/fonts/libre-baskervill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ctrTitle"/>
          </p:nvPr>
        </p:nvSpPr>
        <p:spPr>
          <a:xfrm>
            <a:off x="2798700" y="1991850"/>
            <a:ext cx="3546600" cy="115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your presentation title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985550" y="1722300"/>
            <a:ext cx="4155300" cy="276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722300"/>
            <a:ext cx="2765700" cy="2765700"/>
          </a:xfrm>
          <a:prstGeom prst="plaque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2423325" y="1990350"/>
            <a:ext cx="4297500" cy="1162800"/>
          </a:xfrm>
          <a:prstGeom prst="rect">
            <a:avLst/>
          </a:prstGeom>
          <a:solidFill>
            <a:srgbClr val="FFFFFF">
              <a:alpha val="53460"/>
            </a:srgbClr>
          </a:solidFill>
          <a:ln cap="flat" cmpd="sng" w="28575">
            <a:solidFill>
              <a:srgbClr val="40322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1D1D1B"/>
                </a:solidFill>
                <a:latin typeface="Cinzel"/>
                <a:ea typeface="Cinzel"/>
                <a:cs typeface="Cinzel"/>
                <a:sym typeface="Cinzel"/>
              </a:rPr>
              <a:t>Want big impact?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1D1D1B"/>
                </a:solidFill>
                <a:latin typeface="Cinzel"/>
                <a:ea typeface="Cinzel"/>
                <a:cs typeface="Cinzel"/>
                <a:sym typeface="Cinzel"/>
              </a:rPr>
              <a:t>Use big image.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21" name="Shape 121"/>
          <p:cNvSpPr/>
          <p:nvPr/>
        </p:nvSpPr>
        <p:spPr>
          <a:xfrm>
            <a:off x="3516725" y="1732325"/>
            <a:ext cx="2133000" cy="2133000"/>
          </a:xfrm>
          <a:prstGeom prst="ellipse">
            <a:avLst/>
          </a:prstGeom>
          <a:solidFill>
            <a:srgbClr val="403228">
              <a:alpha val="21150"/>
            </a:srgbClr>
          </a:solidFill>
          <a:ln cap="flat" cmpd="sng" w="9525">
            <a:solidFill>
              <a:srgbClr val="926940"/>
            </a:solidFill>
            <a:prstDash val="dash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1" lang="en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Gray</a:t>
            </a:r>
          </a:p>
        </p:txBody>
      </p:sp>
      <p:sp>
        <p:nvSpPr>
          <p:cNvPr id="122" name="Shape 122"/>
          <p:cNvSpPr/>
          <p:nvPr/>
        </p:nvSpPr>
        <p:spPr>
          <a:xfrm>
            <a:off x="1694600" y="1732325"/>
            <a:ext cx="2133000" cy="2133000"/>
          </a:xfrm>
          <a:prstGeom prst="ellipse">
            <a:avLst/>
          </a:prstGeom>
          <a:solidFill>
            <a:srgbClr val="403228">
              <a:alpha val="21150"/>
            </a:srgbClr>
          </a:solidFill>
          <a:ln cap="flat" cmpd="sng" w="9525">
            <a:solidFill>
              <a:srgbClr val="926940"/>
            </a:solidFill>
            <a:prstDash val="dash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White</a:t>
            </a:r>
          </a:p>
        </p:txBody>
      </p:sp>
      <p:sp>
        <p:nvSpPr>
          <p:cNvPr id="123" name="Shape 123"/>
          <p:cNvSpPr/>
          <p:nvPr/>
        </p:nvSpPr>
        <p:spPr>
          <a:xfrm>
            <a:off x="5338850" y="1732325"/>
            <a:ext cx="2133000" cy="2133000"/>
          </a:xfrm>
          <a:prstGeom prst="ellipse">
            <a:avLst/>
          </a:prstGeom>
          <a:solidFill>
            <a:srgbClr val="403228">
              <a:alpha val="21150"/>
            </a:srgbClr>
          </a:solidFill>
          <a:ln cap="flat" cmpd="sng" w="9525">
            <a:solidFill>
              <a:srgbClr val="926940"/>
            </a:solidFill>
            <a:prstDash val="dash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Black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29" name="Shape 129"/>
          <p:cNvGraphicFramePr/>
          <p:nvPr/>
        </p:nvGraphicFramePr>
        <p:xfrm>
          <a:off x="1800650" y="1793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{8F9C40D7-FFD4-43A8-8DDC-7C3CDCE6A586}</a:tableStyleId>
              </a:tblPr>
              <a:tblGrid>
                <a:gridCol w="1385675"/>
                <a:gridCol w="1385675"/>
                <a:gridCol w="1385675"/>
                <a:gridCol w="1385675"/>
              </a:tblGrid>
              <a:tr h="5010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i="1">
                        <a:solidFill>
                          <a:srgbClr val="1D1D1B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1D1D1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1D1D1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D1D1B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1D1D1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D1D1B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B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1D1D1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D1D1B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1D1D1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1D1D1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0102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i="1" lang="en" sz="1100">
                          <a:solidFill>
                            <a:srgbClr val="1D1D1B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Yellow</a:t>
                      </a: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1D1D1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1D1D1B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1D1D1B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1D1D1B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7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1D1D1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0102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i="1" lang="en" sz="1100">
                          <a:solidFill>
                            <a:srgbClr val="1D1D1B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Blue</a:t>
                      </a: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1D1D1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1D1D1B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1D1D1B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15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1D1D1B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1D1D1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010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i="1" lang="en" sz="1100">
                          <a:solidFill>
                            <a:srgbClr val="1D1D1B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Orange</a:t>
                      </a: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1D1D1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1D1D1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1D1D1B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1D1D1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1D1D1B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24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1D1D1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1D1D1B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16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1D1D1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2694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1D1D1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514725" y="942584"/>
            <a:ext cx="8171736" cy="3892835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403228">
              <a:alpha val="21150"/>
            </a:srgbClr>
          </a:solidFill>
          <a:ln cap="flat" cmpd="sng" w="9525">
            <a:solidFill>
              <a:srgbClr val="9269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4294967295" type="title"/>
          </p:nvPr>
        </p:nvSpPr>
        <p:spPr>
          <a:xfrm>
            <a:off x="1887900" y="-22625"/>
            <a:ext cx="53682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136" name="Shape 136"/>
          <p:cNvSpPr/>
          <p:nvPr/>
        </p:nvSpPr>
        <p:spPr>
          <a:xfrm>
            <a:off x="1833450" y="1982900"/>
            <a:ext cx="7257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900">
                <a:solidFill>
                  <a:srgbClr val="92694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our office</a:t>
            </a:r>
          </a:p>
        </p:txBody>
      </p:sp>
      <p:sp>
        <p:nvSpPr>
          <p:cNvPr id="137" name="Shape 137"/>
          <p:cNvSpPr/>
          <p:nvPr/>
        </p:nvSpPr>
        <p:spPr>
          <a:xfrm rot="2700000">
            <a:off x="1143888" y="2227324"/>
            <a:ext cx="202374" cy="202374"/>
          </a:xfrm>
          <a:prstGeom prst="plaque">
            <a:avLst>
              <a:gd fmla="val 40749" name="adj"/>
            </a:avLst>
          </a:prstGeom>
          <a:noFill/>
          <a:ln cap="flat" cmpd="sng" w="28575">
            <a:solidFill>
              <a:srgbClr val="1D1D1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 rot="2700000">
            <a:off x="2866613" y="3639849"/>
            <a:ext cx="202374" cy="202374"/>
          </a:xfrm>
          <a:prstGeom prst="plaque">
            <a:avLst>
              <a:gd fmla="val 40749" name="adj"/>
            </a:avLst>
          </a:prstGeom>
          <a:noFill/>
          <a:ln cap="flat" cmpd="sng" w="28575">
            <a:solidFill>
              <a:srgbClr val="1D1D1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 rot="2700000">
            <a:off x="3859088" y="1941124"/>
            <a:ext cx="202374" cy="202374"/>
          </a:xfrm>
          <a:prstGeom prst="plaque">
            <a:avLst>
              <a:gd fmla="val 40749" name="adj"/>
            </a:avLst>
          </a:prstGeom>
          <a:noFill/>
          <a:ln cap="flat" cmpd="sng" w="28575">
            <a:solidFill>
              <a:srgbClr val="1D1D1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 rot="2700000">
            <a:off x="4573688" y="4099724"/>
            <a:ext cx="202374" cy="202374"/>
          </a:xfrm>
          <a:prstGeom prst="plaque">
            <a:avLst>
              <a:gd fmla="val 40749" name="adj"/>
            </a:avLst>
          </a:prstGeom>
          <a:noFill/>
          <a:ln cap="flat" cmpd="sng" w="28575">
            <a:solidFill>
              <a:srgbClr val="1D1D1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 rot="2700000">
            <a:off x="6742288" y="2470574"/>
            <a:ext cx="202374" cy="202374"/>
          </a:xfrm>
          <a:prstGeom prst="plaque">
            <a:avLst>
              <a:gd fmla="val 40749" name="adj"/>
            </a:avLst>
          </a:prstGeom>
          <a:noFill/>
          <a:ln cap="flat" cmpd="sng" w="28575">
            <a:solidFill>
              <a:srgbClr val="1D1D1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 rot="2700000">
            <a:off x="7372913" y="4099724"/>
            <a:ext cx="202374" cy="202374"/>
          </a:xfrm>
          <a:prstGeom prst="plaque">
            <a:avLst>
              <a:gd fmla="val 40749" name="adj"/>
            </a:avLst>
          </a:prstGeom>
          <a:noFill/>
          <a:ln cap="flat" cmpd="sng" w="28575">
            <a:solidFill>
              <a:srgbClr val="1D1D1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1350900" y="1369975"/>
            <a:ext cx="6442500" cy="2403300"/>
          </a:xfrm>
          <a:prstGeom prst="rect">
            <a:avLst/>
          </a:prstGeom>
          <a:noFill/>
          <a:ln cap="flat" cmpd="sng" w="28575">
            <a:solidFill>
              <a:srgbClr val="40322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D1D1B"/>
              </a:solidFill>
            </a:endParaRPr>
          </a:p>
        </p:txBody>
      </p:sp>
      <p:sp>
        <p:nvSpPr>
          <p:cNvPr id="148" name="Shape 148"/>
          <p:cNvSpPr txBox="1"/>
          <p:nvPr>
            <p:ph idx="4294967295"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600"/>
              <a:t>89,526,124</a:t>
            </a:r>
          </a:p>
        </p:txBody>
      </p:sp>
      <p:sp>
        <p:nvSpPr>
          <p:cNvPr id="149" name="Shape 149"/>
          <p:cNvSpPr txBox="1"/>
          <p:nvPr>
            <p:ph idx="4294967295" type="subTitle"/>
          </p:nvPr>
        </p:nvSpPr>
        <p:spPr>
          <a:xfrm>
            <a:off x="1712475" y="2840050"/>
            <a:ext cx="57192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1800"/>
              <a:t>Whoa! That’s a big number, aren’t you proud?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4294967295" type="ctrTitle"/>
          </p:nvPr>
        </p:nvSpPr>
        <p:spPr>
          <a:xfrm>
            <a:off x="685800" y="952800"/>
            <a:ext cx="7772400" cy="894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89,526,124$</a:t>
            </a:r>
          </a:p>
        </p:txBody>
      </p:sp>
      <p:sp>
        <p:nvSpPr>
          <p:cNvPr id="155" name="Shape 155"/>
          <p:cNvSpPr txBox="1"/>
          <p:nvPr>
            <p:ph idx="4294967295" type="subTitle"/>
          </p:nvPr>
        </p:nvSpPr>
        <p:spPr>
          <a:xfrm>
            <a:off x="685800" y="1487509"/>
            <a:ext cx="7772400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1800"/>
              <a:t>That’s a lot of money</a:t>
            </a:r>
          </a:p>
        </p:txBody>
      </p:sp>
      <p:sp>
        <p:nvSpPr>
          <p:cNvPr id="156" name="Shape 156"/>
          <p:cNvSpPr txBox="1"/>
          <p:nvPr>
            <p:ph idx="4294967295" type="ctrTitle"/>
          </p:nvPr>
        </p:nvSpPr>
        <p:spPr>
          <a:xfrm>
            <a:off x="685800" y="3581700"/>
            <a:ext cx="7772400" cy="894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100%</a:t>
            </a:r>
          </a:p>
        </p:txBody>
      </p:sp>
      <p:sp>
        <p:nvSpPr>
          <p:cNvPr id="157" name="Shape 157"/>
          <p:cNvSpPr txBox="1"/>
          <p:nvPr>
            <p:ph idx="4294967295" type="subTitle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1800"/>
              <a:t>Total success!</a:t>
            </a:r>
          </a:p>
        </p:txBody>
      </p:sp>
      <p:sp>
        <p:nvSpPr>
          <p:cNvPr id="158" name="Shape 158"/>
          <p:cNvSpPr txBox="1"/>
          <p:nvPr>
            <p:ph idx="4294967295" type="ctrTitle"/>
          </p:nvPr>
        </p:nvSpPr>
        <p:spPr>
          <a:xfrm>
            <a:off x="685800" y="2267250"/>
            <a:ext cx="7772400" cy="894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</a:p>
        </p:txBody>
      </p:sp>
      <p:sp>
        <p:nvSpPr>
          <p:cNvPr id="159" name="Shape 159"/>
          <p:cNvSpPr txBox="1"/>
          <p:nvPr>
            <p:ph idx="4294967295" type="subTitle"/>
          </p:nvPr>
        </p:nvSpPr>
        <p:spPr>
          <a:xfrm>
            <a:off x="685800" y="2801959"/>
            <a:ext cx="7772400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1800"/>
              <a:t>And a lot of users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cxnSp>
        <p:nvCxnSpPr>
          <p:cNvPr id="165" name="Shape 165"/>
          <p:cNvCxnSpPr/>
          <p:nvPr/>
        </p:nvCxnSpPr>
        <p:spPr>
          <a:xfrm>
            <a:off x="-4800" y="2952750"/>
            <a:ext cx="9153600" cy="0"/>
          </a:xfrm>
          <a:prstGeom prst="straightConnector1">
            <a:avLst/>
          </a:prstGeom>
          <a:noFill/>
          <a:ln cap="flat" cmpd="sng" w="9525">
            <a:solidFill>
              <a:srgbClr val="926940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166" name="Shape 166"/>
          <p:cNvSpPr/>
          <p:nvPr/>
        </p:nvSpPr>
        <p:spPr>
          <a:xfrm>
            <a:off x="2200125" y="2743050"/>
            <a:ext cx="419100" cy="419400"/>
          </a:xfrm>
          <a:prstGeom prst="donut">
            <a:avLst>
              <a:gd fmla="val 24108" name="adj"/>
            </a:avLst>
          </a:prstGeom>
          <a:solidFill>
            <a:srgbClr val="403228">
              <a:alpha val="211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7" name="Shape 167"/>
          <p:cNvCxnSpPr/>
          <p:nvPr/>
        </p:nvCxnSpPr>
        <p:spPr>
          <a:xfrm rot="10800000">
            <a:off x="2409825" y="2366205"/>
            <a:ext cx="0" cy="611700"/>
          </a:xfrm>
          <a:prstGeom prst="straightConnector1">
            <a:avLst/>
          </a:prstGeom>
          <a:noFill/>
          <a:ln cap="flat" cmpd="sng" w="19050">
            <a:solidFill>
              <a:srgbClr val="926940"/>
            </a:solidFill>
            <a:prstDash val="solid"/>
            <a:round/>
            <a:headEnd len="lg" w="lg" type="diamond"/>
            <a:tailEnd len="lg" w="lg" type="diamond"/>
          </a:ln>
        </p:spPr>
      </p:cxnSp>
      <p:sp>
        <p:nvSpPr>
          <p:cNvPr id="168" name="Shape 168"/>
          <p:cNvSpPr/>
          <p:nvPr/>
        </p:nvSpPr>
        <p:spPr>
          <a:xfrm>
            <a:off x="4362450" y="2743050"/>
            <a:ext cx="419100" cy="419400"/>
          </a:xfrm>
          <a:prstGeom prst="donut">
            <a:avLst>
              <a:gd fmla="val 24108" name="adj"/>
            </a:avLst>
          </a:prstGeom>
          <a:solidFill>
            <a:srgbClr val="403228">
              <a:alpha val="211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6524475" y="2743050"/>
            <a:ext cx="419100" cy="419400"/>
          </a:xfrm>
          <a:prstGeom prst="donut">
            <a:avLst>
              <a:gd fmla="val 24108" name="adj"/>
            </a:avLst>
          </a:prstGeom>
          <a:solidFill>
            <a:srgbClr val="403228">
              <a:alpha val="211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0" name="Shape 170"/>
          <p:cNvCxnSpPr/>
          <p:nvPr/>
        </p:nvCxnSpPr>
        <p:spPr>
          <a:xfrm>
            <a:off x="4572000" y="2918070"/>
            <a:ext cx="0" cy="611700"/>
          </a:xfrm>
          <a:prstGeom prst="straightConnector1">
            <a:avLst/>
          </a:prstGeom>
          <a:noFill/>
          <a:ln cap="flat" cmpd="sng" w="19050">
            <a:solidFill>
              <a:srgbClr val="926940"/>
            </a:solidFill>
            <a:prstDash val="solid"/>
            <a:round/>
            <a:headEnd len="lg" w="lg" type="diamond"/>
            <a:tailEnd len="lg" w="lg" type="diamond"/>
          </a:ln>
        </p:spPr>
      </p:cxnSp>
      <p:cxnSp>
        <p:nvCxnSpPr>
          <p:cNvPr id="171" name="Shape 171"/>
          <p:cNvCxnSpPr/>
          <p:nvPr/>
        </p:nvCxnSpPr>
        <p:spPr>
          <a:xfrm rot="10800000">
            <a:off x="6734175" y="2366205"/>
            <a:ext cx="0" cy="611700"/>
          </a:xfrm>
          <a:prstGeom prst="straightConnector1">
            <a:avLst/>
          </a:prstGeom>
          <a:noFill/>
          <a:ln cap="flat" cmpd="sng" w="19050">
            <a:solidFill>
              <a:srgbClr val="926940"/>
            </a:solidFill>
            <a:prstDash val="solid"/>
            <a:round/>
            <a:headEnd len="lg" w="lg" type="diamond"/>
            <a:tailEnd len="lg" w="lg" type="diamond"/>
          </a:ln>
        </p:spPr>
      </p:cxnSp>
      <p:sp>
        <p:nvSpPr>
          <p:cNvPr id="172" name="Shape 172"/>
          <p:cNvSpPr txBox="1"/>
          <p:nvPr/>
        </p:nvSpPr>
        <p:spPr>
          <a:xfrm>
            <a:off x="1785975" y="19462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first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3948150" y="3498850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second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6110325" y="19462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047325" y="1619250"/>
            <a:ext cx="2251500" cy="130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</a:p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3414173" y="1619250"/>
            <a:ext cx="2251500" cy="130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colour of the clear sky and the deep sea. It is located between violet and green on the optical spectrum.</a:t>
            </a:r>
          </a:p>
        </p:txBody>
      </p:sp>
      <p:sp>
        <p:nvSpPr>
          <p:cNvPr id="182" name="Shape 182"/>
          <p:cNvSpPr txBox="1"/>
          <p:nvPr>
            <p:ph idx="3" type="body"/>
          </p:nvPr>
        </p:nvSpPr>
        <p:spPr>
          <a:xfrm>
            <a:off x="5781022" y="1619250"/>
            <a:ext cx="2251500" cy="130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047325" y="3505200"/>
            <a:ext cx="2251500" cy="130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</a:p>
        </p:txBody>
      </p:sp>
      <p:sp>
        <p:nvSpPr>
          <p:cNvPr id="184" name="Shape 184"/>
          <p:cNvSpPr txBox="1"/>
          <p:nvPr>
            <p:ph idx="2" type="body"/>
          </p:nvPr>
        </p:nvSpPr>
        <p:spPr>
          <a:xfrm>
            <a:off x="3414173" y="3505200"/>
            <a:ext cx="2251500" cy="130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colour of the clear sky and the deep sea. It is located between violet and green on the optical spectrum.</a:t>
            </a:r>
          </a:p>
        </p:txBody>
      </p:sp>
      <p:sp>
        <p:nvSpPr>
          <p:cNvPr id="185" name="Shape 185"/>
          <p:cNvSpPr txBox="1"/>
          <p:nvPr>
            <p:ph idx="3" type="body"/>
          </p:nvPr>
        </p:nvSpPr>
        <p:spPr>
          <a:xfrm>
            <a:off x="5781022" y="3505200"/>
            <a:ext cx="2251500" cy="130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86" name="Shape 186"/>
          <p:cNvSpPr/>
          <p:nvPr/>
        </p:nvSpPr>
        <p:spPr>
          <a:xfrm>
            <a:off x="1665905" y="1562939"/>
            <a:ext cx="414830" cy="366421"/>
          </a:xfrm>
          <a:custGeom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6190143" y="1637182"/>
            <a:ext cx="338774" cy="329202"/>
          </a:xfrm>
          <a:custGeom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3864230" y="1624256"/>
            <a:ext cx="417999" cy="269625"/>
          </a:xfrm>
          <a:custGeom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1665902" y="3392753"/>
            <a:ext cx="387161" cy="402569"/>
          </a:xfrm>
          <a:custGeom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3878265" y="3396096"/>
            <a:ext cx="296223" cy="412142"/>
          </a:xfrm>
          <a:custGeom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6198662" y="3443319"/>
            <a:ext cx="321749" cy="353133"/>
          </a:xfrm>
          <a:custGeom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1D1D1B"/>
                </a:solidFill>
              </a:rPr>
              <a:t>You can copy&amp;paste graphs from </a:t>
            </a:r>
            <a:r>
              <a:rPr lang="en" u="sng">
                <a:solidFill>
                  <a:srgbClr val="1D1D1B"/>
                </a:solidFill>
                <a:hlinkClick r:id="rId3"/>
              </a:rPr>
              <a:t>Google Sheets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5125" y="455725"/>
            <a:ext cx="5973749" cy="35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Instructions for use</a:t>
            </a:r>
          </a:p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1350650" y="1687200"/>
            <a:ext cx="2956800" cy="257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D1D1B"/>
                </a:solidFill>
              </a:rPr>
              <a:t>EDIT IN GOOGLE SLIDES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1D1D1B"/>
                </a:solidFill>
              </a:rPr>
              <a:t>Click on the button under the presentation preview that says "Use as Google Slides Theme".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1D1D1B"/>
                </a:solidFill>
              </a:rPr>
              <a:t>You will get a copy of this document on your Google Drive and will be able to edit, add or delete slides.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1D1D1B"/>
                </a:solidFill>
              </a:rPr>
              <a:t>You have to be signed in to your Google account.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1D1D1B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D1D1B"/>
              </a:solidFill>
            </a:endParaRPr>
          </a:p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499999" y="1687200"/>
            <a:ext cx="3293100" cy="257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D1D1B"/>
                </a:solidFill>
              </a:rPr>
              <a:t>EDIT IN POWERPOINT®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D1B"/>
                </a:solidFill>
              </a:rPr>
              <a:t>Click on the button under the presentation preview that says "Download as PowerPoint template". You will get a .pptx file that you can edit in PowerPoint.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D1B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000" u="sng">
                <a:solidFill>
                  <a:srgbClr val="1D1D1B"/>
                </a:solidFill>
                <a:hlinkClick r:id="rId3"/>
              </a:rPr>
              <a:t>Presentation design slide</a:t>
            </a:r>
            <a:r>
              <a:rPr lang="en" sz="1000">
                <a:solidFill>
                  <a:srgbClr val="1D1D1B"/>
                </a:solidFill>
              </a:rPr>
              <a:t>)</a:t>
            </a:r>
          </a:p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1350650" y="3829725"/>
            <a:ext cx="6442800" cy="82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1" i="1" lang="en" sz="1000">
                <a:solidFill>
                  <a:srgbClr val="1D1D1B"/>
                </a:solidFill>
              </a:rPr>
              <a:t>More info on how to use this template at </a:t>
            </a:r>
            <a:r>
              <a:rPr b="1" i="1" lang="en" sz="1000" u="sng">
                <a:solidFill>
                  <a:srgbClr val="1D1D1B"/>
                </a:solidFill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en" sz="1000">
                <a:solidFill>
                  <a:srgbClr val="1D1D1B"/>
                </a:solidFill>
              </a:rPr>
              <a:t>This template is free to use under </a:t>
            </a:r>
            <a:r>
              <a:rPr i="1" lang="en" sz="1000" u="sng">
                <a:solidFill>
                  <a:srgbClr val="1D1D1B"/>
                </a:solidFill>
                <a:hlinkClick r:id="rId5"/>
              </a:rPr>
              <a:t>Creative Commons Attribution license</a:t>
            </a:r>
            <a:r>
              <a:rPr i="1" lang="en" sz="1000">
                <a:solidFill>
                  <a:srgbClr val="1D1D1B"/>
                </a:solidFill>
              </a:rPr>
              <a:t>. You can keep the Credits slide or mention SlidesCarnival and other resources used in a slide footer.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i="1" sz="1000">
              <a:solidFill>
                <a:srgbClr val="1D1D1B"/>
              </a:solidFill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000">
              <a:solidFill>
                <a:srgbClr val="1D1D1B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5070610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403228">
              <a:alpha val="21150"/>
            </a:srgbClr>
          </a:solidFill>
          <a:ln cap="flat" cmpd="sng" w="9525">
            <a:solidFill>
              <a:srgbClr val="1D1D1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3" name="Shape 203"/>
          <p:cNvSpPr txBox="1"/>
          <p:nvPr>
            <p:ph idx="4294967295" type="body"/>
          </p:nvPr>
        </p:nvSpPr>
        <p:spPr>
          <a:xfrm>
            <a:off x="1833950" y="0"/>
            <a:ext cx="2415300" cy="5143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04" name="Shape 204"/>
          <p:cNvSpPr/>
          <p:nvPr/>
        </p:nvSpPr>
        <p:spPr>
          <a:xfrm>
            <a:off x="51639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1" lang="en" sz="1000">
                <a:solidFill>
                  <a:srgbClr val="92694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Place your screenshot here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5153021" y="623036"/>
            <a:ext cx="1863608" cy="3921828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403228">
              <a:alpha val="21150"/>
            </a:srgbClr>
          </a:solidFill>
          <a:ln cap="flat" cmpd="sng" w="9525">
            <a:solidFill>
              <a:srgbClr val="1D1D1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5284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1000">
                <a:solidFill>
                  <a:srgbClr val="92694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Place your screenshot here</a:t>
            </a:r>
          </a:p>
        </p:txBody>
      </p:sp>
      <p:sp>
        <p:nvSpPr>
          <p:cNvPr id="211" name="Shape 211"/>
          <p:cNvSpPr txBox="1"/>
          <p:nvPr>
            <p:ph idx="4294967295" type="body"/>
          </p:nvPr>
        </p:nvSpPr>
        <p:spPr>
          <a:xfrm>
            <a:off x="1833950" y="0"/>
            <a:ext cx="2415300" cy="5143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4787702" y="535613"/>
            <a:ext cx="2879504" cy="4072345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403228">
              <a:alpha val="21150"/>
            </a:srgbClr>
          </a:solidFill>
          <a:ln cap="flat" cmpd="sng" w="9525">
            <a:solidFill>
              <a:srgbClr val="1D1D1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1000">
                <a:solidFill>
                  <a:srgbClr val="92694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Place your screenshot here</a:t>
            </a:r>
          </a:p>
        </p:txBody>
      </p:sp>
      <p:sp>
        <p:nvSpPr>
          <p:cNvPr id="218" name="Shape 218"/>
          <p:cNvSpPr txBox="1"/>
          <p:nvPr>
            <p:ph idx="4294967295" type="body"/>
          </p:nvPr>
        </p:nvSpPr>
        <p:spPr>
          <a:xfrm>
            <a:off x="1833950" y="0"/>
            <a:ext cx="2415300" cy="5143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4010625" y="1127994"/>
            <a:ext cx="3855147" cy="3001276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403228">
              <a:alpha val="21150"/>
            </a:srgbClr>
          </a:solidFill>
          <a:ln cap="flat" cmpd="sng" w="9525">
            <a:solidFill>
              <a:srgbClr val="1D1D1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4171950" y="1287375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1000">
                <a:solidFill>
                  <a:srgbClr val="92694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Place your screenshot here</a:t>
            </a:r>
          </a:p>
        </p:txBody>
      </p:sp>
      <p:sp>
        <p:nvSpPr>
          <p:cNvPr id="225" name="Shape 225"/>
          <p:cNvSpPr txBox="1"/>
          <p:nvPr>
            <p:ph idx="4294967295" type="body"/>
          </p:nvPr>
        </p:nvSpPr>
        <p:spPr>
          <a:xfrm>
            <a:off x="1148150" y="0"/>
            <a:ext cx="2415300" cy="5143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4294967295" type="ctrTitle"/>
          </p:nvPr>
        </p:nvSpPr>
        <p:spPr>
          <a:xfrm>
            <a:off x="930900" y="1062875"/>
            <a:ext cx="72822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Thanks!</a:t>
            </a:r>
          </a:p>
        </p:txBody>
      </p:sp>
      <p:sp>
        <p:nvSpPr>
          <p:cNvPr id="231" name="Shape 231"/>
          <p:cNvSpPr txBox="1"/>
          <p:nvPr>
            <p:ph idx="4294967295" type="subTitle"/>
          </p:nvPr>
        </p:nvSpPr>
        <p:spPr>
          <a:xfrm>
            <a:off x="930900" y="2110079"/>
            <a:ext cx="7282200" cy="17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3000"/>
              <a:t>Any questions?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" sz="1800"/>
              <a:t>You can find me at @username &amp; user@mail.me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2126000" y="1970975"/>
            <a:ext cx="4891800" cy="233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1D1D1B"/>
                </a:solidFill>
              </a:rPr>
              <a:t>Special thanks to all the people who made and released these awesome resources for free: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>
                <a:solidFill>
                  <a:srgbClr val="1D1D1B"/>
                </a:solidFill>
              </a:rPr>
              <a:t>Presentation template by </a:t>
            </a:r>
            <a:r>
              <a:rPr lang="en" sz="1400" u="sng">
                <a:solidFill>
                  <a:srgbClr val="1D1D1B"/>
                </a:solidFill>
                <a:hlinkClick r:id="rId3"/>
              </a:rPr>
              <a:t>SlidesCarnival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>
                <a:solidFill>
                  <a:srgbClr val="1D1D1B"/>
                </a:solidFill>
              </a:rPr>
              <a:t>Photographs by </a:t>
            </a:r>
            <a:r>
              <a:rPr lang="en" sz="1400" u="sng">
                <a:solidFill>
                  <a:srgbClr val="1D1D1B"/>
                </a:solidFill>
                <a:hlinkClick r:id="rId4"/>
              </a:rPr>
              <a:t>Unsplash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>
                <a:solidFill>
                  <a:srgbClr val="1D1D1B"/>
                </a:solidFill>
              </a:rPr>
              <a:t>Paper texture by </a:t>
            </a:r>
            <a:r>
              <a:rPr lang="en" sz="1400" u="sng">
                <a:solidFill>
                  <a:srgbClr val="1D1D1B"/>
                </a:solidFill>
                <a:hlinkClick r:id="rId5"/>
              </a:rPr>
              <a:t>GraphicBurguer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1376350" y="1615550"/>
            <a:ext cx="6392700" cy="224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1D1D1B"/>
                </a:solidFill>
              </a:rPr>
              <a:t>This presentation uses the following typographies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ct val="100000"/>
            </a:pPr>
            <a:r>
              <a:rPr lang="en" sz="1400">
                <a:solidFill>
                  <a:srgbClr val="1D1D1B"/>
                </a:solidFill>
              </a:rPr>
              <a:t>Titles: </a:t>
            </a:r>
            <a:r>
              <a:rPr b="1" lang="en" sz="1400">
                <a:solidFill>
                  <a:srgbClr val="1D1D1B"/>
                </a:solidFill>
              </a:rPr>
              <a:t>Cinzel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1D1D1B"/>
              </a:buClr>
              <a:buSzPct val="100000"/>
            </a:pPr>
            <a:r>
              <a:rPr lang="en" sz="1400">
                <a:solidFill>
                  <a:srgbClr val="1D1D1B"/>
                </a:solidFill>
              </a:rPr>
              <a:t>Body copy: </a:t>
            </a:r>
            <a:r>
              <a:rPr b="1" lang="en" sz="1400">
                <a:solidFill>
                  <a:srgbClr val="1D1D1B"/>
                </a:solidFill>
              </a:rPr>
              <a:t>Libre Baskerville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1D1D1B"/>
                </a:solidFill>
              </a:rPr>
              <a:t>You can download the fonts on these pages: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926940"/>
                </a:solidFill>
                <a:hlinkClick r:id="rId3"/>
              </a:rPr>
              <a:t>https://www.fontsquirrel.com/fonts/cinzel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926940"/>
                </a:solidFill>
                <a:hlinkClick r:id="rId4"/>
              </a:rPr>
              <a:t>https://www.fontsquirrel.com/fonts/libre-baskerville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926940"/>
              </a:solidFill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1381302" y="4019250"/>
            <a:ext cx="6392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i="1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6248575" y="12264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SlidesCarnival icons are editable shapes</a:t>
            </a:r>
            <a:r>
              <a:rPr lang="en" sz="900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ct val="100000"/>
              <a:buFont typeface="Libre Baskerville"/>
              <a:buChar char="●"/>
            </a:pPr>
            <a:r>
              <a:rPr lang="en" sz="900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rgbClr val="1D1D1B"/>
              </a:buClr>
              <a:buSzPct val="100000"/>
              <a:buFont typeface="Libre Baskerville"/>
              <a:buChar char="●"/>
            </a:pPr>
            <a:r>
              <a:rPr lang="en" sz="900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Change fill color and opacity.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277965" y="271963"/>
            <a:ext cx="373873" cy="479695"/>
          </a:xfrm>
          <a:custGeom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852801" y="338968"/>
            <a:ext cx="398876" cy="337703"/>
          </a:xfrm>
          <a:custGeom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1445208" y="340017"/>
            <a:ext cx="387139" cy="341965"/>
          </a:xfrm>
          <a:custGeom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2071095" y="330991"/>
            <a:ext cx="315368" cy="354182"/>
          </a:xfrm>
          <a:custGeom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2678363" y="327801"/>
            <a:ext cx="268576" cy="357373"/>
          </a:xfrm>
          <a:custGeom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3190980" y="323539"/>
            <a:ext cx="414830" cy="366421"/>
          </a:xfrm>
          <a:custGeom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3808913" y="301728"/>
            <a:ext cx="355778" cy="411093"/>
          </a:xfrm>
          <a:custGeom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4367795" y="328325"/>
            <a:ext cx="414283" cy="362159"/>
          </a:xfrm>
          <a:custGeom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4977729" y="334707"/>
            <a:ext cx="366421" cy="349396"/>
          </a:xfrm>
          <a:custGeom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5571185" y="326205"/>
            <a:ext cx="355778" cy="363230"/>
          </a:xfrm>
          <a:custGeom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282226" y="865419"/>
            <a:ext cx="368541" cy="456289"/>
          </a:xfrm>
          <a:custGeom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869825" y="865419"/>
            <a:ext cx="368541" cy="456289"/>
          </a:xfrm>
          <a:custGeom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1447327" y="934019"/>
            <a:ext cx="380233" cy="327060"/>
          </a:xfrm>
          <a:custGeom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2034402" y="901041"/>
            <a:ext cx="379709" cy="384495"/>
          </a:xfrm>
          <a:custGeom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2624667" y="926043"/>
            <a:ext cx="376518" cy="332917"/>
          </a:xfrm>
          <a:custGeom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3218647" y="926043"/>
            <a:ext cx="365350" cy="336633"/>
          </a:xfrm>
          <a:custGeom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3815818" y="929758"/>
            <a:ext cx="338774" cy="329202"/>
          </a:xfrm>
          <a:custGeom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4384820" y="911138"/>
            <a:ext cx="375447" cy="368016"/>
          </a:xfrm>
          <a:custGeom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4934129" y="870729"/>
            <a:ext cx="458409" cy="451502"/>
          </a:xfrm>
          <a:custGeom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532896" y="886683"/>
            <a:ext cx="429691" cy="410568"/>
          </a:xfrm>
          <a:custGeom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252963" y="1538097"/>
            <a:ext cx="421211" cy="298889"/>
          </a:xfrm>
          <a:custGeom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842704" y="1481734"/>
            <a:ext cx="417999" cy="404711"/>
          </a:xfrm>
          <a:custGeom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1445732" y="1499808"/>
            <a:ext cx="376518" cy="380255"/>
          </a:xfrm>
          <a:custGeom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029616" y="1488116"/>
            <a:ext cx="392472" cy="391401"/>
          </a:xfrm>
          <a:custGeom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2629978" y="1500354"/>
            <a:ext cx="365350" cy="366945"/>
          </a:xfrm>
          <a:custGeom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3234055" y="1457279"/>
            <a:ext cx="332917" cy="452551"/>
          </a:xfrm>
          <a:custGeom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3777530" y="1547144"/>
            <a:ext cx="417999" cy="269625"/>
          </a:xfrm>
          <a:custGeom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4382678" y="1489711"/>
            <a:ext cx="385041" cy="389281"/>
          </a:xfrm>
          <a:custGeom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4969227" y="1474828"/>
            <a:ext cx="387161" cy="402569"/>
          </a:xfrm>
          <a:custGeom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5538753" y="1486520"/>
            <a:ext cx="414283" cy="388210"/>
          </a:xfrm>
          <a:custGeom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301895" y="2092193"/>
            <a:ext cx="324416" cy="354204"/>
          </a:xfrm>
          <a:custGeom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875136" y="2092739"/>
            <a:ext cx="346227" cy="348325"/>
          </a:xfrm>
          <a:custGeom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1469663" y="2092739"/>
            <a:ext cx="346205" cy="348325"/>
          </a:xfrm>
          <a:custGeom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2052475" y="2092739"/>
            <a:ext cx="345681" cy="348325"/>
          </a:xfrm>
          <a:custGeom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2720367" y="2038496"/>
            <a:ext cx="186685" cy="460550"/>
          </a:xfrm>
          <a:custGeom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3319156" y="2041687"/>
            <a:ext cx="161683" cy="455218"/>
          </a:xfrm>
          <a:custGeom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3912065" y="2092193"/>
            <a:ext cx="147325" cy="348871"/>
          </a:xfrm>
          <a:custGeom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4402368" y="2087407"/>
            <a:ext cx="343014" cy="363230"/>
          </a:xfrm>
          <a:custGeom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4975609" y="2096979"/>
            <a:ext cx="375993" cy="347276"/>
          </a:xfrm>
          <a:custGeom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5570114" y="2037950"/>
            <a:ext cx="345681" cy="414830"/>
          </a:xfrm>
          <a:custGeom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400284" y="2642049"/>
            <a:ext cx="127109" cy="429713"/>
          </a:xfrm>
          <a:custGeom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913425" y="2626095"/>
            <a:ext cx="274958" cy="460550"/>
          </a:xfrm>
          <a:custGeom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1461139" y="2626095"/>
            <a:ext cx="360039" cy="460550"/>
          </a:xfrm>
          <a:custGeom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2592213" y="2704269"/>
            <a:ext cx="434499" cy="242503"/>
          </a:xfrm>
          <a:custGeom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2013116" y="2653741"/>
            <a:ext cx="421736" cy="398876"/>
          </a:xfrm>
          <a:custGeom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3210671" y="2663860"/>
            <a:ext cx="373327" cy="376518"/>
          </a:xfrm>
          <a:custGeom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3796674" y="2667051"/>
            <a:ext cx="378113" cy="376518"/>
          </a:xfrm>
          <a:custGeom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4332172" y="2667051"/>
            <a:ext cx="492437" cy="398329"/>
          </a:xfrm>
          <a:custGeom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5012302" y="2651097"/>
            <a:ext cx="296223" cy="412142"/>
          </a:xfrm>
          <a:custGeom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5602568" y="2671837"/>
            <a:ext cx="289295" cy="396187"/>
          </a:xfrm>
          <a:custGeom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264677" y="3280175"/>
            <a:ext cx="417999" cy="330797"/>
          </a:xfrm>
          <a:custGeom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848015" y="3304630"/>
            <a:ext cx="407377" cy="276553"/>
          </a:xfrm>
          <a:custGeom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1447327" y="3292938"/>
            <a:ext cx="386615" cy="302080"/>
          </a:xfrm>
          <a:custGeom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2032260" y="3284961"/>
            <a:ext cx="389303" cy="316439"/>
          </a:xfrm>
          <a:custGeom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2640621" y="3259436"/>
            <a:ext cx="351516" cy="354707"/>
          </a:xfrm>
          <a:custGeom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3196312" y="3304106"/>
            <a:ext cx="397258" cy="292507"/>
          </a:xfrm>
          <a:custGeom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3784982" y="3304106"/>
            <a:ext cx="396734" cy="292507"/>
          </a:xfrm>
          <a:custGeom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4383224" y="3275389"/>
            <a:ext cx="382353" cy="335037"/>
          </a:xfrm>
          <a:custGeom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4951132" y="3234980"/>
            <a:ext cx="419616" cy="422785"/>
          </a:xfrm>
          <a:custGeom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5569065" y="3258911"/>
            <a:ext cx="359493" cy="364279"/>
          </a:xfrm>
          <a:custGeom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258820" y="3831081"/>
            <a:ext cx="409497" cy="398854"/>
          </a:xfrm>
          <a:custGeom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828346" y="3895420"/>
            <a:ext cx="436619" cy="266981"/>
          </a:xfrm>
          <a:custGeom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1518573" y="3803959"/>
            <a:ext cx="256359" cy="437144"/>
          </a:xfrm>
          <a:custGeom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2069500" y="3845964"/>
            <a:ext cx="321749" cy="403662"/>
          </a:xfrm>
          <a:custGeom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2632644" y="3876822"/>
            <a:ext cx="362159" cy="314821"/>
          </a:xfrm>
          <a:custGeom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3218101" y="3848630"/>
            <a:ext cx="363230" cy="363755"/>
          </a:xfrm>
          <a:custGeom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3804127" y="3843844"/>
            <a:ext cx="365875" cy="374398"/>
          </a:xfrm>
          <a:custGeom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4363533" y="3847559"/>
            <a:ext cx="422260" cy="356848"/>
          </a:xfrm>
          <a:custGeom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4969227" y="3840129"/>
            <a:ext cx="384495" cy="379709"/>
          </a:xfrm>
          <a:custGeom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5566399" y="3822033"/>
            <a:ext cx="368541" cy="412163"/>
          </a:xfrm>
          <a:custGeom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230650" y="4486232"/>
            <a:ext cx="474363" cy="267505"/>
          </a:xfrm>
          <a:custGeom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858133" y="4415489"/>
            <a:ext cx="382375" cy="402591"/>
          </a:xfrm>
          <a:custGeom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1430849" y="4392629"/>
            <a:ext cx="420643" cy="433953"/>
          </a:xfrm>
          <a:custGeom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2039713" y="4429323"/>
            <a:ext cx="371207" cy="375993"/>
          </a:xfrm>
          <a:custGeom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2590093" y="4430394"/>
            <a:ext cx="446192" cy="372256"/>
          </a:xfrm>
          <a:custGeom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3227673" y="4398486"/>
            <a:ext cx="344085" cy="416403"/>
          </a:xfrm>
          <a:custGeom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3742432" y="4393700"/>
            <a:ext cx="494054" cy="448312"/>
          </a:xfrm>
          <a:custGeom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4336412" y="4386772"/>
            <a:ext cx="485006" cy="464266"/>
          </a:xfrm>
          <a:custGeom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4946346" y="4497924"/>
            <a:ext cx="431308" cy="249956"/>
          </a:xfrm>
          <a:custGeom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5591925" y="4452182"/>
            <a:ext cx="321749" cy="353133"/>
          </a:xfrm>
          <a:custGeom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6350992" y="2944404"/>
            <a:ext cx="458409" cy="451502"/>
          </a:xfrm>
          <a:custGeom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7244612" y="2791994"/>
            <a:ext cx="1104911" cy="1088368"/>
          </a:xfrm>
          <a:custGeom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783F0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6535708" y="3155258"/>
            <a:ext cx="436619" cy="266981"/>
          </a:xfrm>
          <a:custGeom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7689847" y="3300255"/>
            <a:ext cx="1052391" cy="643569"/>
          </a:xfrm>
          <a:custGeom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>
              <a:alpha val="5346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/>
        </p:nvSpPr>
        <p:spPr>
          <a:xfrm>
            <a:off x="2240050" y="761875"/>
            <a:ext cx="58041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b="1" lang="en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03228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How? Follow Google instructions </a:t>
            </a:r>
            <a:r>
              <a:rPr lang="en" u="sng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03228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03228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t/>
            </a:r>
            <a:endParaRPr>
              <a:solidFill>
                <a:srgbClr val="403228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03228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884300" y="22218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403228"/>
                </a:highlight>
                <a:latin typeface="Libre Baskerville"/>
                <a:ea typeface="Libre Baskerville"/>
                <a:cs typeface="Libre Baskerville"/>
                <a:sym typeface="Libre Baskerville"/>
              </a:rPr>
              <a:t> and many more...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725175" y="704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926940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4294967295" type="ctrTitle"/>
          </p:nvPr>
        </p:nvSpPr>
        <p:spPr>
          <a:xfrm>
            <a:off x="930900" y="2129675"/>
            <a:ext cx="72822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Hello!</a:t>
            </a:r>
          </a:p>
        </p:txBody>
      </p:sp>
      <p:sp>
        <p:nvSpPr>
          <p:cNvPr id="57" name="Shape 57"/>
          <p:cNvSpPr txBox="1"/>
          <p:nvPr>
            <p:ph idx="4294967295" type="subTitle"/>
          </p:nvPr>
        </p:nvSpPr>
        <p:spPr>
          <a:xfrm>
            <a:off x="930900" y="3100679"/>
            <a:ext cx="7282200" cy="17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3000"/>
              <a:t>I am Jayden Smith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" sz="1800"/>
              <a:t>I am here because I love to give presentations. 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" sz="1800"/>
              <a:t>You can find me at @username</a:t>
            </a:r>
          </a:p>
        </p:txBody>
      </p:sp>
      <p:pic>
        <p:nvPicPr>
          <p:cNvPr descr="photo-1434030216411-0b793f4b4173.jpg" id="58" name="Shape 58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3493200" y="565725"/>
            <a:ext cx="2157600" cy="2157600"/>
          </a:xfrm>
          <a:prstGeom prst="diamond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513950" y="1583350"/>
            <a:ext cx="61161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4800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2919325" y="2687650"/>
            <a:ext cx="33054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first set of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2105050" y="720000"/>
            <a:ext cx="4933800" cy="3703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1224425" y="1477750"/>
            <a:ext cx="6695100" cy="3448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Here you have a list of items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And some text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3192300" y="1235038"/>
            <a:ext cx="2759400" cy="1117800"/>
          </a:xfrm>
          <a:prstGeom prst="ellipse">
            <a:avLst/>
          </a:prstGeom>
          <a:noFill/>
          <a:ln cap="flat" cmpd="sng" w="9525">
            <a:solidFill>
              <a:srgbClr val="92694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4294967295" type="ctrTitle"/>
          </p:nvPr>
        </p:nvSpPr>
        <p:spPr>
          <a:xfrm>
            <a:off x="1350600" y="2726350"/>
            <a:ext cx="64428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000"/>
              <a:t>Big concept</a:t>
            </a:r>
          </a:p>
        </p:txBody>
      </p:sp>
      <p:sp>
        <p:nvSpPr>
          <p:cNvPr id="82" name="Shape 82"/>
          <p:cNvSpPr txBox="1"/>
          <p:nvPr>
            <p:ph idx="4294967295" type="subTitle"/>
          </p:nvPr>
        </p:nvSpPr>
        <p:spPr>
          <a:xfrm>
            <a:off x="1479850" y="3716350"/>
            <a:ext cx="61842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1400"/>
              <a:t>Bring the attention of your audience over a key concept using icons or illustrations</a:t>
            </a:r>
          </a:p>
        </p:txBody>
      </p:sp>
      <p:sp>
        <p:nvSpPr>
          <p:cNvPr id="83" name="Shape 83"/>
          <p:cNvSpPr/>
          <p:nvPr/>
        </p:nvSpPr>
        <p:spPr>
          <a:xfrm>
            <a:off x="3990032" y="763874"/>
            <a:ext cx="307307" cy="298624"/>
          </a:xfrm>
          <a:custGeom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92694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3122350" y="1062500"/>
            <a:ext cx="567551" cy="556361"/>
          </a:xfrm>
          <a:custGeom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92694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5400650" y="1692801"/>
            <a:ext cx="738425" cy="727300"/>
          </a:xfrm>
          <a:custGeom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92694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4128816" y="1347403"/>
            <a:ext cx="886368" cy="893062"/>
          </a:xfrm>
          <a:custGeom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92694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3083581" y="2279249"/>
            <a:ext cx="307307" cy="298624"/>
          </a:xfrm>
          <a:custGeom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92694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6039607" y="1191362"/>
            <a:ext cx="307307" cy="298624"/>
          </a:xfrm>
          <a:custGeom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92694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1351075" y="1518375"/>
            <a:ext cx="3126900" cy="325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666144" y="1518375"/>
            <a:ext cx="3126900" cy="325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961200" y="1552350"/>
            <a:ext cx="2307000" cy="3297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3386413" y="1552350"/>
            <a:ext cx="2307000" cy="3297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03" name="Shape 103"/>
          <p:cNvSpPr txBox="1"/>
          <p:nvPr>
            <p:ph idx="3" type="body"/>
          </p:nvPr>
        </p:nvSpPr>
        <p:spPr>
          <a:xfrm>
            <a:off x="5811626" y="1552350"/>
            <a:ext cx="2307000" cy="3297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olabel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