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8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F318A-EEBD-4590-827E-3B2ED1F0579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00DE8-6853-4284-B25E-6E715654ABBF}" type="pres">
      <dgm:prSet presAssocID="{C19F318A-EEBD-4590-827E-3B2ED1F0579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5BBC9-315F-4ECD-A44D-F69AB839E629}" type="presOf" srcId="{C19F318A-EEBD-4590-827E-3B2ED1F05799}" destId="{79800DE8-6853-4284-B25E-6E715654ABBF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56106-6CC2-49CB-B088-4BEB90899FCC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714A9-48ED-40FD-99F5-5EF40B677E6D}">
      <dgm:prSet phldrT="[Text]"/>
      <dgm:spPr/>
      <dgm:t>
        <a:bodyPr/>
        <a:lstStyle/>
        <a:p>
          <a:r>
            <a:rPr lang="hr-HR" b="1" dirty="0" smtClean="0">
              <a:solidFill>
                <a:schemeClr val="bg1"/>
              </a:solidFill>
            </a:rPr>
            <a:t>Autonomno vozilo</a:t>
          </a:r>
          <a:endParaRPr lang="en-US" b="1" dirty="0">
            <a:solidFill>
              <a:schemeClr val="bg1"/>
            </a:solidFill>
          </a:endParaRPr>
        </a:p>
      </dgm:t>
    </dgm:pt>
    <dgm:pt modelId="{CEBD099A-903F-475D-912D-8F74C5C46EEB}" type="parTrans" cxnId="{96F54D17-94E1-43D4-BBE7-4072BAEC11AA}">
      <dgm:prSet/>
      <dgm:spPr/>
      <dgm:t>
        <a:bodyPr/>
        <a:lstStyle/>
        <a:p>
          <a:endParaRPr lang="en-US"/>
        </a:p>
      </dgm:t>
    </dgm:pt>
    <dgm:pt modelId="{07106C5A-B316-4751-88A7-0515492D3974}" type="sibTrans" cxnId="{96F54D17-94E1-43D4-BBE7-4072BAEC11AA}">
      <dgm:prSet/>
      <dgm:spPr/>
      <dgm:t>
        <a:bodyPr/>
        <a:lstStyle/>
        <a:p>
          <a:endParaRPr lang="en-US"/>
        </a:p>
      </dgm:t>
    </dgm:pt>
    <dgm:pt modelId="{D4844E44-2522-4F2A-8045-A3B91F4F06B2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Generiranje podataka</a:t>
          </a:r>
          <a:endParaRPr lang="en-US" sz="1600" dirty="0">
            <a:solidFill>
              <a:schemeClr val="tx1"/>
            </a:solidFill>
          </a:endParaRPr>
        </a:p>
      </dgm:t>
    </dgm:pt>
    <dgm:pt modelId="{A606606F-286D-4953-BAAF-0FF96911497C}" type="parTrans" cxnId="{D194079F-ABA9-4A15-9D2E-E25434CC9DE8}">
      <dgm:prSet/>
      <dgm:spPr/>
      <dgm:t>
        <a:bodyPr/>
        <a:lstStyle/>
        <a:p>
          <a:endParaRPr lang="en-US"/>
        </a:p>
      </dgm:t>
    </dgm:pt>
    <dgm:pt modelId="{65337967-6803-4E58-B1F6-BA39519727AB}" type="sibTrans" cxnId="{D194079F-ABA9-4A15-9D2E-E25434CC9DE8}">
      <dgm:prSet/>
      <dgm:spPr/>
      <dgm:t>
        <a:bodyPr/>
        <a:lstStyle/>
        <a:p>
          <a:endParaRPr lang="en-US"/>
        </a:p>
      </dgm:t>
    </dgm:pt>
    <dgm:pt modelId="{667EAEAE-F928-4E68-B0A1-1B0D92C09416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Predobrada podataka</a:t>
          </a:r>
          <a:endParaRPr lang="en-US" sz="1600" dirty="0">
            <a:solidFill>
              <a:schemeClr val="tx1"/>
            </a:solidFill>
          </a:endParaRPr>
        </a:p>
      </dgm:t>
    </dgm:pt>
    <dgm:pt modelId="{4EF1BA6C-98B3-43E2-820B-3309BB9F7597}" type="parTrans" cxnId="{A537432D-6BB9-49D7-ABB9-A3E543DBD22B}">
      <dgm:prSet/>
      <dgm:spPr/>
      <dgm:t>
        <a:bodyPr/>
        <a:lstStyle/>
        <a:p>
          <a:endParaRPr lang="en-US"/>
        </a:p>
      </dgm:t>
    </dgm:pt>
    <dgm:pt modelId="{A1ABAB8F-2885-4115-9EF7-4279BF2BD4E1}" type="sibTrans" cxnId="{A537432D-6BB9-49D7-ABB9-A3E543DBD22B}">
      <dgm:prSet/>
      <dgm:spPr/>
      <dgm:t>
        <a:bodyPr/>
        <a:lstStyle/>
        <a:p>
          <a:endParaRPr lang="en-US"/>
        </a:p>
      </dgm:t>
    </dgm:pt>
    <dgm:pt modelId="{1F31C172-5CB1-4F5D-9169-B9CE904B4E8C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Model konvolucijske neuronske mreže</a:t>
          </a:r>
          <a:endParaRPr lang="en-US" sz="1600" dirty="0">
            <a:solidFill>
              <a:schemeClr val="tx1"/>
            </a:solidFill>
          </a:endParaRPr>
        </a:p>
      </dgm:t>
    </dgm:pt>
    <dgm:pt modelId="{C48F20BA-8F9D-4D48-BC93-ED1F8BCE4F15}" type="parTrans" cxnId="{FED0FC7D-EA86-4ABD-9F3C-5787BA432C37}">
      <dgm:prSet/>
      <dgm:spPr/>
      <dgm:t>
        <a:bodyPr/>
        <a:lstStyle/>
        <a:p>
          <a:endParaRPr lang="en-US"/>
        </a:p>
      </dgm:t>
    </dgm:pt>
    <dgm:pt modelId="{924483EF-9A81-4B9E-A17F-C15A0B29E62D}" type="sibTrans" cxnId="{FED0FC7D-EA86-4ABD-9F3C-5787BA432C37}">
      <dgm:prSet/>
      <dgm:spPr/>
      <dgm:t>
        <a:bodyPr/>
        <a:lstStyle/>
        <a:p>
          <a:endParaRPr lang="en-US"/>
        </a:p>
      </dgm:t>
    </dgm:pt>
    <dgm:pt modelId="{A798F7FF-F0B8-4FCB-825E-E307F53F76B8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Treniranje i testiranje</a:t>
          </a:r>
          <a:endParaRPr lang="en-US" sz="1600" dirty="0">
            <a:solidFill>
              <a:schemeClr val="tx1"/>
            </a:solidFill>
          </a:endParaRPr>
        </a:p>
      </dgm:t>
    </dgm:pt>
    <dgm:pt modelId="{4568EE16-4356-407B-9BA5-10959310AA7C}" type="parTrans" cxnId="{36ACD472-59FA-4BFF-9183-C072076ED78D}">
      <dgm:prSet/>
      <dgm:spPr/>
      <dgm:t>
        <a:bodyPr/>
        <a:lstStyle/>
        <a:p>
          <a:endParaRPr lang="en-US"/>
        </a:p>
      </dgm:t>
    </dgm:pt>
    <dgm:pt modelId="{C7DDBB70-4DF6-487E-B792-C7FECA235C8D}" type="sibTrans" cxnId="{36ACD472-59FA-4BFF-9183-C072076ED78D}">
      <dgm:prSet/>
      <dgm:spPr/>
      <dgm:t>
        <a:bodyPr/>
        <a:lstStyle/>
        <a:p>
          <a:endParaRPr lang="en-US"/>
        </a:p>
      </dgm:t>
    </dgm:pt>
    <dgm:pt modelId="{ADCF7AD8-2EF5-4A38-8197-E933BE07DDE8}" type="pres">
      <dgm:prSet presAssocID="{6EA56106-6CC2-49CB-B088-4BEB90899FC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897C72-D7E5-4376-A343-1076EF827AA2}" type="pres">
      <dgm:prSet presAssocID="{BC1714A9-48ED-40FD-99F5-5EF40B677E6D}" presName="centerShape" presStyleLbl="node0" presStyleIdx="0" presStyleCnt="1" custScaleX="102707" custScaleY="83657"/>
      <dgm:spPr/>
      <dgm:t>
        <a:bodyPr/>
        <a:lstStyle/>
        <a:p>
          <a:endParaRPr lang="en-US"/>
        </a:p>
      </dgm:t>
    </dgm:pt>
    <dgm:pt modelId="{AEA43BCD-C59E-4967-B6E2-C19D5C0BC460}" type="pres">
      <dgm:prSet presAssocID="{D4844E44-2522-4F2A-8045-A3B91F4F06B2}" presName="node" presStyleLbl="node1" presStyleIdx="0" presStyleCnt="4" custScaleX="154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A1ADC-9BFE-44B0-B058-9783E69D17C8}" type="pres">
      <dgm:prSet presAssocID="{D4844E44-2522-4F2A-8045-A3B91F4F06B2}" presName="dummy" presStyleCnt="0"/>
      <dgm:spPr/>
    </dgm:pt>
    <dgm:pt modelId="{6F3416D3-B23A-4017-8058-79FE88ACDF68}" type="pres">
      <dgm:prSet presAssocID="{65337967-6803-4E58-B1F6-BA39519727A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5FDC2E7-BCDE-428B-98EA-DD22C11C1B3F}" type="pres">
      <dgm:prSet presAssocID="{667EAEAE-F928-4E68-B0A1-1B0D92C09416}" presName="node" presStyleLbl="node1" presStyleIdx="1" presStyleCnt="4" custScaleX="154821" custRadScaleRad="129704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7BFD5-D1A4-4D2E-B1ED-9C51283976AE}" type="pres">
      <dgm:prSet presAssocID="{667EAEAE-F928-4E68-B0A1-1B0D92C09416}" presName="dummy" presStyleCnt="0"/>
      <dgm:spPr/>
    </dgm:pt>
    <dgm:pt modelId="{813956AB-2F4D-4C19-B603-F9DD650796C6}" type="pres">
      <dgm:prSet presAssocID="{A1ABAB8F-2885-4115-9EF7-4279BF2BD4E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CDA359D-C421-40A8-8F81-A63225200C9F}" type="pres">
      <dgm:prSet presAssocID="{1F31C172-5CB1-4F5D-9169-B9CE904B4E8C}" presName="node" presStyleLbl="node1" presStyleIdx="2" presStyleCnt="4" custScaleX="154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1E3F7-7D94-4BAC-9CF0-764AF51E5CCC}" type="pres">
      <dgm:prSet presAssocID="{1F31C172-5CB1-4F5D-9169-B9CE904B4E8C}" presName="dummy" presStyleCnt="0"/>
      <dgm:spPr/>
    </dgm:pt>
    <dgm:pt modelId="{3973AC8F-BBC3-435A-94ED-2ED8934F56BA}" type="pres">
      <dgm:prSet presAssocID="{924483EF-9A81-4B9E-A17F-C15A0B29E62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9791189-1ECA-4C4D-9A30-5961BC7076DD}" type="pres">
      <dgm:prSet presAssocID="{A798F7FF-F0B8-4FCB-825E-E307F53F76B8}" presName="node" presStyleLbl="node1" presStyleIdx="3" presStyleCnt="4" custScaleX="154821" custRadScaleRad="127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1515F-75EA-499F-9D4D-653446116446}" type="pres">
      <dgm:prSet presAssocID="{A798F7FF-F0B8-4FCB-825E-E307F53F76B8}" presName="dummy" presStyleCnt="0"/>
      <dgm:spPr/>
    </dgm:pt>
    <dgm:pt modelId="{B6FA6E23-5D54-49C5-993A-D958F3591F9C}" type="pres">
      <dgm:prSet presAssocID="{C7DDBB70-4DF6-487E-B792-C7FECA235C8D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194079F-ABA9-4A15-9D2E-E25434CC9DE8}" srcId="{BC1714A9-48ED-40FD-99F5-5EF40B677E6D}" destId="{D4844E44-2522-4F2A-8045-A3B91F4F06B2}" srcOrd="0" destOrd="0" parTransId="{A606606F-286D-4953-BAAF-0FF96911497C}" sibTransId="{65337967-6803-4E58-B1F6-BA39519727AB}"/>
    <dgm:cxn modelId="{A87CD72A-6EE3-4524-91AF-65ECB95181A9}" type="presOf" srcId="{A798F7FF-F0B8-4FCB-825E-E307F53F76B8}" destId="{89791189-1ECA-4C4D-9A30-5961BC7076DD}" srcOrd="0" destOrd="0" presId="urn:microsoft.com/office/officeart/2005/8/layout/radial6"/>
    <dgm:cxn modelId="{FED0FC7D-EA86-4ABD-9F3C-5787BA432C37}" srcId="{BC1714A9-48ED-40FD-99F5-5EF40B677E6D}" destId="{1F31C172-5CB1-4F5D-9169-B9CE904B4E8C}" srcOrd="2" destOrd="0" parTransId="{C48F20BA-8F9D-4D48-BC93-ED1F8BCE4F15}" sibTransId="{924483EF-9A81-4B9E-A17F-C15A0B29E62D}"/>
    <dgm:cxn modelId="{4E03F905-58AD-45AF-AF26-E6AF92FE7B9C}" type="presOf" srcId="{C7DDBB70-4DF6-487E-B792-C7FECA235C8D}" destId="{B6FA6E23-5D54-49C5-993A-D958F3591F9C}" srcOrd="0" destOrd="0" presId="urn:microsoft.com/office/officeart/2005/8/layout/radial6"/>
    <dgm:cxn modelId="{00F88F51-98E1-43CF-A9D3-EE1980541FDD}" type="presOf" srcId="{924483EF-9A81-4B9E-A17F-C15A0B29E62D}" destId="{3973AC8F-BBC3-435A-94ED-2ED8934F56BA}" srcOrd="0" destOrd="0" presId="urn:microsoft.com/office/officeart/2005/8/layout/radial6"/>
    <dgm:cxn modelId="{A537432D-6BB9-49D7-ABB9-A3E543DBD22B}" srcId="{BC1714A9-48ED-40FD-99F5-5EF40B677E6D}" destId="{667EAEAE-F928-4E68-B0A1-1B0D92C09416}" srcOrd="1" destOrd="0" parTransId="{4EF1BA6C-98B3-43E2-820B-3309BB9F7597}" sibTransId="{A1ABAB8F-2885-4115-9EF7-4279BF2BD4E1}"/>
    <dgm:cxn modelId="{9566B83C-8843-487D-A9CE-7941FE2EA1DE}" type="presOf" srcId="{1F31C172-5CB1-4F5D-9169-B9CE904B4E8C}" destId="{2CDA359D-C421-40A8-8F81-A63225200C9F}" srcOrd="0" destOrd="0" presId="urn:microsoft.com/office/officeart/2005/8/layout/radial6"/>
    <dgm:cxn modelId="{D0E3CD4E-C3D2-4E17-847D-465A7A31420C}" type="presOf" srcId="{A1ABAB8F-2885-4115-9EF7-4279BF2BD4E1}" destId="{813956AB-2F4D-4C19-B603-F9DD650796C6}" srcOrd="0" destOrd="0" presId="urn:microsoft.com/office/officeart/2005/8/layout/radial6"/>
    <dgm:cxn modelId="{36ACD472-59FA-4BFF-9183-C072076ED78D}" srcId="{BC1714A9-48ED-40FD-99F5-5EF40B677E6D}" destId="{A798F7FF-F0B8-4FCB-825E-E307F53F76B8}" srcOrd="3" destOrd="0" parTransId="{4568EE16-4356-407B-9BA5-10959310AA7C}" sibTransId="{C7DDBB70-4DF6-487E-B792-C7FECA235C8D}"/>
    <dgm:cxn modelId="{F6A0ADF6-EA0C-48C4-A280-27C6C482179D}" type="presOf" srcId="{D4844E44-2522-4F2A-8045-A3B91F4F06B2}" destId="{AEA43BCD-C59E-4967-B6E2-C19D5C0BC460}" srcOrd="0" destOrd="0" presId="urn:microsoft.com/office/officeart/2005/8/layout/radial6"/>
    <dgm:cxn modelId="{96F54D17-94E1-43D4-BBE7-4072BAEC11AA}" srcId="{6EA56106-6CC2-49CB-B088-4BEB90899FCC}" destId="{BC1714A9-48ED-40FD-99F5-5EF40B677E6D}" srcOrd="0" destOrd="0" parTransId="{CEBD099A-903F-475D-912D-8F74C5C46EEB}" sibTransId="{07106C5A-B316-4751-88A7-0515492D3974}"/>
    <dgm:cxn modelId="{544A32A9-57A9-478F-A758-A42E29197E60}" type="presOf" srcId="{6EA56106-6CC2-49CB-B088-4BEB90899FCC}" destId="{ADCF7AD8-2EF5-4A38-8197-E933BE07DDE8}" srcOrd="0" destOrd="0" presId="urn:microsoft.com/office/officeart/2005/8/layout/radial6"/>
    <dgm:cxn modelId="{423E6C68-8835-42F8-8660-1651F1FBA2D1}" type="presOf" srcId="{BC1714A9-48ED-40FD-99F5-5EF40B677E6D}" destId="{FF897C72-D7E5-4376-A343-1076EF827AA2}" srcOrd="0" destOrd="0" presId="urn:microsoft.com/office/officeart/2005/8/layout/radial6"/>
    <dgm:cxn modelId="{4E3B7DA2-D75B-4F72-849A-FCCF3C8C2ECC}" type="presOf" srcId="{667EAEAE-F928-4E68-B0A1-1B0D92C09416}" destId="{65FDC2E7-BCDE-428B-98EA-DD22C11C1B3F}" srcOrd="0" destOrd="0" presId="urn:microsoft.com/office/officeart/2005/8/layout/radial6"/>
    <dgm:cxn modelId="{C15D53DB-5AAB-4856-B137-6088DDEC8409}" type="presOf" srcId="{65337967-6803-4E58-B1F6-BA39519727AB}" destId="{6F3416D3-B23A-4017-8058-79FE88ACDF68}" srcOrd="0" destOrd="0" presId="urn:microsoft.com/office/officeart/2005/8/layout/radial6"/>
    <dgm:cxn modelId="{24F043A6-B113-45C8-BF71-B7335EF42C91}" type="presParOf" srcId="{ADCF7AD8-2EF5-4A38-8197-E933BE07DDE8}" destId="{FF897C72-D7E5-4376-A343-1076EF827AA2}" srcOrd="0" destOrd="0" presId="urn:microsoft.com/office/officeart/2005/8/layout/radial6"/>
    <dgm:cxn modelId="{922B113F-1697-4A85-9CB5-ACF7BF70E792}" type="presParOf" srcId="{ADCF7AD8-2EF5-4A38-8197-E933BE07DDE8}" destId="{AEA43BCD-C59E-4967-B6E2-C19D5C0BC460}" srcOrd="1" destOrd="0" presId="urn:microsoft.com/office/officeart/2005/8/layout/radial6"/>
    <dgm:cxn modelId="{14545382-7DA9-496B-9612-C3FC3917142D}" type="presParOf" srcId="{ADCF7AD8-2EF5-4A38-8197-E933BE07DDE8}" destId="{4E9A1ADC-9BFE-44B0-B058-9783E69D17C8}" srcOrd="2" destOrd="0" presId="urn:microsoft.com/office/officeart/2005/8/layout/radial6"/>
    <dgm:cxn modelId="{71664333-986E-4E82-9319-4848F41AC832}" type="presParOf" srcId="{ADCF7AD8-2EF5-4A38-8197-E933BE07DDE8}" destId="{6F3416D3-B23A-4017-8058-79FE88ACDF68}" srcOrd="3" destOrd="0" presId="urn:microsoft.com/office/officeart/2005/8/layout/radial6"/>
    <dgm:cxn modelId="{077D0B9E-FC40-439C-8696-4F196C09999D}" type="presParOf" srcId="{ADCF7AD8-2EF5-4A38-8197-E933BE07DDE8}" destId="{65FDC2E7-BCDE-428B-98EA-DD22C11C1B3F}" srcOrd="4" destOrd="0" presId="urn:microsoft.com/office/officeart/2005/8/layout/radial6"/>
    <dgm:cxn modelId="{1709D3FD-2A03-4479-B426-AFCC73F9418E}" type="presParOf" srcId="{ADCF7AD8-2EF5-4A38-8197-E933BE07DDE8}" destId="{C897BFD5-D1A4-4D2E-B1ED-9C51283976AE}" srcOrd="5" destOrd="0" presId="urn:microsoft.com/office/officeart/2005/8/layout/radial6"/>
    <dgm:cxn modelId="{F312A427-9587-47B2-A197-F94C8BDDDFB2}" type="presParOf" srcId="{ADCF7AD8-2EF5-4A38-8197-E933BE07DDE8}" destId="{813956AB-2F4D-4C19-B603-F9DD650796C6}" srcOrd="6" destOrd="0" presId="urn:microsoft.com/office/officeart/2005/8/layout/radial6"/>
    <dgm:cxn modelId="{0DA8704D-E5AD-40E3-91CC-630FE28A592A}" type="presParOf" srcId="{ADCF7AD8-2EF5-4A38-8197-E933BE07DDE8}" destId="{2CDA359D-C421-40A8-8F81-A63225200C9F}" srcOrd="7" destOrd="0" presId="urn:microsoft.com/office/officeart/2005/8/layout/radial6"/>
    <dgm:cxn modelId="{2EFE85BB-C587-43FF-AA94-46B8D6C81FB3}" type="presParOf" srcId="{ADCF7AD8-2EF5-4A38-8197-E933BE07DDE8}" destId="{D481E3F7-7D94-4BAC-9CF0-764AF51E5CCC}" srcOrd="8" destOrd="0" presId="urn:microsoft.com/office/officeart/2005/8/layout/radial6"/>
    <dgm:cxn modelId="{EF867E4A-4512-4A83-AE57-1DD2F386AC02}" type="presParOf" srcId="{ADCF7AD8-2EF5-4A38-8197-E933BE07DDE8}" destId="{3973AC8F-BBC3-435A-94ED-2ED8934F56BA}" srcOrd="9" destOrd="0" presId="urn:microsoft.com/office/officeart/2005/8/layout/radial6"/>
    <dgm:cxn modelId="{544F1241-DDFF-4462-9222-3122B413106F}" type="presParOf" srcId="{ADCF7AD8-2EF5-4A38-8197-E933BE07DDE8}" destId="{89791189-1ECA-4C4D-9A30-5961BC7076DD}" srcOrd="10" destOrd="0" presId="urn:microsoft.com/office/officeart/2005/8/layout/radial6"/>
    <dgm:cxn modelId="{45E948D2-DA89-4330-B2E6-1819E4D87C93}" type="presParOf" srcId="{ADCF7AD8-2EF5-4A38-8197-E933BE07DDE8}" destId="{3C81515F-75EA-499F-9D4D-653446116446}" srcOrd="11" destOrd="0" presId="urn:microsoft.com/office/officeart/2005/8/layout/radial6"/>
    <dgm:cxn modelId="{FF4ADC15-55A2-487F-AD97-5623AA27538F}" type="presParOf" srcId="{ADCF7AD8-2EF5-4A38-8197-E933BE07DDE8}" destId="{B6FA6E23-5D54-49C5-993A-D958F3591F9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A6E23-5D54-49C5-993A-D958F3591F9C}">
      <dsp:nvSpPr>
        <dsp:cNvPr id="0" name=""/>
        <dsp:cNvSpPr/>
      </dsp:nvSpPr>
      <dsp:spPr>
        <a:xfrm>
          <a:off x="1617642" y="507459"/>
          <a:ext cx="3865903" cy="3865903"/>
        </a:xfrm>
        <a:prstGeom prst="blockArc">
          <a:avLst>
            <a:gd name="adj1" fmla="val 10670444"/>
            <a:gd name="adj2" fmla="val 1714667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73AC8F-BBC3-435A-94ED-2ED8934F56BA}">
      <dsp:nvSpPr>
        <dsp:cNvPr id="0" name=""/>
        <dsp:cNvSpPr/>
      </dsp:nvSpPr>
      <dsp:spPr>
        <a:xfrm>
          <a:off x="1617642" y="649740"/>
          <a:ext cx="3865903" cy="3865903"/>
        </a:xfrm>
        <a:prstGeom prst="blockArc">
          <a:avLst>
            <a:gd name="adj1" fmla="val 4453323"/>
            <a:gd name="adj2" fmla="val 10929556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3956AB-2F4D-4C19-B603-F9DD650796C6}">
      <dsp:nvSpPr>
        <dsp:cNvPr id="0" name=""/>
        <dsp:cNvSpPr/>
      </dsp:nvSpPr>
      <dsp:spPr>
        <a:xfrm>
          <a:off x="2693854" y="664429"/>
          <a:ext cx="3865903" cy="3865903"/>
        </a:xfrm>
        <a:prstGeom prst="blockArc">
          <a:avLst>
            <a:gd name="adj1" fmla="val 21443676"/>
            <a:gd name="adj2" fmla="val 644051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3416D3-B23A-4017-8058-79FE88ACDF68}">
      <dsp:nvSpPr>
        <dsp:cNvPr id="0" name=""/>
        <dsp:cNvSpPr/>
      </dsp:nvSpPr>
      <dsp:spPr>
        <a:xfrm>
          <a:off x="2693854" y="492770"/>
          <a:ext cx="3865903" cy="3865903"/>
        </a:xfrm>
        <a:prstGeom prst="blockArc">
          <a:avLst>
            <a:gd name="adj1" fmla="val 15159483"/>
            <a:gd name="adj2" fmla="val 156324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897C72-D7E5-4376-A343-1076EF827AA2}">
      <dsp:nvSpPr>
        <dsp:cNvPr id="0" name=""/>
        <dsp:cNvSpPr/>
      </dsp:nvSpPr>
      <dsp:spPr>
        <a:xfrm>
          <a:off x="3150934" y="1767841"/>
          <a:ext cx="1826130" cy="14874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800" b="1" kern="1200" dirty="0" smtClean="0">
              <a:solidFill>
                <a:schemeClr val="bg1"/>
              </a:solidFill>
            </a:rPr>
            <a:t>Autonomno vozilo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418365" y="1985669"/>
        <a:ext cx="1291268" cy="1051765"/>
      </dsp:txXfrm>
    </dsp:sp>
    <dsp:sp modelId="{AEA43BCD-C59E-4967-B6E2-C19D5C0BC460}">
      <dsp:nvSpPr>
        <dsp:cNvPr id="0" name=""/>
        <dsp:cNvSpPr/>
      </dsp:nvSpPr>
      <dsp:spPr>
        <a:xfrm>
          <a:off x="3100548" y="1105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Generiranje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183372"/>
        <a:ext cx="1362526" cy="880065"/>
      </dsp:txXfrm>
    </dsp:sp>
    <dsp:sp modelId="{65FDC2E7-BCDE-428B-98EA-DD22C11C1B3F}">
      <dsp:nvSpPr>
        <dsp:cNvPr id="0" name=""/>
        <dsp:cNvSpPr/>
      </dsp:nvSpPr>
      <dsp:spPr>
        <a:xfrm>
          <a:off x="5549550" y="1889251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Predobrada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831738" y="2071518"/>
        <a:ext cx="1362526" cy="880065"/>
      </dsp:txXfrm>
    </dsp:sp>
    <dsp:sp modelId="{2CDA359D-C421-40A8-8F81-A63225200C9F}">
      <dsp:nvSpPr>
        <dsp:cNvPr id="0" name=""/>
        <dsp:cNvSpPr/>
      </dsp:nvSpPr>
      <dsp:spPr>
        <a:xfrm>
          <a:off x="3100548" y="3777398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Model konvolucijske neuronske mreže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3959665"/>
        <a:ext cx="1362526" cy="880065"/>
      </dsp:txXfrm>
    </dsp:sp>
    <dsp:sp modelId="{89791189-1ECA-4C4D-9A30-5961BC7076DD}">
      <dsp:nvSpPr>
        <dsp:cNvPr id="0" name=""/>
        <dsp:cNvSpPr/>
      </dsp:nvSpPr>
      <dsp:spPr>
        <a:xfrm>
          <a:off x="700337" y="1889252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Treniranje i testiranje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82525" y="2071519"/>
        <a:ext cx="1362526" cy="88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4800" dirty="0" smtClean="0"/>
              <a:t>Prototip autonomnog vozila izrađenog pomoću metode oponašanja</a:t>
            </a: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400" dirty="0" smtClean="0"/>
              <a:t>Marko R</a:t>
            </a:r>
            <a:r>
              <a:rPr lang="hr-HR" sz="2400" dirty="0" smtClean="0"/>
              <a:t>ašetina</a:t>
            </a:r>
          </a:p>
        </p:txBody>
      </p:sp>
    </p:spTree>
    <p:extLst>
      <p:ext uri="{BB962C8B-B14F-4D97-AF65-F5344CB8AC3E}">
        <p14:creationId xmlns:p14="http://schemas.microsoft.com/office/powerpoint/2010/main" val="231724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Korekcija kuta zakreta za slike generirane od lijeve i desne kamere</a:t>
            </a:r>
          </a:p>
          <a:p>
            <a:r>
              <a:rPr lang="hr-HR" dirty="0" smtClean="0"/>
              <a:t>Odabrati optimalnu funkciju gubitaka</a:t>
            </a:r>
          </a:p>
          <a:p>
            <a:r>
              <a:rPr lang="hr-HR" dirty="0" smtClean="0"/>
              <a:t>Odabrati dovoljno reprezentativne podatke</a:t>
            </a:r>
          </a:p>
          <a:p>
            <a:r>
              <a:rPr lang="hr-HR" dirty="0" smtClean="0"/>
              <a:t>Otkriti nedostatke u podacima</a:t>
            </a:r>
          </a:p>
          <a:p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4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treniranja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2" y="2339250"/>
            <a:ext cx="4969591" cy="333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18" y="190748"/>
            <a:ext cx="3698940" cy="6495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4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" y="2935704"/>
            <a:ext cx="4689299" cy="2104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82" y="2526632"/>
            <a:ext cx="6576769" cy="284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0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Istraživanje podataka </a:t>
            </a:r>
          </a:p>
          <a:p>
            <a:r>
              <a:rPr lang="hr-HR" dirty="0" smtClean="0"/>
              <a:t>Predobrada podataka</a:t>
            </a:r>
          </a:p>
          <a:p>
            <a:r>
              <a:rPr lang="hr-HR" dirty="0" smtClean="0"/>
              <a:t>Dobri podaci više znače nego dobra arhitektura</a:t>
            </a:r>
          </a:p>
          <a:p>
            <a:r>
              <a:rPr lang="hr-HR" dirty="0" smtClean="0"/>
              <a:t>Manji</a:t>
            </a:r>
            <a:r>
              <a:rPr lang="hr-HR" dirty="0" smtClean="0"/>
              <a:t> probni treninzi</a:t>
            </a:r>
            <a:endParaRPr lang="hr-HR" dirty="0" smtClean="0"/>
          </a:p>
          <a:p>
            <a:r>
              <a:rPr lang="hr-HR" dirty="0" smtClean="0"/>
              <a:t>Autonomna vozila su dio budućnosti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19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hr-HR" dirty="0" smtClean="0"/>
              <a:t>Email: mraset00@fesb.hr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1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hr-HR" dirty="0" smtClean="0"/>
              <a:t>Zadatak diplomskog rada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17363"/>
              </p:ext>
            </p:extLst>
          </p:nvPr>
        </p:nvGraphicFramePr>
        <p:xfrm>
          <a:off x="677863" y="1706880"/>
          <a:ext cx="8596139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63397301"/>
              </p:ext>
            </p:extLst>
          </p:nvPr>
        </p:nvGraphicFramePr>
        <p:xfrm>
          <a:off x="911668" y="1706880"/>
          <a:ext cx="8128000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630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Udacity simulator</a:t>
            </a:r>
          </a:p>
          <a:p>
            <a:r>
              <a:rPr lang="hr-HR" dirty="0" smtClean="0"/>
              <a:t>Odabiremo „TRAINING MODE”</a:t>
            </a:r>
          </a:p>
          <a:p>
            <a:r>
              <a:rPr lang="hr-HR" dirty="0" smtClean="0"/>
              <a:t>Staza dva odnosno džungla staza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4828333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Odabir gdje će se podaci spremiti</a:t>
            </a:r>
          </a:p>
          <a:p>
            <a:r>
              <a:rPr lang="hr-HR" dirty="0" smtClean="0"/>
              <a:t>Generiranje </a:t>
            </a:r>
            <a:r>
              <a:rPr lang="hr-HR" i="1" dirty="0" smtClean="0"/>
              <a:t>driving_log.csv</a:t>
            </a:r>
          </a:p>
          <a:p>
            <a:r>
              <a:rPr lang="hr-HR" dirty="0" smtClean="0"/>
              <a:t>Kreiranje datoteke </a:t>
            </a:r>
            <a:r>
              <a:rPr lang="hr-HR" i="1" dirty="0" smtClean="0"/>
              <a:t>IMG</a:t>
            </a:r>
          </a:p>
          <a:p>
            <a:r>
              <a:rPr lang="hr-HR" dirty="0" smtClean="0"/>
              <a:t>Vožnja pomoću tipkovnice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5191668" cy="3880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7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</a:t>
            </a:r>
            <a:r>
              <a:rPr lang="hr-HR" dirty="0"/>
              <a:t> </a:t>
            </a:r>
            <a:r>
              <a:rPr lang="hr-HR" dirty="0" smtClean="0"/>
              <a:t>(zašto?)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Bez kvalitetnih </a:t>
            </a:r>
            <a:r>
              <a:rPr lang="hr-HR" dirty="0" smtClean="0"/>
              <a:t>podataka niti jedan model ma kako dobar bio neće funkcionirati</a:t>
            </a:r>
          </a:p>
          <a:p>
            <a:r>
              <a:rPr lang="hr-HR" dirty="0" smtClean="0"/>
              <a:t>Pristrani podaci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7"/>
            <a:ext cx="6209238" cy="388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(uzrok)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3" y="2154241"/>
            <a:ext cx="4637164" cy="2537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smtClean="0"/>
              <a:t>Ukloniti dio podataka koji doprinosi pristranosti</a:t>
            </a:r>
          </a:p>
          <a:p>
            <a:r>
              <a:rPr lang="hr-HR" dirty="0" smtClean="0"/>
              <a:t>Iskoristiti </a:t>
            </a:r>
            <a:r>
              <a:rPr lang="hr-HR" dirty="0"/>
              <a:t>analogni upravljač</a:t>
            </a:r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1" y="2713117"/>
            <a:ext cx="4114808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(rješenje)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r-HR" dirty="0" smtClean="0"/>
                  <a:t>Otežana aritmetička srednja vrijednost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S normaliziranim težinama</a:t>
                </a:r>
                <a:endParaRPr lang="hr-H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Težine eksponencijalnog oblika</a:t>
                </a:r>
              </a:p>
              <a:p>
                <a:pPr marL="0" indent="0" algn="ctr">
                  <a:buNone/>
                </a:pPr>
                <a:r>
                  <a:rPr lang="hr-HR" dirty="0" smtClean="0"/>
                  <a:t>(1, 4, 9, 16, 25, 36, 49, 64, 81, …)</a:t>
                </a:r>
                <a:endParaRPr lang="hr-H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1570" b="-1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0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Umjetno povećanje podataka (sjena)</a:t>
            </a:r>
            <a:br>
              <a:rPr lang="hr-HR" dirty="0" smtClean="0"/>
            </a:b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80" y="2686798"/>
            <a:ext cx="5504281" cy="282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Na stazi postoji nekoliko dijelova na kojima postoji sjena</a:t>
            </a:r>
          </a:p>
          <a:p>
            <a:r>
              <a:rPr lang="hr-HR" dirty="0" smtClean="0"/>
              <a:t>Ništa značajno, ali može igrati važnu ulogu</a:t>
            </a:r>
          </a:p>
          <a:p>
            <a:r>
              <a:rPr lang="hr-HR" dirty="0" smtClean="0"/>
              <a:t>Konačni model činimo robusnijim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45" y="3949365"/>
            <a:ext cx="3507612" cy="2630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 neuronske mreže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Radi se s podacima koji imaju prostornu zavisnost</a:t>
            </a:r>
          </a:p>
          <a:p>
            <a:r>
              <a:rPr lang="hr-HR" dirty="0" smtClean="0"/>
              <a:t>Konvolucijska neuronska mreža</a:t>
            </a:r>
          </a:p>
          <a:p>
            <a:r>
              <a:rPr lang="hr-HR" dirty="0" smtClean="0"/>
              <a:t>Ukupan broj parametara za treniranje iznosi 1,145,285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48" y="-7377"/>
            <a:ext cx="2988853" cy="6865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5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200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Prototip autonomnog vozila izrađenog pomoću metode oponašanja</vt:lpstr>
      <vt:lpstr>Zadatak diplomskog rada</vt:lpstr>
      <vt:lpstr>Generiranje podataka</vt:lpstr>
      <vt:lpstr>Generiranje podataka</vt:lpstr>
      <vt:lpstr>Predobrada podataka (zašto?)</vt:lpstr>
      <vt:lpstr>Predobrada podataka (uzrok)</vt:lpstr>
      <vt:lpstr>Predobrada podataka (rješenje)</vt:lpstr>
      <vt:lpstr>Umjetno povećanje podataka (sjena) </vt:lpstr>
      <vt:lpstr>Model neuronske mreže</vt:lpstr>
      <vt:lpstr>Treniranje</vt:lpstr>
      <vt:lpstr>Rezultati treniranja</vt:lpstr>
      <vt:lpstr>Testiranje</vt:lpstr>
      <vt:lpstr>Zaključak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 autonomnog vozila izrađenog pomoću metode oponašanja</dc:title>
  <dc:creator>Marko Rasetina</dc:creator>
  <cp:lastModifiedBy>Marko Rasetina</cp:lastModifiedBy>
  <cp:revision>48</cp:revision>
  <dcterms:created xsi:type="dcterms:W3CDTF">2019-08-27T05:12:06Z</dcterms:created>
  <dcterms:modified xsi:type="dcterms:W3CDTF">2019-08-28T06:47:16Z</dcterms:modified>
</cp:coreProperties>
</file>