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1A89-3775-4D36-9E33-9FA098DA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A59F9-0A46-4F5D-AE05-F0869720F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508C-FA42-4322-8EDD-B90137C7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B798-A678-4B27-B8E4-DFF84909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DF61-3D5A-4132-9867-99B7DE31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0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5E10-B37C-49A1-A0E5-2BC6686E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80B4-6A32-4227-B2F4-C94156F8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D5ED-B5C3-42EF-8DEA-FAC037C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3663-F08E-4532-8DCC-F9CD4F10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4FC2-6BBC-441B-82D2-8E116B0D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E295F-5D36-4FB3-AB86-07F51779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416EC-ECFC-4984-9E1D-FE32971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4C6B-D6A2-4E12-898E-10A3688E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A162-6761-4F3B-8198-CDAA76BE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4845-178E-4125-99F5-5A779693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31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A690-4E47-425F-BCEE-114E155C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777C-A3D1-4BE3-9215-AC26A43A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2FD5-7775-407C-B90A-0741AE08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2BDB-D32B-4145-8321-39776E34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8C75-CCAA-49F5-828D-3D1D5A06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C523-75DD-470E-BCBF-57FC55F1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0ED4-838B-46D4-9E27-C6F54E94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90B1-BBF7-46B9-B618-830C1C9B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13E-CB8C-479E-87D4-43764BC2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A3D9-A490-4808-9C8F-4F4C09D8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F8E6-A44D-43CF-B961-4DAE2733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A79D-5313-4690-9DA4-8B1FE365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3F085-465C-453B-9FFD-A8CFBE10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281DE-0603-47B0-95EC-C8601B6A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68FD1-AD44-44FE-9878-3633047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D174-4B63-419E-8929-1BCCCD01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1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F955-6643-47DF-A28C-7634C60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85FC-7878-47E4-924C-9BFA013E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1E93A-712F-4186-BE96-71C7DE19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EC517-7678-4AFB-B354-EA6084EC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1AA95-764F-496F-A638-C4EDD9AF9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49BAF-A1D5-40A9-9F4C-C6DE7FF1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B2474-F7F4-479D-A093-F2C76C4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8569D-67B1-45E7-9F44-69B626F8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456-8F68-4A5D-B789-4B191D5D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7E065-F8C4-496C-A47F-313BCACE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78DED-A933-47FE-84BF-60E26F05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74387-9F85-41C9-8607-A37618B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80F0F-8F05-4B42-84BE-D5D868B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9277E-37B7-4AD1-94E1-67814349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AB9CC-CC37-4D04-8489-D456F62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59E7-820F-4630-AA64-130371F3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B990-425F-467E-9DE1-C7EFCB41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51DA-F3D0-44DA-B53D-0311EF9F1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DB85-5E75-40F2-86E8-E5DA8BB4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721F9-A08D-464C-BCFA-1130E93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2E7A-5591-4617-95BC-6125E45F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9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0E99-17AA-40AD-96AA-23EB5A7D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195DC-7977-432D-836D-D2FE9799B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55B6C-C999-4670-A8D3-645F4141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651F-391F-431D-844D-8C2C920B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BA18C-DABE-47A2-BEE7-31B8EB85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4BF8-903C-4D9C-872F-27D66CE9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7CDF-F7AF-4656-906D-0A9F0310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8F71-A5A2-4CC4-B578-2641057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776-9E00-4082-92C1-786E57E7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8828-8656-4245-96E3-5D034F4BAFB9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65A5-323A-4051-B7CE-E5CFFA7B5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24F7-EC37-447F-854E-CC4646E47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5C07-2D9F-4F8A-81D6-4134FFF3A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utodock.scripps.edu/download-autodock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csb.scripps.edu/mgltools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9908-0EA9-48B4-ADE8-3D398FD5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0612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Autodock Installation</a:t>
            </a:r>
          </a:p>
        </p:txBody>
      </p:sp>
      <p:pic>
        <p:nvPicPr>
          <p:cNvPr id="4" name="Picture 2" descr="AutoDock">
            <a:extLst>
              <a:ext uri="{FF2B5EF4-FFF2-40B4-BE49-F238E27FC236}">
                <a16:creationId xmlns:a16="http://schemas.microsoft.com/office/drawing/2014/main" id="{F8E1E53D-7B54-4810-86FF-F5505CCB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1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5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4A5-7437-4B21-8F01-AF638DDE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10"/>
            <a:ext cx="10515600" cy="71150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Autodock4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BEE9-1962-4324-80E1-3DB39904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777"/>
            <a:ext cx="10515600" cy="10355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download Autodock4 go to the following link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https://autodock.scripps.edu/download-autodock4/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EE1EA-81EC-40A9-85C9-BC8DB362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74" y="1943831"/>
            <a:ext cx="7945452" cy="4633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D782FC-8B93-4A88-8C89-3F82DECE97FB}"/>
              </a:ext>
            </a:extLst>
          </p:cNvPr>
          <p:cNvSpPr/>
          <p:nvPr/>
        </p:nvSpPr>
        <p:spPr>
          <a:xfrm>
            <a:off x="3908323" y="6046839"/>
            <a:ext cx="1902542" cy="39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5B2939-603A-487F-9178-0227B87F5319}"/>
              </a:ext>
            </a:extLst>
          </p:cNvPr>
          <p:cNvCxnSpPr>
            <a:cxnSpLocks/>
          </p:cNvCxnSpPr>
          <p:nvPr/>
        </p:nvCxnSpPr>
        <p:spPr>
          <a:xfrm>
            <a:off x="6096000" y="6408175"/>
            <a:ext cx="2566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13835D-9582-45B9-A289-D631EDDDCA87}"/>
              </a:ext>
            </a:extLst>
          </p:cNvPr>
          <p:cNvSpPr txBox="1"/>
          <p:nvPr/>
        </p:nvSpPr>
        <p:spPr>
          <a:xfrm>
            <a:off x="8876811" y="5843223"/>
            <a:ext cx="2389239" cy="923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this to download Autodock4 supported by Windows</a:t>
            </a:r>
          </a:p>
        </p:txBody>
      </p:sp>
    </p:spTree>
    <p:extLst>
      <p:ext uri="{BB962C8B-B14F-4D97-AF65-F5344CB8AC3E}">
        <p14:creationId xmlns:p14="http://schemas.microsoft.com/office/powerpoint/2010/main" val="34912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74F3-233C-4B49-84FA-9A1E17C1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6" y="158648"/>
            <a:ext cx="10515600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Autodock4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7670-1B9B-4536-9C38-64607D0A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6632"/>
            <a:ext cx="6653981" cy="5100331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download completed, open the file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autodocksuite-4.2.6.i86Windows.exe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installation folder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Select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Select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Disk(C:) or OS(C:)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Then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 destination folder change to &gt;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C:\4.2.6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successfully installed the program files to run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0620-8B99-444C-9648-56A1B301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84" y="455409"/>
            <a:ext cx="3922496" cy="3029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8C5C9-FD7C-4CF1-B599-3BB786DA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787" y="3938964"/>
            <a:ext cx="3669890" cy="28046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EB3ED4-62F5-4151-B240-281CB66778FF}"/>
              </a:ext>
            </a:extLst>
          </p:cNvPr>
          <p:cNvCxnSpPr>
            <a:cxnSpLocks/>
          </p:cNvCxnSpPr>
          <p:nvPr/>
        </p:nvCxnSpPr>
        <p:spPr>
          <a:xfrm>
            <a:off x="10063317" y="3529223"/>
            <a:ext cx="0" cy="453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20FE5C6-3B7E-435C-8F0A-E6FBE11B7C08}"/>
              </a:ext>
            </a:extLst>
          </p:cNvPr>
          <p:cNvSpPr/>
          <p:nvPr/>
        </p:nvSpPr>
        <p:spPr>
          <a:xfrm>
            <a:off x="8228372" y="2246670"/>
            <a:ext cx="3669889" cy="3195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47BFA-8A05-4F4E-B783-40EC8028BC52}"/>
              </a:ext>
            </a:extLst>
          </p:cNvPr>
          <p:cNvSpPr/>
          <p:nvPr/>
        </p:nvSpPr>
        <p:spPr>
          <a:xfrm>
            <a:off x="8191787" y="5614218"/>
            <a:ext cx="3669889" cy="3195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CA4-ACAD-4826-8D8B-025B85A8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36"/>
            <a:ext cx="10515600" cy="72625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MGL  Tools 1.5.7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714164-B018-4EEF-97EB-67332F47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205"/>
            <a:ext cx="10515600" cy="91757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download MGL Tools 1.5.7 go to the following link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https://ccsb.scripps.edu/mgltools/downloads/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38C1C-8675-4025-B464-B7642C97B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9" y="2257419"/>
            <a:ext cx="10583752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EF7AA0-BE84-49E7-8A9F-B37E384AC12A}"/>
              </a:ext>
            </a:extLst>
          </p:cNvPr>
          <p:cNvSpPr/>
          <p:nvPr/>
        </p:nvSpPr>
        <p:spPr>
          <a:xfrm>
            <a:off x="2698559" y="3727656"/>
            <a:ext cx="3052914" cy="39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0CE547-C792-4003-A709-C64EA0C0C711}"/>
              </a:ext>
            </a:extLst>
          </p:cNvPr>
          <p:cNvCxnSpPr>
            <a:cxnSpLocks/>
          </p:cNvCxnSpPr>
          <p:nvPr/>
        </p:nvCxnSpPr>
        <p:spPr>
          <a:xfrm>
            <a:off x="5889522" y="3971005"/>
            <a:ext cx="27074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F64CD1-C8FA-44D0-96BF-41284F51E1E9}"/>
              </a:ext>
            </a:extLst>
          </p:cNvPr>
          <p:cNvSpPr txBox="1"/>
          <p:nvPr/>
        </p:nvSpPr>
        <p:spPr>
          <a:xfrm>
            <a:off x="8908026" y="3413428"/>
            <a:ext cx="2445774" cy="923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this to download MGL Tools 1.5.7 supported by Windows</a:t>
            </a:r>
          </a:p>
        </p:txBody>
      </p:sp>
    </p:spTree>
    <p:extLst>
      <p:ext uri="{BB962C8B-B14F-4D97-AF65-F5344CB8AC3E}">
        <p14:creationId xmlns:p14="http://schemas.microsoft.com/office/powerpoint/2010/main" val="14879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6FA0-A34C-4B50-97A1-0CABD970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754032" cy="536841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download completed, open the file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mgltools_win32_1.5.7_Setup.exe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MGL Tools installation wizard opened &gt;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&gt; click “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accept the terms of the license agreement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installation completes, a tab called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Usage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appears &gt; now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it shows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Complete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Unclick the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Lauch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 finally click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successfully installed the programs to visualize and prepare the docking files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86A195-7341-4E09-B05C-68D6E2C169B3}"/>
              </a:ext>
            </a:extLst>
          </p:cNvPr>
          <p:cNvSpPr txBox="1">
            <a:spLocks/>
          </p:cNvSpPr>
          <p:nvPr/>
        </p:nvSpPr>
        <p:spPr>
          <a:xfrm>
            <a:off x="838200" y="103236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MGL  Tools 1.5.7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5E940-1C9B-4220-832E-2FF2C1B0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264" y="466364"/>
            <a:ext cx="1234994" cy="16001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A9A31-AA69-4FD4-B042-8947973F41EF}"/>
              </a:ext>
            </a:extLst>
          </p:cNvPr>
          <p:cNvCxnSpPr>
            <a:cxnSpLocks/>
          </p:cNvCxnSpPr>
          <p:nvPr/>
        </p:nvCxnSpPr>
        <p:spPr>
          <a:xfrm flipH="1">
            <a:off x="10003376" y="1844693"/>
            <a:ext cx="4988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3CB991-984E-4226-A678-29608613C842}"/>
              </a:ext>
            </a:extLst>
          </p:cNvPr>
          <p:cNvSpPr txBox="1"/>
          <p:nvPr/>
        </p:nvSpPr>
        <p:spPr>
          <a:xfrm>
            <a:off x="8099421" y="1512288"/>
            <a:ext cx="1740309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AutoDockTools-1.5.7 Logo</a:t>
            </a:r>
          </a:p>
        </p:txBody>
      </p:sp>
    </p:spTree>
    <p:extLst>
      <p:ext uri="{BB962C8B-B14F-4D97-AF65-F5344CB8AC3E}">
        <p14:creationId xmlns:p14="http://schemas.microsoft.com/office/powerpoint/2010/main" val="189606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9A7A-6EA5-468F-A74D-1F149244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89"/>
            <a:ext cx="10515600" cy="517407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create the docking working directory at Desktop, Downloads, Documents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folder name or file name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cox2 docking, cox2 protein.pdb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Do’s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create the docking working directory at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(C:) or OS (C:) or Local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(D:)”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“_”(Underscore) instead of “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folder name and file names while creating working directory 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cox2_docking, cox2_protein.pdb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copy the two AutoDock programs (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autogrid4 &amp; autodock4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(C:) or OS (C:) &gt; 4.2.6 folder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file into your working directory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347E2A-8770-4FF2-BCE7-994341C1289D}"/>
              </a:ext>
            </a:extLst>
          </p:cNvPr>
          <p:cNvSpPr txBox="1">
            <a:spLocks/>
          </p:cNvSpPr>
          <p:nvPr/>
        </p:nvSpPr>
        <p:spPr>
          <a:xfrm>
            <a:off x="838200" y="103236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Do’s and Don’ts </a:t>
            </a:r>
          </a:p>
        </p:txBody>
      </p:sp>
    </p:spTree>
    <p:extLst>
      <p:ext uri="{BB962C8B-B14F-4D97-AF65-F5344CB8AC3E}">
        <p14:creationId xmlns:p14="http://schemas.microsoft.com/office/powerpoint/2010/main" val="176868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Autodock Installation</vt:lpstr>
      <vt:lpstr>Downloading Autodock4</vt:lpstr>
      <vt:lpstr>Installing Autodock4</vt:lpstr>
      <vt:lpstr>Downloading MGL  Tools 1.5.7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Autodock Installation</dc:title>
  <dc:creator>Gopi</dc:creator>
  <cp:lastModifiedBy>Gopi</cp:lastModifiedBy>
  <cp:revision>8</cp:revision>
  <dcterms:created xsi:type="dcterms:W3CDTF">2023-02-02T13:08:13Z</dcterms:created>
  <dcterms:modified xsi:type="dcterms:W3CDTF">2023-02-02T14:13:47Z</dcterms:modified>
</cp:coreProperties>
</file>