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52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ACB7-41AA-A543-A414-FFF0AF6E3F4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2179CBC-CC8E-3A4F-BAF0-8987BA76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ACB7-41AA-A543-A414-FFF0AF6E3F4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9CBC-CC8E-3A4F-BAF0-8987BA76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ACB7-41AA-A543-A414-FFF0AF6E3F4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9CBC-CC8E-3A4F-BAF0-8987BA76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5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ACB7-41AA-A543-A414-FFF0AF6E3F4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9CBC-CC8E-3A4F-BAF0-8987BA76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3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07BACB7-41AA-A543-A414-FFF0AF6E3F4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2179CBC-CC8E-3A4F-BAF0-8987BA76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3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ACB7-41AA-A543-A414-FFF0AF6E3F4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9CBC-CC8E-3A4F-BAF0-8987BA76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ACB7-41AA-A543-A414-FFF0AF6E3F4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9CBC-CC8E-3A4F-BAF0-8987BA7681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2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ACB7-41AA-A543-A414-FFF0AF6E3F4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9CBC-CC8E-3A4F-BAF0-8987BA7681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6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ACB7-41AA-A543-A414-FFF0AF6E3F4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9CBC-CC8E-3A4F-BAF0-8987BA76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ACB7-41AA-A543-A414-FFF0AF6E3F4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9CBC-CC8E-3A4F-BAF0-8987BA76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6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ACB7-41AA-A543-A414-FFF0AF6E3F43}" type="datetimeFigureOut">
              <a:rPr lang="en-US" smtClean="0"/>
              <a:t>7/24/18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9CBC-CC8E-3A4F-BAF0-8987BA76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07BACB7-41AA-A543-A414-FFF0AF6E3F4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2179CBC-CC8E-3A4F-BAF0-8987BA76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" TargetMode="External"/><Relationship Id="rId3" Type="http://schemas.openxmlformats.org/officeDocument/2006/relationships/hyperlink" Target="http://www.gnu.org/licens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ites.google.com/site/mgltools/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72" y="-248334"/>
            <a:ext cx="10515600" cy="1325563"/>
          </a:xfrm>
        </p:spPr>
        <p:txBody>
          <a:bodyPr/>
          <a:lstStyle/>
          <a:p>
            <a:r>
              <a:rPr lang="en-US" dirty="0" err="1"/>
              <a:t>AutoDock</a:t>
            </a:r>
            <a:r>
              <a:rPr lang="en-US" dirty="0"/>
              <a:t> 4.2.6 installation on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87" y="925974"/>
            <a:ext cx="10994985" cy="593202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AutoDock</a:t>
            </a:r>
            <a:r>
              <a:rPr lang="en-US" dirty="0"/>
              <a:t> 4 and </a:t>
            </a:r>
            <a:r>
              <a:rPr lang="en-US" dirty="0" err="1"/>
              <a:t>AutoGrid</a:t>
            </a:r>
            <a:r>
              <a:rPr lang="en-US" dirty="0"/>
              <a:t> 4 are free software, distributed under the </a:t>
            </a:r>
            <a:r>
              <a:rPr lang="en-US" dirty="0">
                <a:hlinkClick r:id="rId2"/>
              </a:rPr>
              <a:t>GNU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General Public License</a:t>
            </a:r>
            <a:r>
              <a:rPr lang="en-US" dirty="0"/>
              <a:t>.  The C and C++ source code of all the programs is provided, along with ready-to-run executables for several popular computers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AutoDock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AutoGrid</a:t>
            </a:r>
            <a:r>
              <a:rPr lang="en-US" dirty="0"/>
              <a:t> run natively under Windows, hence there is no requirement for Cygwin anymore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/>
              <a:t>default, the programs will be installed in the Program Files directory (i.e. C:\Program Files\The Scripps Research Institute\</a:t>
            </a:r>
            <a:r>
              <a:rPr lang="en-US" dirty="0" err="1"/>
              <a:t>Autodock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To test the installation, go to </a:t>
            </a:r>
            <a:r>
              <a:rPr lang="en-US" b="1" dirty="0"/>
              <a:t>Start</a:t>
            </a:r>
            <a:r>
              <a:rPr lang="en-US" dirty="0"/>
              <a:t>-&gt;</a:t>
            </a:r>
            <a:r>
              <a:rPr lang="en-US" b="1" dirty="0"/>
              <a:t>Run...</a:t>
            </a:r>
            <a:r>
              <a:rPr lang="en-US" dirty="0"/>
              <a:t> and type "</a:t>
            </a:r>
            <a:r>
              <a:rPr lang="en-US" b="1" dirty="0" err="1"/>
              <a:t>cmd.exe</a:t>
            </a:r>
            <a:r>
              <a:rPr lang="en-US" dirty="0"/>
              <a:t>". At the Windows prompt, type the command "C:\Program Files\The Scripps Research Institute\</a:t>
            </a:r>
            <a:r>
              <a:rPr lang="en-US" dirty="0" err="1"/>
              <a:t>Autodock</a:t>
            </a:r>
            <a:r>
              <a:rPr lang="en-US" dirty="0"/>
              <a:t>\autodock4.exe" and if installation succeeded the terminal should report the following lines: 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C:\Users\</a:t>
            </a:r>
            <a:r>
              <a:rPr lang="en-US" dirty="0" err="1" smtClean="0"/>
              <a:t>mgl</a:t>
            </a:r>
            <a:r>
              <a:rPr lang="en-US" dirty="0" smtClean="0"/>
              <a:t>&gt;"C:\Program Files\The Scripps Research Institute\</a:t>
            </a:r>
            <a:r>
              <a:rPr lang="en-US" dirty="0" err="1" smtClean="0"/>
              <a:t>Autodock</a:t>
            </a:r>
            <a:r>
              <a:rPr lang="en-US" dirty="0" smtClean="0"/>
              <a:t>"\autodock4.exe </a:t>
            </a:r>
          </a:p>
          <a:p>
            <a:pPr marL="0" indent="0">
              <a:buNone/>
            </a:pPr>
            <a:r>
              <a:rPr lang="en-US" dirty="0" smtClean="0"/>
              <a:t>usage: </a:t>
            </a:r>
            <a:r>
              <a:rPr lang="en-US" dirty="0" err="1" smtClean="0"/>
              <a:t>AutoDock</a:t>
            </a:r>
            <a:r>
              <a:rPr lang="en-US" dirty="0" smtClean="0"/>
              <a:t>	 </a:t>
            </a:r>
            <a:r>
              <a:rPr lang="en-US" dirty="0" smtClean="0"/>
              <a:t>-p </a:t>
            </a:r>
            <a:r>
              <a:rPr lang="en-US" dirty="0" err="1" smtClean="0"/>
              <a:t>parameter_filename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	-l </a:t>
            </a:r>
            <a:r>
              <a:rPr lang="en-US" dirty="0" err="1" smtClean="0"/>
              <a:t>log_filename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	-k (Keep original residue numbers) </a:t>
            </a:r>
          </a:p>
          <a:p>
            <a:pPr marL="0" indent="0">
              <a:buNone/>
            </a:pPr>
            <a:r>
              <a:rPr lang="en-US" dirty="0" smtClean="0"/>
              <a:t>		-</a:t>
            </a:r>
            <a:r>
              <a:rPr lang="en-US" dirty="0" err="1" smtClean="0"/>
              <a:t>i</a:t>
            </a:r>
            <a:r>
              <a:rPr lang="en-US" dirty="0" smtClean="0"/>
              <a:t> (Ignore header-checking) </a:t>
            </a:r>
          </a:p>
          <a:p>
            <a:pPr marL="0" indent="0">
              <a:buNone/>
            </a:pPr>
            <a:r>
              <a:rPr lang="en-US" dirty="0" smtClean="0"/>
              <a:t>		-t (Parse the PDBQT file to check torsions, then stop.) </a:t>
            </a:r>
          </a:p>
          <a:p>
            <a:pPr marL="0" indent="0">
              <a:buNone/>
            </a:pPr>
            <a:r>
              <a:rPr lang="en-US" dirty="0" smtClean="0"/>
              <a:t>		-d (Increment debug level) </a:t>
            </a:r>
          </a:p>
          <a:p>
            <a:pPr marL="0" indent="0">
              <a:buNone/>
            </a:pPr>
            <a:r>
              <a:rPr lang="en-US" dirty="0" smtClean="0"/>
              <a:t>		-C (Print copyright notice) </a:t>
            </a:r>
          </a:p>
          <a:p>
            <a:pPr marL="0" indent="0">
              <a:buNone/>
            </a:pPr>
            <a:r>
              <a:rPr lang="en-US" dirty="0" smtClean="0"/>
              <a:t>		--version (Print </a:t>
            </a:r>
            <a:r>
              <a:rPr lang="en-US" dirty="0" err="1" smtClean="0"/>
              <a:t>autodock</a:t>
            </a:r>
            <a:r>
              <a:rPr lang="en-US" dirty="0" smtClean="0"/>
              <a:t> version) </a:t>
            </a:r>
          </a:p>
          <a:p>
            <a:pPr marL="0" indent="0">
              <a:buNone/>
            </a:pPr>
            <a:r>
              <a:rPr lang="en-US" dirty="0" smtClean="0"/>
              <a:t>		--help (Display this message)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58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MGLTools 1.5.6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25" y="2286000"/>
            <a:ext cx="7023100" cy="3721100"/>
          </a:xfrm>
        </p:spPr>
      </p:pic>
    </p:spTree>
    <p:extLst>
      <p:ext uri="{BB962C8B-B14F-4D97-AF65-F5344CB8AC3E}">
        <p14:creationId xmlns:p14="http://schemas.microsoft.com/office/powerpoint/2010/main" val="1524629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</TotalTime>
  <Words>19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Rockwell</vt:lpstr>
      <vt:lpstr>Rockwell Condensed</vt:lpstr>
      <vt:lpstr>Rockwell Extra Bold</vt:lpstr>
      <vt:lpstr>Wingdings</vt:lpstr>
      <vt:lpstr>Wood Type</vt:lpstr>
      <vt:lpstr>AutoDock 4.2.6 installation on Windows</vt:lpstr>
      <vt:lpstr>MGLTools 1.5.6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2018-07-24T07:30:16Z</dcterms:created>
  <dcterms:modified xsi:type="dcterms:W3CDTF">2018-07-24T07:41:27Z</dcterms:modified>
</cp:coreProperties>
</file>