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Interactive: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Group Discussion (2 mins)</a:t>
            </a:r>
            <a:r>
              <a:rPr lang="en-GB">
                <a:solidFill>
                  <a:schemeClr val="dk1"/>
                </a:solidFill>
              </a:rPr>
              <a:t>: Ask students to share 1 example they discussed with their partner. This makes them engage with the class from the start and encourages peer collaboration. Write their responses on the board.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6eafe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6eafe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66eafe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66eafe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466eafe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466eafe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Model of worksheet provided, students have option to do digitally or paper based activity. Work gets added to portfolio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64afb2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64afb2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464afb2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464afb2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66eafe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66eafe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Learning Objectives: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explain how digital footprints affect my online presence.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analyse how small pieces of data can be combined to reveal personal information.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develop strategies to protect my personal data and minimise online risks.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Success Criteria: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: Can recognise that sharing personal information contributes to a digital footprint.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: Can analyse how shared data can reveal more about an individual than intended.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: Can propose strategies for minimising personal data exposure online.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Recap: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created avatars with usernames, hobbies, locations, and bios.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We discussed how personal data shared through avatars contributes to a </a:t>
            </a:r>
            <a:r>
              <a:rPr b="1" lang="en-GB" sz="1200">
                <a:solidFill>
                  <a:schemeClr val="dk1"/>
                </a:solidFill>
              </a:rPr>
              <a:t>digital footprint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Discussion Question</a:t>
            </a:r>
            <a:r>
              <a:rPr lang="en-GB" sz="1200">
                <a:solidFill>
                  <a:schemeClr val="dk1"/>
                </a:solidFill>
              </a:rPr>
              <a:t>: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What types of information did you share in your avatar that could identify you?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What is personal information?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What is a digital footprint?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3314517"/>
            <a:ext cx="2179300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Activity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Guess the Person – Avatar Details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The following anonymous avatars contain: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Username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Location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Hobbies or interests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Profile bio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Activity Instructions</a:t>
            </a:r>
            <a:r>
              <a:rPr lang="en-GB" sz="1200">
                <a:solidFill>
                  <a:schemeClr val="dk1"/>
                </a:solidFill>
              </a:rPr>
              <a:t>: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Try to guess which classmate the avatar belongs to based on the information provided.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Discussion Questions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clues helped identify the person?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do small pieces of data (like hobbies or location) reveal more than expected?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Key Point</a:t>
            </a:r>
            <a:r>
              <a:rPr lang="en-GB" sz="1200">
                <a:solidFill>
                  <a:schemeClr val="dk1"/>
                </a:solidFill>
              </a:rPr>
              <a:t>: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Data aggregation – combining small pieces of information – can reveal more about you than you might think.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Reflection Questions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did creating an avatar help me understand the concept of a digital footprint?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surprised me during the Guess the Person activity?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steps will I take in the future to better protect my personal data online?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Instructions</a:t>
            </a:r>
            <a:r>
              <a:rPr lang="en-GB" sz="1200">
                <a:solidFill>
                  <a:schemeClr val="dk1"/>
                </a:solidFill>
              </a:rPr>
              <a:t>: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Write your reflection on the provided worksheet.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Group Discussion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In small groups, discuss strategies for protecting your online identity.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practical steps can you take to protect your personal data online?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Ideas: limiting what you share publicly, reviewing privacy settings, etc.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Key Takeaway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200">
                <a:solidFill>
                  <a:schemeClr val="dk1"/>
                </a:solidFill>
              </a:rPr>
              <a:t>Your digital footprint is made up of all the small pieces of information you share online, and it can be more revealing than you expect.</a:t>
            </a:r>
            <a:endParaRPr sz="12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GB" sz="1200">
                <a:solidFill>
                  <a:schemeClr val="dk1"/>
                </a:solidFill>
              </a:rPr>
              <a:t>Question</a:t>
            </a:r>
            <a:r>
              <a:rPr lang="en-GB" sz="1200">
                <a:solidFill>
                  <a:schemeClr val="dk1"/>
                </a:solidFill>
              </a:rPr>
              <a:t>: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What’s one thing you will do differently online after today’s lesson?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Self-Assessment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Success Criteria: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: Can recognise that sharing personal information contributes to a digital footprint.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: Can analyse how shared data can reveal more about an individual than intended.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: Can propose strategies for minimising personal data exposure online.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