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66eafe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66eafe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6ac666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6ac666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6ac666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6ac666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46ac666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46ac666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46ac666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46ac666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46ac666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46ac666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Learning Objectives: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reflect on the lessons learned from a simulated cyberattack.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develop a comprehensive Incident Response Plan to prevent future network breaches.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 can create proactive strategies to strengthen a network against future cyber threats.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Success Criteria: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 Reflect on the War Room experience and create basic strategies to respond to similar attacks.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 Develop a detailed Incident Response Plan that outlines how to detect and respond to cyberattacks.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 Propose advanced cyber defense strategies to prevent future breaches and minimize damage during an attack.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Post-War Room Debrief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Task:</a:t>
            </a:r>
            <a:r>
              <a:rPr lang="en-GB" sz="1200">
                <a:solidFill>
                  <a:schemeClr val="dk1"/>
                </a:solidFill>
              </a:rPr>
              <a:t> Reflect on the War Room simulation from Part 1.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was the most challenging part of defending the network?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How did the attackers manage to get through?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 would you do differently next time?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Group Reflection Task:</a:t>
            </a:r>
            <a:r>
              <a:rPr lang="en-GB" sz="1200">
                <a:solidFill>
                  <a:schemeClr val="dk1"/>
                </a:solidFill>
              </a:rPr>
              <a:t> In your Blue Teams, discuss what went wrong and what went well.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Class Share:</a:t>
            </a:r>
            <a:r>
              <a:rPr lang="en-GB" sz="1200">
                <a:solidFill>
                  <a:schemeClr val="dk1"/>
                </a:solidFill>
              </a:rPr>
              <a:t> Each group shares one key lesson from the War Room simulation.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Main Activity: Designing an Incident Response Plan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Objective:</a:t>
            </a:r>
            <a:r>
              <a:rPr lang="en-GB" sz="1200">
                <a:solidFill>
                  <a:schemeClr val="dk1"/>
                </a:solidFill>
              </a:rPr>
              <a:t> Work in teams to create a comprehensive Incident Response Plan (IRP) for a fictional company, based on what was learned in the War Room simulation.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Plan Sections: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Preparation:</a:t>
            </a:r>
            <a:r>
              <a:rPr lang="en-GB" sz="1200">
                <a:solidFill>
                  <a:schemeClr val="dk1"/>
                </a:solidFill>
              </a:rPr>
              <a:t> What steps should the company take to ensure it’s ready for future cyberattacks?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Detection:</a:t>
            </a:r>
            <a:r>
              <a:rPr lang="en-GB" sz="1200">
                <a:solidFill>
                  <a:schemeClr val="dk1"/>
                </a:solidFill>
              </a:rPr>
              <a:t> How can the team detect unusual network activity earlier?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Response:</a:t>
            </a:r>
            <a:r>
              <a:rPr lang="en-GB" sz="1200">
                <a:solidFill>
                  <a:schemeClr val="dk1"/>
                </a:solidFill>
              </a:rPr>
              <a:t> What immediate steps should be taken when a cyberattack is detected?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Recovery:</a:t>
            </a:r>
            <a:r>
              <a:rPr lang="en-GB" sz="1200">
                <a:solidFill>
                  <a:schemeClr val="dk1"/>
                </a:solidFill>
              </a:rPr>
              <a:t> How should the company recover after an attack?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-GB" sz="1200">
                <a:solidFill>
                  <a:schemeClr val="dk1"/>
                </a:solidFill>
              </a:rPr>
              <a:t>Prevention:</a:t>
            </a:r>
            <a:r>
              <a:rPr lang="en-GB" sz="1200">
                <a:solidFill>
                  <a:schemeClr val="dk1"/>
                </a:solidFill>
              </a:rPr>
              <a:t> What long-term steps can the company take to prevent future breaches?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 Main Activity </a:t>
            </a:r>
            <a:endParaRPr b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Instructions: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Work in your Blue Teams to develop an IRP using the provided template.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Address each section (Preparation, Detection, Response, Recovery, and Prevention).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Be sure to include specific strategies learned from the War Room simulation.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Red Teams (attackers from the War Room) should act as external consultants, offering advice on potential attack strategies.</a:t>
            </a:r>
            <a:endParaRPr b="1" sz="15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Plenary: Presenting Cyber Defense Strategies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Present your team's Incident Response Plan to the class.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Focus on how you will detect, respond to, and prevent future attacks.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Discussion Prompts: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"What is the strongest part of your plan?"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"Are there any weaknesses in your plan that attackers could exploit?"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"How realistic and effective are your strategies?"</a:t>
            </a:r>
            <a:endParaRPr b="1"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706500" y="379650"/>
            <a:ext cx="7731000" cy="4384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Self-Assessment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00FF00"/>
                </a:highlight>
              </a:rPr>
              <a:t>All:</a:t>
            </a:r>
            <a:r>
              <a:rPr lang="en-GB" sz="1200">
                <a:solidFill>
                  <a:schemeClr val="dk1"/>
                </a:solidFill>
                <a:highlight>
                  <a:srgbClr val="00FF00"/>
                </a:highlight>
              </a:rPr>
              <a:t> Reflect on the War Room experience and create basic strategies to respond to similar attacks.</a:t>
            </a:r>
            <a:endParaRPr sz="12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FF00"/>
                </a:highlight>
              </a:rPr>
              <a:t>Most:</a:t>
            </a:r>
            <a:r>
              <a:rPr lang="en-GB" sz="1200">
                <a:solidFill>
                  <a:schemeClr val="dk1"/>
                </a:solidFill>
                <a:highlight>
                  <a:srgbClr val="FFFF00"/>
                </a:highlight>
              </a:rPr>
              <a:t> Develop a detailed Incident Response Plan that outlines how to detect and respond to cyberattacks.</a:t>
            </a:r>
            <a:endParaRPr sz="12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  <a:highlight>
                  <a:srgbClr val="FF0000"/>
                </a:highlight>
              </a:rPr>
              <a:t>Some:</a:t>
            </a:r>
            <a:r>
              <a:rPr lang="en-GB" sz="1200">
                <a:solidFill>
                  <a:schemeClr val="dk1"/>
                </a:solidFill>
                <a:highlight>
                  <a:srgbClr val="FF0000"/>
                </a:highlight>
              </a:rPr>
              <a:t> Propose advanced cyber defense strategies to prevent future breaches and minimize damage during an attack.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Recap and Reflection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 strong Incident Response Plan includes preparation, quick detection, a clear response, and long-term prevention strategies.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What’s one strategy you will use to protect systems against cyber threats?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