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6ac666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6ac666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6ac668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6ac668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46ac666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46ac666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46ac666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46ac666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46ac666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46ac666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46ac668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46ac668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46ac668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46ac668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46ac666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46ac666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Learning Objectives: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understand what a digital footprint is and its implications.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analyse the potential long-term impact of one's online activity.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develop strategies to manage and minimise my digital footprint.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Success Criteria: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 Explain what a digital footprint is and why it matters.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 Discuss the impact of a digital footprint on privacy and how to manage it.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 Analyse case studies related to digital footprints and recommend strategies for minimising online risks.</a:t>
            </a:r>
            <a:endParaRPr b="1" sz="15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What is a Digital Footprint?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Prompt:</a:t>
            </a:r>
            <a:r>
              <a:rPr lang="en-GB" sz="1200">
                <a:solidFill>
                  <a:schemeClr val="dk1"/>
                </a:solidFill>
              </a:rPr>
              <a:t> “What do you think a digital footprint is?”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Watch a short video clip or infographic on the concept of a digital footprint.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Discussion: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How many times have you posted something online?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Have you ever thought about where that information goes or who might see it?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200" y="3314517"/>
            <a:ext cx="2179300" cy="1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00" y="379650"/>
            <a:ext cx="2178313" cy="4384200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249" y="189050"/>
            <a:ext cx="3447500" cy="4670325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8975" y="2334775"/>
            <a:ext cx="3597899" cy="2398599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What is a Digital Footprint?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Every action online leaves a trace – comments, posts, purchases, social media activity.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Can be searched, copied, shared.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Impacts personal and professional life positively and negatively.</a:t>
            </a:r>
            <a:endParaRPr sz="15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Main Activity – Investigating Public Figures’ Digital Footprints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Scenario: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You are digital investigators.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Analyse the online presence of public figures (e.g., celebrities, athletes, politicians, influencers).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Task: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Guiding Questions: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What information is publicly available about this person (social media, news, videos)?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How has their digital footprint positively impacted their career?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Have there been any negative consequences (scandals, setbacks)?</a:t>
            </a:r>
            <a:endParaRPr b="1"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Group Task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Digital Footprint Analysis Report: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Identify key elements of their digital footprint.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List positive and negative impacts.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can we learn from their online activity?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How could they have managed their digital footprint better?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325" y="4138625"/>
            <a:ext cx="1563151" cy="1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Example Questions to Guide Your Analysis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What kind of information did they share publicly?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How did their posts, comments, or interactions shape their public perception?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Did they experience any controversy or setbacks due to their online actions?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What strategies could they have used to manage their digital footprint more effectively?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Plenary – Reflection and Connection to Your Own Behaviour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Discussion: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can we learn from these public figures about managing our digital footprints?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How can you apply these lessons to your own online presence?</a:t>
            </a:r>
            <a:endParaRPr b="1"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Self-Assessment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 Explain what a digital footprint is and why it matters.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 Discuss the impact of a digital footprint on privacy and how to manage it.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 Analyse case studies related to digital footprints and recommend strategies for minimising online risks.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