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66eafe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66eafe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46ac666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46ac666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46e7e0b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46e7e0b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46e7e0b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46e7e0b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46e7e0b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46e7e0b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46e7e0b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46e7e0b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46e7e0b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46e7e0b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 Learning Objectives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 can develop strategies to manage and minimise my digital footprint.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 can understand how to monitor my online presence.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 can create a plan to protect my identity and personal information online.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Success Criteria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00FF00"/>
                </a:highlight>
              </a:rPr>
              <a:t>All:</a:t>
            </a:r>
            <a:r>
              <a:rPr lang="en-GB" sz="1200">
                <a:solidFill>
                  <a:schemeClr val="dk1"/>
                </a:solidFill>
                <a:highlight>
                  <a:srgbClr val="00FF00"/>
                </a:highlight>
              </a:rPr>
              <a:t> Understand the importance of managing a digital footprint.</a:t>
            </a:r>
            <a:endParaRPr sz="12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00"/>
                </a:highlight>
              </a:rPr>
              <a:t>Most:</a:t>
            </a:r>
            <a:r>
              <a:rPr lang="en-GB" sz="1200">
                <a:solidFill>
                  <a:schemeClr val="dk1"/>
                </a:solidFill>
                <a:highlight>
                  <a:srgbClr val="FFFF00"/>
                </a:highlight>
              </a:rPr>
              <a:t> Create a detailed plan to monitor and control online activity.</a:t>
            </a:r>
            <a:endParaRPr sz="1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0000"/>
                </a:highlight>
              </a:rPr>
              <a:t>Some:</a:t>
            </a:r>
            <a:r>
              <a:rPr lang="en-GB" sz="1200">
                <a:solidFill>
                  <a:schemeClr val="dk1"/>
                </a:solidFill>
                <a:highlight>
                  <a:srgbClr val="FF0000"/>
                </a:highlight>
              </a:rPr>
              <a:t> Analyse and propose advanced strategies for maintaining a safe digital footprint.</a:t>
            </a:r>
            <a:endParaRPr b="1" sz="12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Recap and Reflection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Discussion Questions: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What did we learn about the importance of managing a digital footprint?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What interesting case studies stood out from Lesson 1?</a:t>
            </a:r>
            <a:endParaRPr b="1" sz="12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200" y="3314517"/>
            <a:ext cx="2179300" cy="14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Main Activity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Objective:</a:t>
            </a:r>
            <a:r>
              <a:rPr lang="en-GB" sz="1200">
                <a:solidFill>
                  <a:schemeClr val="dk1"/>
                </a:solidFill>
              </a:rPr>
              <a:t> Develop personal strategies for managing your digital footprint.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Instructions: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You will receive a template for your Digital Footprint Management Plan.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Think about what you learned and how it applies to you.</a:t>
            </a:r>
            <a:endParaRPr b="1" sz="12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Digital Footprint Management Plan Template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Monitoring: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What steps will you take to monitor your online presence?</a:t>
            </a: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(e.g., Google yourself regularly, check privacy settings)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Controlling: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How will you control what others can see about you?</a:t>
            </a: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(e.g., adjusting social media privacy settings, being selective about what you post)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Minimising: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What actions can you take to reduce your digital footprint?</a:t>
            </a: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(e.g., deleting old accounts, limiting personal information shared online)</a:t>
            </a:r>
            <a:endParaRPr b="1" sz="12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What other management techniques can you think of?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 Create Your Digital Footprint Management Plan</a:t>
            </a:r>
            <a:endParaRPr b="1" sz="12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n-GB" sz="800">
                <a:solidFill>
                  <a:schemeClr val="dk1"/>
                </a:solidFill>
              </a:rPr>
              <a:t>Work Individually: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GB" sz="800">
                <a:solidFill>
                  <a:schemeClr val="dk1"/>
                </a:solidFill>
              </a:rPr>
              <a:t>You will create your own Digital Footprint Management Plan based on what you learned in previous lessons.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n-GB" sz="800">
                <a:solidFill>
                  <a:schemeClr val="dk1"/>
                </a:solidFill>
              </a:rPr>
              <a:t>Steps to Follow: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b="1" lang="en-GB" sz="800">
                <a:solidFill>
                  <a:schemeClr val="dk1"/>
                </a:solidFill>
              </a:rPr>
              <a:t>Monitoring:</a:t>
            </a:r>
            <a:endParaRPr b="1"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Write down the specific actions you will take to monitor your online presence.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Searching for your name online (Google yourself).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Regularly reviewing privacy settings on social media platforms.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Setting up alerts for your name to see when it appears online.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b="1" lang="en-GB" sz="800">
                <a:solidFill>
                  <a:schemeClr val="dk1"/>
                </a:solidFill>
              </a:rPr>
              <a:t>Controlling:</a:t>
            </a:r>
            <a:endParaRPr b="1"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Identify how you will control what others can see about you online.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Adjusting privacy settings on your social media accounts.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Choosing who can see your posts and photos.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Being mindful of what you share and who you share it with.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b="1" lang="en-GB" sz="800">
                <a:solidFill>
                  <a:schemeClr val="dk1"/>
                </a:solidFill>
              </a:rPr>
              <a:t>Minimising:</a:t>
            </a:r>
            <a:endParaRPr b="1"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Think about steps you can take to reduce your digital footprint.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Deleting old or unused online accounts.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Limiting the amount of personal information you share.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Being careful about what you post and the implications it might have.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n-GB" sz="800">
                <a:solidFill>
                  <a:schemeClr val="dk1"/>
                </a:solidFill>
              </a:rPr>
              <a:t>Think Critically: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GB" sz="800">
                <a:solidFill>
                  <a:schemeClr val="dk1"/>
                </a:solidFill>
              </a:rPr>
              <a:t>Reflect on your current online habits.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GB" sz="800">
                <a:solidFill>
                  <a:schemeClr val="dk1"/>
                </a:solidFill>
              </a:rPr>
              <a:t>Consider: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What changes could you make to enhance your online safety?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GB" sz="800">
                <a:solidFill>
                  <a:schemeClr val="dk1"/>
                </a:solidFill>
              </a:rPr>
              <a:t>Are there any habits you want to stop or start?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n-GB" sz="800">
                <a:solidFill>
                  <a:schemeClr val="dk1"/>
                </a:solidFill>
              </a:rPr>
              <a:t>Complete Your Plan: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GB" sz="800">
                <a:solidFill>
                  <a:schemeClr val="dk1"/>
                </a:solidFill>
              </a:rPr>
              <a:t>Fill in each section of the template thoughtfully.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GB" sz="800">
                <a:solidFill>
                  <a:schemeClr val="dk1"/>
                </a:solidFill>
              </a:rPr>
              <a:t>Aim to create realistic and actionable strategies that you can implement.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Plenary: Sharing Strategies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Share your strategies and reflect on your learning.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Share with the class: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One key strategy you included in your plan.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Discussion Questions: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Why is it important to manage our digital footprints?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How can these strategies help us stay safe online?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Self-Assessment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00FF00"/>
                </a:highlight>
              </a:rPr>
              <a:t>All:</a:t>
            </a:r>
            <a:r>
              <a:rPr lang="en-GB" sz="1200">
                <a:solidFill>
                  <a:schemeClr val="dk1"/>
                </a:solidFill>
                <a:highlight>
                  <a:srgbClr val="00FF00"/>
                </a:highlight>
              </a:rPr>
              <a:t> Understand the importance of managing a digital footprint.</a:t>
            </a:r>
            <a:endParaRPr sz="12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00"/>
                </a:highlight>
              </a:rPr>
              <a:t>Most:</a:t>
            </a:r>
            <a:r>
              <a:rPr lang="en-GB" sz="1200">
                <a:solidFill>
                  <a:schemeClr val="dk1"/>
                </a:solidFill>
                <a:highlight>
                  <a:srgbClr val="FFFF00"/>
                </a:highlight>
              </a:rPr>
              <a:t> Create a detailed plan to monitor and control online activity.</a:t>
            </a:r>
            <a:endParaRPr sz="1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0000"/>
                </a:highlight>
              </a:rPr>
              <a:t>Some:</a:t>
            </a:r>
            <a:r>
              <a:rPr lang="en-GB" sz="1200">
                <a:solidFill>
                  <a:schemeClr val="dk1"/>
                </a:solidFill>
                <a:highlight>
                  <a:srgbClr val="FF0000"/>
                </a:highlight>
              </a:rPr>
              <a:t> Analyse and propose advanced strategies for maintaining a safe digital footprint.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