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6eb15b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6eb15b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6eaeabb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46eaeabb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6ac666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6ac666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eaeab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eaeab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6eb15b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6eb15b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6eb15b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6eb15b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6eb15b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6eb15b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6eb15b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6eb15b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6eb15b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6eb15b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46eb15b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46eb15b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Learning Objectives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develop practical strategies for using encryption in real-world scenarios.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create an encryption guide that explains the importance of protecting sensitive information.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evaluate different encryption methods and recommend their best uses.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Success Criteria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Understand the importance of encryption and how it protects data.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Create a clear and well-organised guide outlining best practices for encryption.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Recommend advanced encryption strategies and evaluate their effectiveness in different contexts.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Case Study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Example: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Event: _________________________________________________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What Happened: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How Encryption Was Used (or Misused):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Lessons Learned: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Self-Assessment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Understand the importance of encryption and how it protects data.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Create a clear and well-organised guide outlining best practices for encryption.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Recommend advanced encryption strategies and evaluate their effectiveness in different contexts.</a:t>
            </a:r>
            <a:endParaRPr b="1"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Recap Activity:</a:t>
            </a:r>
            <a:endParaRPr b="1" sz="11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Caesar Cipher: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Strengths: Simple and easy to understand.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Weaknesses: Insecure by modern standards, easily broken.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Atbash Cipher: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Strengths: Very straightforward and quick to use.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Weaknesses: Too easy to crack, not secure.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Vigenère Cipher: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Strengths: More secure due to multiple shifting letters.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Weaknesses: Vulnerable to attacks with short keywords.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Substitution Cipher: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Strengths: Customisable, allowing for varied security.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Weaknesses: Predictable if patterns are recognised.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3314517"/>
            <a:ext cx="2179300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The Importance of Encryption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Why is encryption important for online safety and data protection?</a:t>
            </a:r>
            <a:br>
              <a:rPr b="1" lang="en-GB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How do modern encryption methods build on the concepts we explored?</a:t>
            </a:r>
            <a:endParaRPr b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Create a practical guide explaining encryption and how to implement it effectively.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Instructions: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 the provided </a:t>
            </a:r>
            <a:r>
              <a:rPr b="1" lang="en-GB" sz="1100">
                <a:solidFill>
                  <a:schemeClr val="dk1"/>
                </a:solidFill>
              </a:rPr>
              <a:t>Encryption Best Practices Guide template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Include the following sections…</a:t>
            </a:r>
            <a:endParaRPr b="1"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Section 1: What is Encryption?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Definition: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Importance: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Real-World Examples: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Example 1: __________________________________________________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Example 2: __________________________________________________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Section 2: Types of Encryption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Caesar Cipher: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Disadvantages: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Atbash Cipher: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Disadvantages: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Vigenère Cipher: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Disadvantages: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Substitution Cipher: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Disadvantages: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Modern Encryption Methods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AES (Advanced Encryption Standard):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Explanation: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Uses: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RSA (Rivest-Shamir-Adleman):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Explanation: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Uses: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Best Practices for Encryption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Practical Advice: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Always use strong encryption (e.g., AES) for sensitive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Keep encryption keys secure (never share publicly).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Use encryption for both data at rest (files on a hard drive) and data in transit (emails, internet communications).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Regularly update encryption protocols to stay protected against evolving threats.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Objective:</a:t>
            </a:r>
            <a:r>
              <a:rPr lang="en-GB" sz="1100">
                <a:solidFill>
                  <a:schemeClr val="dk1"/>
                </a:solidFill>
              </a:rPr>
              <a:t> Share important points from guides and reflect on learning.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Sharing Activity: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Each student shares one key takeaway from their guide (e.g., an encryption method or best practice that surprised them).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Class Discussion Questions: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“Which encryption method do you think is the most important for protecting personal information?”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“How can we apply these encryption strategies in our everyday lives?”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