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7748a7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7748a7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7748a7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7748a7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7748a7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47748a7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7748a7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7748a7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7748a7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7748a7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7748a7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7748a7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7748a7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7748a7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Learning Objectives: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explain what malware is and the different types of malware (e.g., viruses, ransomware, spyware).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understand the consequences of a malware infection on personal and organisational systems.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 can identify methods to prevent and respond to malware attacks in real-time.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Success Criteria: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Identify different types of malware and explain their basic function.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Recognise malware activity and simulate a response plan for containing the attack.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the effectiveness of different malware prevention strategies and develop a rapid response protocol.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Malware Alert! The School Network is Under Attack!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Scenario: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The school network has been infected by malware! Your job is to stop the attack before it spreads and affects critical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Types of Malware Involved: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Viruses:</a:t>
            </a:r>
            <a:r>
              <a:rPr lang="en-GB" sz="1100">
                <a:solidFill>
                  <a:schemeClr val="dk1"/>
                </a:solidFill>
              </a:rPr>
              <a:t> Spread through infected files, damaging systems.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Ransomware:</a:t>
            </a:r>
            <a:r>
              <a:rPr lang="en-GB" sz="1100">
                <a:solidFill>
                  <a:schemeClr val="dk1"/>
                </a:solidFill>
              </a:rPr>
              <a:t> Locks access to files, demands payment.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Spyware:</a:t>
            </a:r>
            <a:r>
              <a:rPr lang="en-GB" sz="1100">
                <a:solidFill>
                  <a:schemeClr val="dk1"/>
                </a:solidFill>
              </a:rPr>
              <a:t> Secretly gathers personal or sensitive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Definition of Malware: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Malicious software designed to cause harm or steal information. It disrupts systems or encrypts data to make it inaccessible.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"Warning! Ransomware Detected!"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"Your Files Are Encrypted! Pay $500 in Bitcoin to Recover Your Files!"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100" y="1040475"/>
            <a:ext cx="4581800" cy="306255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295900" y="4267900"/>
            <a:ext cx="4566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 pairs, students will use </a:t>
            </a:r>
            <a:r>
              <a:rPr b="1" lang="en-GB" sz="1100">
                <a:solidFill>
                  <a:schemeClr val="dk1"/>
                </a:solidFill>
              </a:rPr>
              <a:t>Clue Sheets</a:t>
            </a:r>
            <a:r>
              <a:rPr lang="en-GB" sz="1100">
                <a:solidFill>
                  <a:schemeClr val="dk1"/>
                </a:solidFill>
              </a:rPr>
              <a:t> to identify the malware infecting the system based on the symptoms described.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Malware Outbreak Simulation – Clue Sheet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1: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"Several computers are suddenly running very slowly, and some files on the system appear to be locked or inaccessible."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2: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"A pop-up message has appeared on the screen:</a:t>
            </a:r>
            <a:br>
              <a:rPr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'Your files are encrypted! Pay $500 in Bitcoin to get them back! You have 72 hours.'"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3: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"There is a noticeable increase in network traffic originating from an unknown IP address: 192.168.1.103."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4: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"A teacher’s sensitive files (containing personal student data) have been accessed without permission and are now missing."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5: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"Antivirus software on some of the computers is disabled, and users cannot run a scan or install updates."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Clue 6:</a:t>
            </a:r>
            <a:br>
              <a:rPr b="1"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"Emails are being sent from school email accounts without the owners' knowledge."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Contain the Attack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Step 1: Isolate Infected Systems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Disconnect infected devices from the network.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Block suspicious IP addresses.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550" y="585850"/>
            <a:ext cx="2681625" cy="1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Identify the Malware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Identify the Malware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Content: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Analyse the clues: What type of malware is affecting the system?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Discuss with your team: Is it a virus, ransomware, or spyware?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Virus:</a:t>
            </a:r>
            <a:r>
              <a:rPr lang="en-GB" sz="1100">
                <a:solidFill>
                  <a:schemeClr val="dk1"/>
                </a:solidFill>
              </a:rPr>
              <a:t> Infects files, spreads rapidly.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Ransomware:</a:t>
            </a:r>
            <a:r>
              <a:rPr lang="en-GB" sz="1100">
                <a:solidFill>
                  <a:schemeClr val="dk1"/>
                </a:solidFill>
              </a:rPr>
              <a:t> Locks files, demands payment.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Spyware:</a:t>
            </a:r>
            <a:r>
              <a:rPr lang="en-GB" sz="1100">
                <a:solidFill>
                  <a:schemeClr val="dk1"/>
                </a:solidFill>
              </a:rPr>
              <a:t> Steals information silently.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H</a:t>
            </a:r>
            <a:r>
              <a:rPr b="1" lang="en-GB" sz="1100">
                <a:solidFill>
                  <a:schemeClr val="dk1"/>
                </a:solidFill>
              </a:rPr>
              <a:t>ighlight the clues</a:t>
            </a:r>
            <a:r>
              <a:rPr lang="en-GB" sz="1100">
                <a:solidFill>
                  <a:schemeClr val="dk1"/>
                </a:solidFill>
              </a:rPr>
              <a:t> in their printed handouts that match each malware type.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250" y="1528525"/>
            <a:ext cx="2681625" cy="1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Restore the Systems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 backup systems to restore files.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Identify and eliminate the malware source.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Teacher Prompt: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“What steps did you take to stop the attack?”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4">
            <a:alphaModFix/>
          </a:blip>
          <a:srcRect b="7774" l="0" r="0" t="0"/>
          <a:stretch/>
        </p:blipFill>
        <p:spPr>
          <a:xfrm>
            <a:off x="4274575" y="1485550"/>
            <a:ext cx="3771900" cy="24597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Plenary – Malware Impact Reflection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How did you identify the malware?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What was the most challenging part of containing the malware?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How would you improve your response strategy?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Self-Assessment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100">
                <a:solidFill>
                  <a:schemeClr val="dk1"/>
                </a:solidFill>
                <a:highlight>
                  <a:srgbClr val="00FF00"/>
                </a:highlight>
              </a:rPr>
              <a:t> Identify different types of malware and explain their basic function.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100">
                <a:solidFill>
                  <a:schemeClr val="dk1"/>
                </a:solidFill>
                <a:highlight>
                  <a:srgbClr val="FFFF00"/>
                </a:highlight>
              </a:rPr>
              <a:t> Recognise malware activity and simulate a response plan for containing the attack.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100">
                <a:solidFill>
                  <a:schemeClr val="dk1"/>
                </a:solidFill>
                <a:highlight>
                  <a:srgbClr val="FF0000"/>
                </a:highlight>
              </a:rPr>
              <a:t> Analyse the effectiveness of different malware prevention strategies and develop a rapid response protocol.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