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58" r:id="rId6"/>
    <p:sldId id="265" r:id="rId7"/>
    <p:sldId id="261" r:id="rId8"/>
    <p:sldId id="262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70200" autoAdjust="0"/>
  </p:normalViewPr>
  <p:slideViewPr>
    <p:cSldViewPr snapToGrid="0">
      <p:cViewPr varScale="1">
        <p:scale>
          <a:sx n="72" d="100"/>
          <a:sy n="72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78132-D870-4CC2-A4B8-6EBC70081D82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4B25E-9178-4F96-BE6D-2F0DED870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55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 Ausarbeitungen sind in dem 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Ordner Artefakte.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403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20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95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Ein Beispiel für ein Use Case. Mehr unter den Artefakten.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43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59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0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39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Datenaustausch zwischen den Komponenten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 über Cloud Messaging</a:t>
            </a:r>
          </a:p>
          <a:p>
            <a:pPr marL="171450" indent="-171450">
              <a:buFontTx/>
              <a:buChar char="-"/>
            </a:pPr>
            <a:r>
              <a:rPr lang="de-DE" dirty="0"/>
              <a:t>durchsucht auf Basis der Benutzereingabe in der Einkaufsliste die Datenbank, ob ein anderer Benutzer das gleiche Produkt anbietet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Benachrichtigung, wenn Produkt kurz vor dem Ablaufen ist</a:t>
            </a:r>
          </a:p>
          <a:p>
            <a:pPr marL="0" indent="0">
              <a:buFontTx/>
              <a:buNone/>
            </a:pPr>
            <a:r>
              <a:rPr lang="de-DE" dirty="0"/>
              <a:t>Client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Datenspeicher, in dem Einkaufslisten, Inventare gespeichert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Dadurch offline Zugriff gewährleistet und Datenverlust vermieden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Wenn online, dann kann der Datenspeicher mit der Datenbank synchronisiert werden</a:t>
            </a:r>
          </a:p>
          <a:p>
            <a:pPr marL="0" indent="0">
              <a:buFontTx/>
              <a:buNone/>
            </a:pPr>
            <a:r>
              <a:rPr lang="de-DE" dirty="0"/>
              <a:t>Cloud Messaging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zwischen Client und Server per Push-</a:t>
            </a:r>
            <a:r>
              <a:rPr lang="de-DE" dirty="0" err="1"/>
              <a:t>Notifications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API Codecheck</a:t>
            </a:r>
          </a:p>
          <a:p>
            <a:pPr marL="171450" indent="-171450">
              <a:buFontTx/>
              <a:buChar char="-"/>
            </a:pPr>
            <a:r>
              <a:rPr lang="de-DE" dirty="0"/>
              <a:t>Ermöglicht Nährwerte und Inhaltsstoffe von Produkten anzuzeigen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Enorm große Datenbank an Produkten mit Informationen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Datenbank kann dadurch erweitert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Hilfe EAN kann das Einscannen der Produkte realisiert werden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2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630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58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F70E55-865B-41C0-9277-62C235F3C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2261841"/>
          </a:xfrm>
        </p:spPr>
        <p:txBody>
          <a:bodyPr>
            <a:normAutofit/>
          </a:bodyPr>
          <a:lstStyle/>
          <a:p>
            <a:r>
              <a:rPr lang="de-DE" sz="5600" dirty="0" err="1">
                <a:solidFill>
                  <a:srgbClr val="EBEBEB"/>
                </a:solidFill>
              </a:rPr>
              <a:t>FoodUP</a:t>
            </a:r>
            <a:endParaRPr lang="de-DE" sz="5600" dirty="0">
              <a:solidFill>
                <a:srgbClr val="EBEBEB"/>
              </a:solidFill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4D8091E-6D5A-49A0-9557-2108B9DAD75E}"/>
              </a:ext>
            </a:extLst>
          </p:cNvPr>
          <p:cNvSpPr txBox="1"/>
          <p:nvPr/>
        </p:nvSpPr>
        <p:spPr>
          <a:xfrm>
            <a:off x="4872012" y="3977788"/>
            <a:ext cx="5609228" cy="870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/>
                </a:solidFill>
              </a:rPr>
              <a:t>Entwicklungsprojekt Interaktive Systeme WS19/20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/>
                </a:solidFill>
              </a:rPr>
              <a:t>Von Ragna Knes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94C082-D7CA-4385-AAF7-8605F14B4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0" y="1799111"/>
            <a:ext cx="3259777" cy="32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04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F7BA6-3AF9-4F08-8013-8206A544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1"/>
            <a:ext cx="3352375" cy="2819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Fehlerbehandlung</a:t>
            </a:r>
            <a:endParaRPr lang="en-US" sz="2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91286E-A39E-433D-A8AA-5ACBF1D50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967533"/>
            <a:ext cx="6270662" cy="49224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7841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21680-4943-4D42-A724-58608C44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188A7C-6B67-483A-B1BC-DE4DB455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974" y="1615044"/>
            <a:ext cx="10180915" cy="4790238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User </a:t>
            </a:r>
            <a:r>
              <a:rPr lang="de-DE" sz="2400" dirty="0" err="1"/>
              <a:t>Profiles</a:t>
            </a:r>
            <a:endParaRPr lang="de-DE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Szenarien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User Tasks List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Use Cases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HTAs</a:t>
            </a:r>
          </a:p>
        </p:txBody>
      </p:sp>
    </p:spTree>
    <p:extLst>
      <p:ext uri="{BB962C8B-B14F-4D97-AF65-F5344CB8AC3E}">
        <p14:creationId xmlns:p14="http://schemas.microsoft.com/office/powerpoint/2010/main" val="155213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17EAC-0DED-4A7B-A8B9-B66F4ECA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386F8DC-741B-4403-BEF8-F828D2DF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335" y="2262789"/>
            <a:ext cx="8705330" cy="3863691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504D50D-A188-46E3-8498-D53660B33567}"/>
              </a:ext>
            </a:extLst>
          </p:cNvPr>
          <p:cNvSpPr txBox="1">
            <a:spLocks/>
          </p:cNvSpPr>
          <p:nvPr/>
        </p:nvSpPr>
        <p:spPr>
          <a:xfrm>
            <a:off x="646110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Use Cases </a:t>
            </a:r>
          </a:p>
        </p:txBody>
      </p:sp>
    </p:spTree>
    <p:extLst>
      <p:ext uri="{BB962C8B-B14F-4D97-AF65-F5344CB8AC3E}">
        <p14:creationId xmlns:p14="http://schemas.microsoft.com/office/powerpoint/2010/main" val="67232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FF1730-5FA4-4880-93CB-7176037A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4226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Hierarchical Task Analysis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Applikation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vorbereiten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F0FB74E-4370-4BB2-B0DD-0CC377E11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07574" y="-1"/>
            <a:ext cx="6343649" cy="6858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0375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B88066-A1A0-43B5-BB5D-CD2F5A9D4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40878"/>
            <a:ext cx="7515194" cy="6538218"/>
          </a:xfrm>
          <a:prstGeom prst="rect">
            <a:avLst/>
          </a:prstGeom>
          <a:effectLst/>
        </p:spPr>
      </p:pic>
      <p:sp>
        <p:nvSpPr>
          <p:cNvPr id="21" name="Titel 1">
            <a:extLst>
              <a:ext uri="{FF2B5EF4-FFF2-40B4-BE49-F238E27FC236}">
                <a16:creationId xmlns:a16="http://schemas.microsoft.com/office/drawing/2014/main" id="{3912DBCE-21CF-425E-A134-0B8B3D0C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1"/>
            <a:ext cx="3352375" cy="2819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Produkte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eintragen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6338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91E351-5063-47C4-B0FE-C87064A5E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-3911" y="128016"/>
            <a:ext cx="7273280" cy="6345936"/>
          </a:xfrm>
          <a:prstGeom prst="rect">
            <a:avLst/>
          </a:prstGeom>
          <a:effectLst/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B3606888-61E9-474E-9F74-98C5E40F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2819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Einkaufsliste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erstellen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876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359001-023B-4357-B5B0-F6108B9B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23837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Architekturmodell</a:t>
            </a: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989F9-B18B-47A5-838D-A9CD65082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4219" y="969264"/>
            <a:ext cx="7454799" cy="48828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6331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67A69-F552-4D0E-8071-94769BD6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Konzeptuelles Modell </a:t>
            </a: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E4BF587-4A80-4E99-9C9E-22CB451FE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2" y="2587999"/>
            <a:ext cx="7315195" cy="38587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22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37CD1F1-48A9-40EC-8FBA-77788B68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25" y="2426598"/>
            <a:ext cx="5387569" cy="4229243"/>
          </a:xfrm>
          <a:prstGeom prst="rect">
            <a:avLst/>
          </a:prstGeom>
          <a:effectLst/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9CFD8E-1844-4241-8214-EE8B6CA21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07" y="2429260"/>
            <a:ext cx="5332275" cy="4229243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8F84E099-BDD0-48E5-8E93-914E668C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Konzeptuelles Modell </a:t>
            </a:r>
          </a:p>
        </p:txBody>
      </p:sp>
    </p:spTree>
    <p:extLst>
      <p:ext uri="{BB962C8B-B14F-4D97-AF65-F5344CB8AC3E}">
        <p14:creationId xmlns:p14="http://schemas.microsoft.com/office/powerpoint/2010/main" val="2736896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46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FoodUP</vt:lpstr>
      <vt:lpstr>Task Analysis</vt:lpstr>
      <vt:lpstr> </vt:lpstr>
      <vt:lpstr>Hierarchical Task Analysis  Applikation vorbereiten</vt:lpstr>
      <vt:lpstr>Produkte eintragen</vt:lpstr>
      <vt:lpstr>Einkaufsliste erstellen</vt:lpstr>
      <vt:lpstr>Architekturmodell</vt:lpstr>
      <vt:lpstr>Konzeptuelles Modell </vt:lpstr>
      <vt:lpstr>Konzeptuelles Modell </vt:lpstr>
      <vt:lpstr>Fehlerbehandlung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FoodUP</dc:title>
  <dc:creator>Ragna Knes</dc:creator>
  <cp:lastModifiedBy>Ragna Knes</cp:lastModifiedBy>
  <cp:revision>4</cp:revision>
  <dcterms:created xsi:type="dcterms:W3CDTF">2019-12-08T22:42:03Z</dcterms:created>
  <dcterms:modified xsi:type="dcterms:W3CDTF">2019-12-08T22:58:34Z</dcterms:modified>
</cp:coreProperties>
</file>