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FEDA9-C879-4600-ABF5-7FA3C33D9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FC754E-1676-48F2-8DCF-207C237CC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F7D765-E285-427A-B760-424D53E5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401A-09FB-49AF-8A59-456CB29E851D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CFFAA2-855F-4D9B-9F38-7DF135CD6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C1FDC7-14AE-4B51-B462-40EB3CD7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E647-B1D0-4C0D-8FD2-E257CA633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177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82C7A-CC6C-4E2A-8853-E7372E1EC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EE6BC3-E7A0-4503-9F72-9C60CE1F9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3CA1EE-EF6B-4A4A-8237-009094DF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401A-09FB-49AF-8A59-456CB29E851D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C420F1-16A7-46C5-B42A-155B9C0C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CA67E-2877-4D04-9511-E807AE5F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E647-B1D0-4C0D-8FD2-E257CA633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28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49EE36-04B3-4F74-9EC7-0130F0083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BB28BB-1FF1-49C9-9C4E-75CE6F89E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15ADF3-05BF-4A3C-B265-62A0C969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401A-09FB-49AF-8A59-456CB29E851D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B74ACC-C343-4E82-91D3-DFBE13650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C233A2-CA64-4B42-B249-95D2F607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E647-B1D0-4C0D-8FD2-E257CA633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27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C4A42-C681-4433-82C3-694AE74D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9D82A5-4619-45BB-AE82-48EF205AA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A6CC92-18E0-4806-B70B-1F31D3034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401A-09FB-49AF-8A59-456CB29E851D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83C9C-1F95-44F7-B517-8D79332EB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11B6AF-EA46-4FF2-A87A-A159A80C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E647-B1D0-4C0D-8FD2-E257CA633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2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DC1AB-4757-402A-B5E2-B7E5C6EE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A4C44E-C035-4F34-98F3-1F6AE2493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047686-B766-4020-8C78-AFA83E75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401A-09FB-49AF-8A59-456CB29E851D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50C94-232C-48B9-91C7-C8A06C900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0A31EF-C566-41B8-894E-F536D5F93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E647-B1D0-4C0D-8FD2-E257CA633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88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ABC6B-DC01-4C2C-93CF-87406E859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C39EAE-B2F9-43A5-9B51-8C819A3DB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DD007D-EE80-492E-A337-4359C52BE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21EF77-9451-4E84-AAA1-9B92047D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401A-09FB-49AF-8A59-456CB29E851D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892014-1A63-4E68-B202-47D46FC8E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4CDF3A-3250-4C74-8E7F-B99747180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E647-B1D0-4C0D-8FD2-E257CA633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86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E324D-156F-4338-B49C-C41032BEB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ADC931-101D-4437-AAED-F6070FFA5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8FB07E-DD86-4098-AB76-C23429C34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90054F-14E9-4C52-ADD0-7CD810A35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A334C0-ED59-4B4D-807C-EC0BE3D40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74CC71-B911-4887-BE1C-50039474C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401A-09FB-49AF-8A59-456CB29E851D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D31FC9-A40E-438D-A5E1-769081711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097564-C66D-4F5D-AFB4-EB45E385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E647-B1D0-4C0D-8FD2-E257CA633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9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1849C-3429-45B9-8D41-A613FE0E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5FBBC2-3BBC-4864-B238-CD61136DF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401A-09FB-49AF-8A59-456CB29E851D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240BA6-3EE7-4360-9C22-42ECF6A75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8CB6D6-C48A-4667-9BC1-CF9A09C69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E647-B1D0-4C0D-8FD2-E257CA633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64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ED0BE4-D08F-42C9-B910-C2C1A7193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401A-09FB-49AF-8A59-456CB29E851D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C50C3C-FEBF-4304-B5C8-B5FD71499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797B5F-97E8-49D8-9F0F-786E13C9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E647-B1D0-4C0D-8FD2-E257CA633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3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840FA-BF3E-454A-8FFE-A9DC8D10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A9A7D4-0D3F-42E8-92EC-C539A0CE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75378F-E0C8-489A-B0D3-02A5700FE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E749C4-D3FD-4C77-8674-E2F47DE0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401A-09FB-49AF-8A59-456CB29E851D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FA4D77-9291-430B-B0D2-248CA021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5A22D4-1E47-48A7-9EB5-D349403F4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E647-B1D0-4C0D-8FD2-E257CA633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56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CECE1-97B6-4BA7-B9D7-026FFB917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C06379-C25B-45E5-9AB4-9EB174903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2ACA33-5C12-409C-9BB9-8D73B3251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43CE3B-DD80-4886-985F-1B46804C1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401A-09FB-49AF-8A59-456CB29E851D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3C00E1-FF58-4B64-81B5-C838C1BD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1FC721-4A71-4F8B-B281-797B1ACF3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E647-B1D0-4C0D-8FD2-E257CA633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58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297FA8-D0A9-4A55-8192-06D1AF02D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62FE26-3C3A-4BE7-BC81-C4F484CA0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52656C-056F-4D5B-9B33-6FA9708DE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0401A-09FB-49AF-8A59-456CB29E851D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CF2D2F-26CF-4D4C-BCF8-826EFCC20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4F88DC-0400-4D10-A012-5502F9429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FE647-B1D0-4C0D-8FD2-E257CA633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79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BCC7FB3-AB77-4E84-9105-6576AB630B5B}"/>
              </a:ext>
            </a:extLst>
          </p:cNvPr>
          <p:cNvCxnSpPr/>
          <p:nvPr/>
        </p:nvCxnSpPr>
        <p:spPr>
          <a:xfrm>
            <a:off x="3874416" y="3223967"/>
            <a:ext cx="47416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2A8EE59-90AD-4FCE-96A9-F44C25821F62}"/>
              </a:ext>
            </a:extLst>
          </p:cNvPr>
          <p:cNvCxnSpPr/>
          <p:nvPr/>
        </p:nvCxnSpPr>
        <p:spPr>
          <a:xfrm flipV="1">
            <a:off x="6152560" y="937967"/>
            <a:ext cx="0" cy="4572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1D8D01C-91BE-4FCB-A094-246C210B2A66}"/>
              </a:ext>
            </a:extLst>
          </p:cNvPr>
          <p:cNvSpPr/>
          <p:nvPr/>
        </p:nvSpPr>
        <p:spPr>
          <a:xfrm>
            <a:off x="7711127" y="1006313"/>
            <a:ext cx="490190" cy="1074654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ED82F74-08A9-454B-8F52-13728C505CE8}"/>
              </a:ext>
            </a:extLst>
          </p:cNvPr>
          <p:cNvSpPr/>
          <p:nvPr/>
        </p:nvSpPr>
        <p:spPr>
          <a:xfrm>
            <a:off x="5907465" y="3223967"/>
            <a:ext cx="490190" cy="1074654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C932174-57D6-4788-B312-0F98180CB2B7}"/>
              </a:ext>
            </a:extLst>
          </p:cNvPr>
          <p:cNvCxnSpPr>
            <a:cxnSpLocks/>
          </p:cNvCxnSpPr>
          <p:nvPr/>
        </p:nvCxnSpPr>
        <p:spPr>
          <a:xfrm flipH="1">
            <a:off x="6597193" y="1998482"/>
            <a:ext cx="1113934" cy="87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34CEF896-4177-473B-814E-56ABE328B974}"/>
              </a:ext>
            </a:extLst>
          </p:cNvPr>
          <p:cNvSpPr/>
          <p:nvPr/>
        </p:nvSpPr>
        <p:spPr>
          <a:xfrm>
            <a:off x="6086573" y="3157979"/>
            <a:ext cx="131975" cy="1319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DCC9C35-096D-4D27-B6CD-21E82668DC0D}"/>
              </a:ext>
            </a:extLst>
          </p:cNvPr>
          <p:cNvSpPr/>
          <p:nvPr/>
        </p:nvSpPr>
        <p:spPr>
          <a:xfrm rot="2551844">
            <a:off x="5539820" y="3096706"/>
            <a:ext cx="490190" cy="107465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61B7488-6354-45CF-8A44-A40E552B7424}"/>
              </a:ext>
            </a:extLst>
          </p:cNvPr>
          <p:cNvSpPr/>
          <p:nvPr/>
        </p:nvSpPr>
        <p:spPr>
          <a:xfrm rot="19427150">
            <a:off x="6206354" y="3140923"/>
            <a:ext cx="490190" cy="107465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612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jjy</dc:creator>
  <cp:lastModifiedBy> </cp:lastModifiedBy>
  <cp:revision>2</cp:revision>
  <dcterms:created xsi:type="dcterms:W3CDTF">2019-12-06T01:15:28Z</dcterms:created>
  <dcterms:modified xsi:type="dcterms:W3CDTF">2019-12-06T01:19:37Z</dcterms:modified>
</cp:coreProperties>
</file>