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5F7551-5773-412F-8D51-75DB05E4879C}" v="1" dt="2022-06-14T07:27:32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10488" y="-5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Junyu" userId="856a41602fed0e50" providerId="LiveId" clId="{475F7551-5773-412F-8D51-75DB05E4879C}"/>
    <pc:docChg chg="modSld">
      <pc:chgData name="Li Junyu" userId="856a41602fed0e50" providerId="LiveId" clId="{475F7551-5773-412F-8D51-75DB05E4879C}" dt="2022-06-14T07:28:31.444" v="2" actId="207"/>
      <pc:docMkLst>
        <pc:docMk/>
      </pc:docMkLst>
      <pc:sldChg chg="modSp mod">
        <pc:chgData name="Li Junyu" userId="856a41602fed0e50" providerId="LiveId" clId="{475F7551-5773-412F-8D51-75DB05E4879C}" dt="2022-06-14T07:28:31.444" v="2" actId="207"/>
        <pc:sldMkLst>
          <pc:docMk/>
          <pc:sldMk cId="1932885279" sldId="256"/>
        </pc:sldMkLst>
        <pc:spChg chg="mod">
          <ac:chgData name="Li Junyu" userId="856a41602fed0e50" providerId="LiveId" clId="{475F7551-5773-412F-8D51-75DB05E4879C}" dt="2022-06-14T07:28:31.444" v="2" actId="207"/>
          <ac:spMkLst>
            <pc:docMk/>
            <pc:sldMk cId="1932885279" sldId="256"/>
            <ac:spMk id="2" creationId="{05A1473A-0309-486E-CFDA-18A974461F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305B0-0DA7-C632-F78E-983A61493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82C0C6-ACE3-C6E3-E7A0-1D71DC8B2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F6CD2-7C82-B649-9E91-BC9602F6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A5A4-E190-4BAE-95D4-D7A77BB0919F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08922-860B-3D3D-3731-F3AE35AC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A0B00-CF19-B9CF-3C1D-A5351E85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45C4-10B2-4DD8-A9F2-C5F6AD25C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99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9F7EA-4DFC-3143-8A77-7564125E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823E54-839C-7736-7E27-3D6ADC396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C7C09-22E0-0D68-9DE1-71CCDD98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A5A4-E190-4BAE-95D4-D7A77BB0919F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CD1F0-229F-F581-E46E-408FDF4D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4063A-6476-7BF6-533D-71C25B9A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45C4-10B2-4DD8-A9F2-C5F6AD25C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58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788D4C-92FB-B571-469C-12BD6218F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6637E1-E578-3E35-31EB-8AC5A61E5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417D-2B6E-1308-3A77-7C9553F5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A5A4-E190-4BAE-95D4-D7A77BB0919F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D998E-388F-562F-BB19-A31F8952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FFF24F-A0FD-E6B6-636F-9AEBDE1E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45C4-10B2-4DD8-A9F2-C5F6AD25C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9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5889A-4DCF-1E03-9BA6-DD8448C9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CC689-3EE8-B26A-FB4E-5A2280EA0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7B06B-0FDC-99C6-23A0-17678AE0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A5A4-E190-4BAE-95D4-D7A77BB0919F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20EE9-4D29-0A06-C850-C0176409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17468-DCAF-2A08-93A0-E2FACB47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45C4-10B2-4DD8-A9F2-C5F6AD25C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5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4FBB9-CC4F-3C59-7799-AAFC75505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DEFBD9-78A3-F08A-F1AC-4D6CAF0CA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A403C2-E4B2-D6A0-2365-11E02A34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A5A4-E190-4BAE-95D4-D7A77BB0919F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A78EE4-BFF7-D712-06A7-CCAD0644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006680-EA62-BB51-7FA0-B8C37A12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45C4-10B2-4DD8-A9F2-C5F6AD25C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74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B175C-35CC-8760-378C-B765EA37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EAA06-66EC-2E83-14CC-DBF29DF51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86E270-655D-2D98-C267-F41AE1F17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A199A0-9045-16AD-47F0-FF903874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A5A4-E190-4BAE-95D4-D7A77BB0919F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D65EFB-DE7C-EEA4-05CB-265ED9A6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DD7748-F3C0-C815-743A-52DBC44D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45C4-10B2-4DD8-A9F2-C5F6AD25C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10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AF373-9546-E69F-4F6A-AB825DD1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89FE58-F66A-C943-0B6A-1F9CBE4C2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FD18F9-B2DA-ECBB-46B5-2E2C4C2D5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B389A1-C682-8396-AD28-3DA9C2042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025DE2-D2A6-E420-0C3C-C5A2C2594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36F221-B2A8-0024-EFDB-2170C243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A5A4-E190-4BAE-95D4-D7A77BB0919F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5CF7EB-517C-82A9-900B-66407F97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D655DC-A1C0-8191-64BE-63E5BF22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45C4-10B2-4DD8-A9F2-C5F6AD25C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2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23AEF-A29E-EFDF-6723-7A566DA0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0D2F79-E32D-9AEE-8237-245EC4AE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A5A4-E190-4BAE-95D4-D7A77BB0919F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9263F4-E926-405E-EAAA-A504E0A4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BF0A6A-15AD-B4DC-6354-17D1F706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45C4-10B2-4DD8-A9F2-C5F6AD25C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84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CB8E7F-141D-48E4-AD4D-A841A1FA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A5A4-E190-4BAE-95D4-D7A77BB0919F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71178F-61EA-F041-2C12-40D6046E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8FDC90-A3F2-A50A-268A-8268FF59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45C4-10B2-4DD8-A9F2-C5F6AD25C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35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1583F-B96C-666F-C608-D5703404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16EC4-5C8E-F8B1-3584-50FDA38FE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5FC5AC-2B56-2471-6811-06CD39A08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15B7A8-FE2D-E3C0-E2DA-DA153E40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A5A4-E190-4BAE-95D4-D7A77BB0919F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900E31-4FE6-EA48-0B70-531D9033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6E581F-B0D5-0F5A-5EBC-82451842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45C4-10B2-4DD8-A9F2-C5F6AD25C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99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B3A83-69DA-2AD5-6840-4E3649BF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669D17-E188-B3C7-8F23-D89DE36FB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CC9A30-DE0D-E23C-21C9-6074CF2E6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360FEA-C55F-DAE2-9C7C-2B1B8F3B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AA5A4-E190-4BAE-95D4-D7A77BB0919F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B529A6-FD7A-C90C-B091-85FD2FAC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79ED82-2B8A-8A5D-2E04-DA061B56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A45C4-10B2-4DD8-A9F2-C5F6AD25C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5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01D24A-DD09-90EF-6313-B2A878C1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822E0C-09D1-7485-48E4-26B79B611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E3C35-F48B-80A7-0A57-18DBE7C28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AA5A4-E190-4BAE-95D4-D7A77BB0919F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EC5DA-73B0-6C16-5EAC-F5C2DE071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83ACA7-8C0F-0B9A-2C94-9C646F284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A45C4-10B2-4DD8-A9F2-C5F6AD25C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32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1473A-0309-486E-CFDA-18A974461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altLang="zh-CN" dirty="0">
                <a:solidFill>
                  <a:srgbClr val="4F76F6"/>
                </a:solidFill>
                <a:latin typeface="Cyberpunk" panose="02000503000000000000" pitchFamily="2" charset="0"/>
              </a:rPr>
              <a:t>Rocon</a:t>
            </a:r>
            <a:endParaRPr lang="zh-CN" altLang="en-US" dirty="0">
              <a:solidFill>
                <a:srgbClr val="4F76F6"/>
              </a:solidFill>
              <a:latin typeface="Cyberpunk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8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E8AB8-5DB6-84CF-E759-2F6EF453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28B0AEC-0CBC-488D-BF74-D08DC492F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732" y="1825625"/>
            <a:ext cx="73185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8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Cyberpunk</vt:lpstr>
      <vt:lpstr>Office 主题​​</vt:lpstr>
      <vt:lpstr>Rocon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Rocon</dc:title>
  <dc:creator>Li Junyu</dc:creator>
  <cp:lastModifiedBy>Li Junyu</cp:lastModifiedBy>
  <cp:revision>1</cp:revision>
  <dcterms:created xsi:type="dcterms:W3CDTF">2022-06-14T07:24:39Z</dcterms:created>
  <dcterms:modified xsi:type="dcterms:W3CDTF">2022-06-14T07:28:40Z</dcterms:modified>
</cp:coreProperties>
</file>