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1" r:id="rId5"/>
    <p:sldId id="267" r:id="rId6"/>
    <p:sldId id="260" r:id="rId7"/>
    <p:sldId id="271" r:id="rId8"/>
    <p:sldId id="268" r:id="rId9"/>
    <p:sldId id="269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Ngooi" userId="1f97d8b7894e3c19" providerId="LiveId" clId="{E919E623-3C73-48DF-8900-CCE3CBBED04B}"/>
    <pc:docChg chg="undo custSel addSld delSld modSld sldOrd">
      <pc:chgData name="Rebecca Ngooi" userId="1f97d8b7894e3c19" providerId="LiveId" clId="{E919E623-3C73-48DF-8900-CCE3CBBED04B}" dt="2023-07-10T12:39:24.315" v="845" actId="20577"/>
      <pc:docMkLst>
        <pc:docMk/>
      </pc:docMkLst>
      <pc:sldChg chg="modSp mod">
        <pc:chgData name="Rebecca Ngooi" userId="1f97d8b7894e3c19" providerId="LiveId" clId="{E919E623-3C73-48DF-8900-CCE3CBBED04B}" dt="2023-07-10T12:06:52.525" v="669" actId="27636"/>
        <pc:sldMkLst>
          <pc:docMk/>
          <pc:sldMk cId="467619623" sldId="257"/>
        </pc:sldMkLst>
        <pc:spChg chg="mod">
          <ac:chgData name="Rebecca Ngooi" userId="1f97d8b7894e3c19" providerId="LiveId" clId="{E919E623-3C73-48DF-8900-CCE3CBBED04B}" dt="2023-07-10T12:06:52.525" v="669" actId="27636"/>
          <ac:spMkLst>
            <pc:docMk/>
            <pc:sldMk cId="467619623" sldId="257"/>
            <ac:spMk id="3" creationId="{006E071B-4E4E-F9EA-4959-A4978E29789C}"/>
          </ac:spMkLst>
        </pc:spChg>
      </pc:sldChg>
      <pc:sldChg chg="modSp mod">
        <pc:chgData name="Rebecca Ngooi" userId="1f97d8b7894e3c19" providerId="LiveId" clId="{E919E623-3C73-48DF-8900-CCE3CBBED04B}" dt="2023-07-10T11:43:20.556" v="23" actId="20577"/>
        <pc:sldMkLst>
          <pc:docMk/>
          <pc:sldMk cId="2237463810" sldId="258"/>
        </pc:sldMkLst>
        <pc:spChg chg="mod">
          <ac:chgData name="Rebecca Ngooi" userId="1f97d8b7894e3c19" providerId="LiveId" clId="{E919E623-3C73-48DF-8900-CCE3CBBED04B}" dt="2023-07-10T11:43:20.556" v="23" actId="20577"/>
          <ac:spMkLst>
            <pc:docMk/>
            <pc:sldMk cId="2237463810" sldId="258"/>
            <ac:spMk id="6" creationId="{86BA601E-A6F3-8FCF-91B2-111F25472EA6}"/>
          </ac:spMkLst>
        </pc:spChg>
      </pc:sldChg>
      <pc:sldChg chg="modSp mod">
        <pc:chgData name="Rebecca Ngooi" userId="1f97d8b7894e3c19" providerId="LiveId" clId="{E919E623-3C73-48DF-8900-CCE3CBBED04B}" dt="2023-07-10T11:51:24.670" v="260" actId="1076"/>
        <pc:sldMkLst>
          <pc:docMk/>
          <pc:sldMk cId="3080397855" sldId="259"/>
        </pc:sldMkLst>
        <pc:spChg chg="mod">
          <ac:chgData name="Rebecca Ngooi" userId="1f97d8b7894e3c19" providerId="LiveId" clId="{E919E623-3C73-48DF-8900-CCE3CBBED04B}" dt="2023-07-10T11:51:13.698" v="258" actId="113"/>
          <ac:spMkLst>
            <pc:docMk/>
            <pc:sldMk cId="3080397855" sldId="259"/>
            <ac:spMk id="3" creationId="{BF7D3F9E-9875-B064-A61F-4D28C89939C8}"/>
          </ac:spMkLst>
        </pc:spChg>
        <pc:picChg chg="mod">
          <ac:chgData name="Rebecca Ngooi" userId="1f97d8b7894e3c19" providerId="LiveId" clId="{E919E623-3C73-48DF-8900-CCE3CBBED04B}" dt="2023-07-10T11:51:24.670" v="260" actId="1076"/>
          <ac:picMkLst>
            <pc:docMk/>
            <pc:sldMk cId="3080397855" sldId="259"/>
            <ac:picMk id="2" creationId="{A9FA5618-4EED-C1E2-68B1-E8E6886B75DA}"/>
          </ac:picMkLst>
        </pc:picChg>
      </pc:sldChg>
      <pc:sldChg chg="modSp mod">
        <pc:chgData name="Rebecca Ngooi" userId="1f97d8b7894e3c19" providerId="LiveId" clId="{E919E623-3C73-48DF-8900-CCE3CBBED04B}" dt="2023-07-10T12:39:24.315" v="845" actId="20577"/>
        <pc:sldMkLst>
          <pc:docMk/>
          <pc:sldMk cId="1090978945" sldId="260"/>
        </pc:sldMkLst>
        <pc:spChg chg="mod">
          <ac:chgData name="Rebecca Ngooi" userId="1f97d8b7894e3c19" providerId="LiveId" clId="{E919E623-3C73-48DF-8900-CCE3CBBED04B}" dt="2023-07-10T12:06:24.908" v="655" actId="20577"/>
          <ac:spMkLst>
            <pc:docMk/>
            <pc:sldMk cId="1090978945" sldId="260"/>
            <ac:spMk id="2" creationId="{5088FF0C-BE12-1258-DEFF-7AB3E7FE7487}"/>
          </ac:spMkLst>
        </pc:spChg>
        <pc:spChg chg="mod">
          <ac:chgData name="Rebecca Ngooi" userId="1f97d8b7894e3c19" providerId="LiveId" clId="{E919E623-3C73-48DF-8900-CCE3CBBED04B}" dt="2023-07-10T12:39:24.315" v="845" actId="20577"/>
          <ac:spMkLst>
            <pc:docMk/>
            <pc:sldMk cId="1090978945" sldId="260"/>
            <ac:spMk id="3" creationId="{E57B7165-57F4-26B5-B164-4914825A3BE8}"/>
          </ac:spMkLst>
        </pc:spChg>
        <pc:picChg chg="mod">
          <ac:chgData name="Rebecca Ngooi" userId="1f97d8b7894e3c19" providerId="LiveId" clId="{E919E623-3C73-48DF-8900-CCE3CBBED04B}" dt="2023-07-10T11:46:09.921" v="35" actId="1076"/>
          <ac:picMkLst>
            <pc:docMk/>
            <pc:sldMk cId="1090978945" sldId="260"/>
            <ac:picMk id="5" creationId="{940C61CD-DDE2-2271-BA07-1B63DBF64558}"/>
          </ac:picMkLst>
        </pc:picChg>
      </pc:sldChg>
      <pc:sldChg chg="modSp mod">
        <pc:chgData name="Rebecca Ngooi" userId="1f97d8b7894e3c19" providerId="LiveId" clId="{E919E623-3C73-48DF-8900-CCE3CBBED04B}" dt="2023-07-10T12:06:16.028" v="651" actId="113"/>
        <pc:sldMkLst>
          <pc:docMk/>
          <pc:sldMk cId="3910133755" sldId="261"/>
        </pc:sldMkLst>
        <pc:spChg chg="mod">
          <ac:chgData name="Rebecca Ngooi" userId="1f97d8b7894e3c19" providerId="LiveId" clId="{E919E623-3C73-48DF-8900-CCE3CBBED04B}" dt="2023-07-10T12:06:16.028" v="651" actId="113"/>
          <ac:spMkLst>
            <pc:docMk/>
            <pc:sldMk cId="3910133755" sldId="261"/>
            <ac:spMk id="2" creationId="{FDC7C65B-1982-3A22-9C57-51CF538B98B0}"/>
          </ac:spMkLst>
        </pc:spChg>
        <pc:spChg chg="mod">
          <ac:chgData name="Rebecca Ngooi" userId="1f97d8b7894e3c19" providerId="LiveId" clId="{E919E623-3C73-48DF-8900-CCE3CBBED04B}" dt="2023-07-10T12:01:44.680" v="422" actId="6549"/>
          <ac:spMkLst>
            <pc:docMk/>
            <pc:sldMk cId="3910133755" sldId="261"/>
            <ac:spMk id="3" creationId="{A215F8CC-8C6A-CDFE-1234-E27D2491B504}"/>
          </ac:spMkLst>
        </pc:spChg>
      </pc:sldChg>
      <pc:sldChg chg="addSp delSp modSp del mod">
        <pc:chgData name="Rebecca Ngooi" userId="1f97d8b7894e3c19" providerId="LiveId" clId="{E919E623-3C73-48DF-8900-CCE3CBBED04B}" dt="2023-07-10T11:41:46.812" v="17" actId="2696"/>
        <pc:sldMkLst>
          <pc:docMk/>
          <pc:sldMk cId="3079774500" sldId="263"/>
        </pc:sldMkLst>
        <pc:picChg chg="add mod modCrop">
          <ac:chgData name="Rebecca Ngooi" userId="1f97d8b7894e3c19" providerId="LiveId" clId="{E919E623-3C73-48DF-8900-CCE3CBBED04B}" dt="2023-07-10T11:41:17.772" v="9" actId="1076"/>
          <ac:picMkLst>
            <pc:docMk/>
            <pc:sldMk cId="3079774500" sldId="263"/>
            <ac:picMk id="3" creationId="{6DB532E0-954F-E1F7-38F0-10B8F4668F57}"/>
          </ac:picMkLst>
        </pc:picChg>
        <pc:picChg chg="del">
          <ac:chgData name="Rebecca Ngooi" userId="1f97d8b7894e3c19" providerId="LiveId" clId="{E919E623-3C73-48DF-8900-CCE3CBBED04B}" dt="2023-07-10T11:39:32.398" v="0" actId="478"/>
          <ac:picMkLst>
            <pc:docMk/>
            <pc:sldMk cId="3079774500" sldId="263"/>
            <ac:picMk id="5" creationId="{0DCA503E-1755-A2EA-C3A7-B51C919B11BB}"/>
          </ac:picMkLst>
        </pc:picChg>
      </pc:sldChg>
      <pc:sldChg chg="del">
        <pc:chgData name="Rebecca Ngooi" userId="1f97d8b7894e3c19" providerId="LiveId" clId="{E919E623-3C73-48DF-8900-CCE3CBBED04B}" dt="2023-07-10T11:46:01.282" v="33" actId="2696"/>
        <pc:sldMkLst>
          <pc:docMk/>
          <pc:sldMk cId="1812677092" sldId="265"/>
        </pc:sldMkLst>
      </pc:sldChg>
      <pc:sldChg chg="modSp mod">
        <pc:chgData name="Rebecca Ngooi" userId="1f97d8b7894e3c19" providerId="LiveId" clId="{E919E623-3C73-48DF-8900-CCE3CBBED04B}" dt="2023-07-10T12:09:05.750" v="698" actId="20577"/>
        <pc:sldMkLst>
          <pc:docMk/>
          <pc:sldMk cId="1646783546" sldId="267"/>
        </pc:sldMkLst>
        <pc:spChg chg="mod">
          <ac:chgData name="Rebecca Ngooi" userId="1f97d8b7894e3c19" providerId="LiveId" clId="{E919E623-3C73-48DF-8900-CCE3CBBED04B}" dt="2023-07-10T12:06:19.239" v="652" actId="113"/>
          <ac:spMkLst>
            <pc:docMk/>
            <pc:sldMk cId="1646783546" sldId="267"/>
            <ac:spMk id="2" creationId="{FDC7C65B-1982-3A22-9C57-51CF538B98B0}"/>
          </ac:spMkLst>
        </pc:spChg>
        <pc:spChg chg="mod">
          <ac:chgData name="Rebecca Ngooi" userId="1f97d8b7894e3c19" providerId="LiveId" clId="{E919E623-3C73-48DF-8900-CCE3CBBED04B}" dt="2023-07-10T12:09:05.750" v="698" actId="20577"/>
          <ac:spMkLst>
            <pc:docMk/>
            <pc:sldMk cId="1646783546" sldId="267"/>
            <ac:spMk id="3" creationId="{A215F8CC-8C6A-CDFE-1234-E27D2491B504}"/>
          </ac:spMkLst>
        </pc:spChg>
      </pc:sldChg>
      <pc:sldChg chg="addSp delSp modSp mod ord">
        <pc:chgData name="Rebecca Ngooi" userId="1f97d8b7894e3c19" providerId="LiveId" clId="{E919E623-3C73-48DF-8900-CCE3CBBED04B}" dt="2023-07-10T11:57:09.655" v="346" actId="1076"/>
        <pc:sldMkLst>
          <pc:docMk/>
          <pc:sldMk cId="2492437374" sldId="268"/>
        </pc:sldMkLst>
        <pc:picChg chg="add mod">
          <ac:chgData name="Rebecca Ngooi" userId="1f97d8b7894e3c19" providerId="LiveId" clId="{E919E623-3C73-48DF-8900-CCE3CBBED04B}" dt="2023-07-10T11:57:09.655" v="346" actId="1076"/>
          <ac:picMkLst>
            <pc:docMk/>
            <pc:sldMk cId="2492437374" sldId="268"/>
            <ac:picMk id="3" creationId="{7EC99200-5C54-1AF6-5766-2F1284470012}"/>
          </ac:picMkLst>
        </pc:picChg>
        <pc:picChg chg="del">
          <ac:chgData name="Rebecca Ngooi" userId="1f97d8b7894e3c19" providerId="LiveId" clId="{E919E623-3C73-48DF-8900-CCE3CBBED04B}" dt="2023-07-10T11:41:33.286" v="12" actId="478"/>
          <ac:picMkLst>
            <pc:docMk/>
            <pc:sldMk cId="2492437374" sldId="268"/>
            <ac:picMk id="8" creationId="{C2ED5844-EB9D-EEDE-EC6F-E8C5F310FBF2}"/>
          </ac:picMkLst>
        </pc:picChg>
      </pc:sldChg>
      <pc:sldChg chg="modSp mod">
        <pc:chgData name="Rebecca Ngooi" userId="1f97d8b7894e3c19" providerId="LiveId" clId="{E919E623-3C73-48DF-8900-CCE3CBBED04B}" dt="2023-07-10T12:06:44.639" v="663" actId="20577"/>
        <pc:sldMkLst>
          <pc:docMk/>
          <pc:sldMk cId="3969244429" sldId="269"/>
        </pc:sldMkLst>
        <pc:spChg chg="mod">
          <ac:chgData name="Rebecca Ngooi" userId="1f97d8b7894e3c19" providerId="LiveId" clId="{E919E623-3C73-48DF-8900-CCE3CBBED04B}" dt="2023-07-10T12:06:44.639" v="663" actId="20577"/>
          <ac:spMkLst>
            <pc:docMk/>
            <pc:sldMk cId="3969244429" sldId="269"/>
            <ac:spMk id="2" creationId="{22BA3E6E-F8AC-D39D-513A-4F8FF3330F89}"/>
          </ac:spMkLst>
        </pc:spChg>
        <pc:picChg chg="mod">
          <ac:chgData name="Rebecca Ngooi" userId="1f97d8b7894e3c19" providerId="LiveId" clId="{E919E623-3C73-48DF-8900-CCE3CBBED04B}" dt="2023-07-10T11:42:08.523" v="20" actId="1076"/>
          <ac:picMkLst>
            <pc:docMk/>
            <pc:sldMk cId="3969244429" sldId="269"/>
            <ac:picMk id="4" creationId="{67A94DD5-2D61-5B83-5ED4-F092E0967DFE}"/>
          </ac:picMkLst>
        </pc:picChg>
      </pc:sldChg>
      <pc:sldChg chg="modSp add del mod">
        <pc:chgData name="Rebecca Ngooi" userId="1f97d8b7894e3c19" providerId="LiveId" clId="{E919E623-3C73-48DF-8900-CCE3CBBED04B}" dt="2023-07-10T11:59:08.114" v="375" actId="2696"/>
        <pc:sldMkLst>
          <pc:docMk/>
          <pc:sldMk cId="1838429803" sldId="270"/>
        </pc:sldMkLst>
        <pc:spChg chg="mod">
          <ac:chgData name="Rebecca Ngooi" userId="1f97d8b7894e3c19" providerId="LiveId" clId="{E919E623-3C73-48DF-8900-CCE3CBBED04B}" dt="2023-07-10T11:45:52.610" v="31"/>
          <ac:spMkLst>
            <pc:docMk/>
            <pc:sldMk cId="1838429803" sldId="270"/>
            <ac:spMk id="2" creationId="{5088FF0C-BE12-1258-DEFF-7AB3E7FE7487}"/>
          </ac:spMkLst>
        </pc:spChg>
        <pc:spChg chg="mod">
          <ac:chgData name="Rebecca Ngooi" userId="1f97d8b7894e3c19" providerId="LiveId" clId="{E919E623-3C73-48DF-8900-CCE3CBBED04B}" dt="2023-07-10T11:53:11.201" v="267" actId="20577"/>
          <ac:spMkLst>
            <pc:docMk/>
            <pc:sldMk cId="1838429803" sldId="270"/>
            <ac:spMk id="3" creationId="{E57B7165-57F4-26B5-B164-4914825A3BE8}"/>
          </ac:spMkLst>
        </pc:spChg>
      </pc:sldChg>
      <pc:sldChg chg="modSp add mod">
        <pc:chgData name="Rebecca Ngooi" userId="1f97d8b7894e3c19" providerId="LiveId" clId="{E919E623-3C73-48DF-8900-CCE3CBBED04B}" dt="2023-07-10T12:31:23.975" v="829" actId="11"/>
        <pc:sldMkLst>
          <pc:docMk/>
          <pc:sldMk cId="88934229" sldId="271"/>
        </pc:sldMkLst>
        <pc:spChg chg="mod">
          <ac:chgData name="Rebecca Ngooi" userId="1f97d8b7894e3c19" providerId="LiveId" clId="{E919E623-3C73-48DF-8900-CCE3CBBED04B}" dt="2023-07-10T12:06:35.211" v="658" actId="20577"/>
          <ac:spMkLst>
            <pc:docMk/>
            <pc:sldMk cId="88934229" sldId="271"/>
            <ac:spMk id="2" creationId="{5088FF0C-BE12-1258-DEFF-7AB3E7FE7487}"/>
          </ac:spMkLst>
        </pc:spChg>
        <pc:spChg chg="mod">
          <ac:chgData name="Rebecca Ngooi" userId="1f97d8b7894e3c19" providerId="LiveId" clId="{E919E623-3C73-48DF-8900-CCE3CBBED04B}" dt="2023-07-10T12:31:23.975" v="829" actId="11"/>
          <ac:spMkLst>
            <pc:docMk/>
            <pc:sldMk cId="88934229" sldId="271"/>
            <ac:spMk id="3" creationId="{E57B7165-57F4-26B5-B164-4914825A3B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C44A-8D3C-6591-75BA-348EE128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37D93-6367-729F-40BD-068876D61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09E3-4951-F461-940C-329EBB55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CCA7-F8B5-657A-321B-6DF7DCA4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1307B-1147-CCD1-FF73-16EF508E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0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8A01-7F16-7C2A-157C-FB04DAC5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01D42-8035-2B27-C72B-1874655D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93AF-7F18-DB24-F03F-FBA18E0B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039D-2E28-B123-51A1-A6BD94FE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6082-87C1-E28D-5914-7AE377E5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45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928CD-F939-AD74-3DD8-F49109E09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42731-E211-942D-FE4B-C84EF3A1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CBB5-8E1C-D25F-51EB-B9EE44FC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CFBA-F909-136D-5C19-6415C66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A2B9-029A-158D-2D97-39C673B9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57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C575-8B7E-EF8B-DBF0-3D1E7D99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6662-AC10-8A5C-89AF-7BA3091C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415-0710-76C6-7F19-D6463705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6B12-6969-6F69-D7C4-D0783B7F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7F29-2E37-7868-70C1-4EA36B26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4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9904-87A4-67E0-C5D0-8E5101CC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E8B4-81DF-CDF4-6EFB-73E3E47E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B53B-1520-7B18-9A60-64DDFA05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E550-CAD6-28BF-60C7-5218E668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9D50-8C1A-6721-A01E-0068B8D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29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4412-14BF-584C-1D4A-5F7447DB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36E3-ADB9-5E5B-071B-5D488F0BF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2298F-5B0B-A573-3B11-CC5867D5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7B9D3-1732-6D2D-3493-23493AB6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1E37E-489F-5603-F7BC-26E455F8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4E58-1A63-990E-F5D5-ED4647A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10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D90E-08BF-861F-01D4-B011BA2F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A014-0BA2-9F93-E771-E6C8366D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68B3F-DE56-BA46-E5CA-F48E6355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64B0-6C05-47E8-1449-E6CC2064D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8D494-757A-2ABE-2B52-15E59930F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50D6B-2413-E5A9-3F19-880100B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EB07-492A-4AA6-AFF5-7E869635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4644C-B4D5-EAFD-A4FE-FDE35A04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79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3AF0-9524-BF1F-E949-E782630C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2EF8A-9328-E217-4CAD-015BE39E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19A34-C46E-C813-D1EA-B21969DD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A238-CA78-93ED-9E27-494C669F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4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B197D-29BD-3913-8F56-34844740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2B3F9-F9CC-D87D-A76D-BE1A326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8DCE8-61DC-9B5A-7049-62C23593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65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0935-E0B3-BA0C-83C4-B3F2198E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BF9C-A80D-82CF-9B8B-77320D7A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263D5-F4E7-EFEE-9FD9-FA61AEB59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7089D-F3DB-B5F9-08F2-F481F2F7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895B7-2E91-4D03-DE4E-EFE1CCDB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FEFE9-4314-27E7-C516-9B21E282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16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2AE0-034B-A041-2974-9533E6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3F89B-6739-4471-6539-6C883DD70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BE379-EF77-7F6E-469D-846FDB4CC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199C-3969-C440-7703-303C9A16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6409D-63CD-6612-83F0-ECF7229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1152E-E499-E3CD-3ACF-0548BB2F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6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4A709-58F3-6A57-D88F-0DD1A800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193A2-90E5-6944-832B-17E02406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9B44-02C9-8D6F-AF1F-1F7FB09F9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CBEE-E409-4F16-B899-81EF32BBC7D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7E1B-1F6C-6381-1FE0-8CE313481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A7184-F88D-329D-8A1A-E5EFAB7DD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2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aluation of Science Advice for the Covid-19 Emergency in the Netherlands  - WUR">
            <a:extLst>
              <a:ext uri="{FF2B5EF4-FFF2-40B4-BE49-F238E27FC236}">
                <a16:creationId xmlns:a16="http://schemas.microsoft.com/office/drawing/2014/main" id="{EEE8866B-F150-4653-0C6E-246D40562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r="22217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038" name="Freeform: Shape 1037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9" name="Freeform: Shape 1038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5" name="Group 1034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036" name="Freeform: Shape 1035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Freeform: Shape 1036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" name="Image 9">
            <a:extLst>
              <a:ext uri="{FF2B5EF4-FFF2-40B4-BE49-F238E27FC236}">
                <a16:creationId xmlns:a16="http://schemas.microsoft.com/office/drawing/2014/main" id="{A9FA5618-4EED-C1E2-68B1-E8E6886B7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65" y="5803115"/>
            <a:ext cx="1795676" cy="566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7D3F9E-9875-B064-A61F-4D28C89939C8}"/>
              </a:ext>
            </a:extLst>
          </p:cNvPr>
          <p:cNvSpPr txBox="1"/>
          <p:nvPr/>
        </p:nvSpPr>
        <p:spPr>
          <a:xfrm>
            <a:off x="188439" y="1609881"/>
            <a:ext cx="3320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COVID19</a:t>
            </a:r>
          </a:p>
          <a:p>
            <a:pPr algn="ctr"/>
            <a:r>
              <a:rPr lang="en-AU" sz="4800" b="1" dirty="0">
                <a:solidFill>
                  <a:schemeClr val="bg1"/>
                </a:solidFill>
              </a:rPr>
              <a:t>A Global Situational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4182B-AFDE-3DA2-0E66-7B0DEE148AF5}"/>
              </a:ext>
            </a:extLst>
          </p:cNvPr>
          <p:cNvSpPr txBox="1"/>
          <p:nvPr/>
        </p:nvSpPr>
        <p:spPr>
          <a:xfrm>
            <a:off x="422694" y="4779034"/>
            <a:ext cx="2579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Anuja </a:t>
            </a:r>
          </a:p>
          <a:p>
            <a:r>
              <a:rPr lang="en-AU" dirty="0">
                <a:solidFill>
                  <a:schemeClr val="bg1"/>
                </a:solidFill>
              </a:rPr>
              <a:t>Bec </a:t>
            </a:r>
            <a:r>
              <a:rPr lang="en-AU" dirty="0" err="1">
                <a:solidFill>
                  <a:schemeClr val="bg1"/>
                </a:solidFill>
              </a:rPr>
              <a:t>Ngooi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Rebecca Butcher</a:t>
            </a:r>
          </a:p>
        </p:txBody>
      </p:sp>
    </p:spTree>
    <p:extLst>
      <p:ext uri="{BB962C8B-B14F-4D97-AF65-F5344CB8AC3E}">
        <p14:creationId xmlns:p14="http://schemas.microsoft.com/office/powerpoint/2010/main" val="30803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7C65B-1982-3A22-9C57-51CF538B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 b="1">
                <a:solidFill>
                  <a:srgbClr val="FFFFFF"/>
                </a:solidFill>
              </a:rPr>
              <a:t>Total cases and deaths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AFF19-B0AC-F3E1-5BF2-C70BEAA26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829342"/>
              </p:ext>
            </p:extLst>
          </p:nvPr>
        </p:nvGraphicFramePr>
        <p:xfrm>
          <a:off x="839870" y="2399866"/>
          <a:ext cx="10536202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101">
                  <a:extLst>
                    <a:ext uri="{9D8B030D-6E8A-4147-A177-3AD203B41FA5}">
                      <a16:colId xmlns:a16="http://schemas.microsoft.com/office/drawing/2014/main" val="1100999077"/>
                    </a:ext>
                  </a:extLst>
                </a:gridCol>
                <a:gridCol w="5268101">
                  <a:extLst>
                    <a:ext uri="{9D8B030D-6E8A-4147-A177-3AD203B41FA5}">
                      <a16:colId xmlns:a16="http://schemas.microsoft.com/office/drawing/2014/main" val="1157807831"/>
                    </a:ext>
                  </a:extLst>
                </a:gridCol>
              </a:tblGrid>
              <a:tr h="1125982">
                <a:tc>
                  <a:txBody>
                    <a:bodyPr/>
                    <a:lstStyle/>
                    <a:p>
                      <a:pPr algn="r" fontAlgn="ctr"/>
                      <a:br>
                        <a:rPr lang="en-AU" sz="3300">
                          <a:effectLst/>
                        </a:rPr>
                      </a:br>
                      <a:endParaRPr lang="en-AU" sz="3300">
                        <a:effectLst/>
                      </a:endParaRPr>
                    </a:p>
                  </a:txBody>
                  <a:tcPr marL="69850" marR="69850" marT="34925" marB="34925" anchor="ctr"/>
                </a:tc>
                <a:tc>
                  <a:txBody>
                    <a:bodyPr/>
                    <a:lstStyle/>
                    <a:p>
                      <a:pPr algn="r"/>
                      <a:endParaRPr lang="en-AU" sz="3300"/>
                    </a:p>
                  </a:txBody>
                  <a:tcPr marL="125730" marR="125730" marT="62865" marB="62865" anchor="b"/>
                </a:tc>
                <a:extLst>
                  <a:ext uri="{0D108BD9-81ED-4DB2-BD59-A6C34878D82A}">
                    <a16:rowId xmlns:a16="http://schemas.microsoft.com/office/drawing/2014/main" val="2056346445"/>
                  </a:ext>
                </a:extLst>
              </a:tr>
              <a:tr h="6230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3300" b="0">
                          <a:effectLst/>
                        </a:rPr>
                        <a:t>New cases</a:t>
                      </a:r>
                    </a:p>
                  </a:txBody>
                  <a:tcPr marL="69850" marR="69850" marT="34925" marB="34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3300">
                          <a:effectLst/>
                        </a:rPr>
                        <a:t>766339879</a:t>
                      </a:r>
                    </a:p>
                  </a:txBody>
                  <a:tcPr marL="69850" marR="69850" marT="34925" marB="34925" anchor="ctr"/>
                </a:tc>
                <a:extLst>
                  <a:ext uri="{0D108BD9-81ED-4DB2-BD59-A6C34878D82A}">
                    <a16:rowId xmlns:a16="http://schemas.microsoft.com/office/drawing/2014/main" val="4015620445"/>
                  </a:ext>
                </a:extLst>
              </a:tr>
              <a:tr h="6230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3300" b="0">
                          <a:effectLst/>
                        </a:rPr>
                        <a:t>Cumulative cases</a:t>
                      </a:r>
                    </a:p>
                  </a:txBody>
                  <a:tcPr marL="69850" marR="69850" marT="34925" marB="34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3300">
                          <a:effectLst/>
                        </a:rPr>
                        <a:t>405251721844</a:t>
                      </a:r>
                    </a:p>
                  </a:txBody>
                  <a:tcPr marL="69850" marR="69850" marT="34925" marB="34925" anchor="ctr"/>
                </a:tc>
                <a:extLst>
                  <a:ext uri="{0D108BD9-81ED-4DB2-BD59-A6C34878D82A}">
                    <a16:rowId xmlns:a16="http://schemas.microsoft.com/office/drawing/2014/main" val="2845168578"/>
                  </a:ext>
                </a:extLst>
              </a:tr>
              <a:tr h="6230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3300" b="0">
                          <a:effectLst/>
                        </a:rPr>
                        <a:t>New deaths</a:t>
                      </a:r>
                    </a:p>
                  </a:txBody>
                  <a:tcPr marL="69850" marR="69850" marT="34925" marB="34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3300">
                          <a:effectLst/>
                        </a:rPr>
                        <a:t>6939172</a:t>
                      </a:r>
                    </a:p>
                  </a:txBody>
                  <a:tcPr marL="69850" marR="69850" marT="34925" marB="34925" anchor="ctr"/>
                </a:tc>
                <a:extLst>
                  <a:ext uri="{0D108BD9-81ED-4DB2-BD59-A6C34878D82A}">
                    <a16:rowId xmlns:a16="http://schemas.microsoft.com/office/drawing/2014/main" val="835017101"/>
                  </a:ext>
                </a:extLst>
              </a:tr>
              <a:tr h="6230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3300" b="0">
                          <a:effectLst/>
                        </a:rPr>
                        <a:t>Cumulative deaths</a:t>
                      </a:r>
                    </a:p>
                  </a:txBody>
                  <a:tcPr marL="69850" marR="69850" marT="34925" marB="34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3300">
                          <a:effectLst/>
                        </a:rPr>
                        <a:t>5196529330</a:t>
                      </a:r>
                    </a:p>
                  </a:txBody>
                  <a:tcPr marL="69850" marR="69850" marT="34925" marB="34925" anchor="ctr"/>
                </a:tc>
                <a:extLst>
                  <a:ext uri="{0D108BD9-81ED-4DB2-BD59-A6C34878D82A}">
                    <a16:rowId xmlns:a16="http://schemas.microsoft.com/office/drawing/2014/main" val="8933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31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BF310-785F-884E-6C3E-8881E321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 b="1">
                <a:solidFill>
                  <a:srgbClr val="FFFFFF"/>
                </a:solidFill>
              </a:rPr>
              <a:t>Top ten countries by number of Covid cases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8CBC6E2-C87F-D806-4D3E-2FF409A57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098948"/>
              </p:ext>
            </p:extLst>
          </p:nvPr>
        </p:nvGraphicFramePr>
        <p:xfrm>
          <a:off x="1640568" y="2112579"/>
          <a:ext cx="8934806" cy="419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7403">
                  <a:extLst>
                    <a:ext uri="{9D8B030D-6E8A-4147-A177-3AD203B41FA5}">
                      <a16:colId xmlns:a16="http://schemas.microsoft.com/office/drawing/2014/main" val="400884185"/>
                    </a:ext>
                  </a:extLst>
                </a:gridCol>
                <a:gridCol w="4467403">
                  <a:extLst>
                    <a:ext uri="{9D8B030D-6E8A-4147-A177-3AD203B41FA5}">
                      <a16:colId xmlns:a16="http://schemas.microsoft.com/office/drawing/2014/main" val="4054221598"/>
                    </a:ext>
                  </a:extLst>
                </a:gridCol>
              </a:tblGrid>
              <a:tr h="38116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900" dirty="0">
                          <a:effectLst/>
                        </a:rPr>
                        <a:t>Country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Cumulative cases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750585565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United States of America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 dirty="0">
                          <a:effectLst/>
                        </a:rPr>
                        <a:t>64496325842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2541379807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India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34068533022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4255740691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Brazil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25258981152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1485377119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China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20054618619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4197311068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France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19560844190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3012570233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Germany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17892944570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3008667032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The United Kingdom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14829767085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2675199276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Russian Federation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13260421559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505800120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Italy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12928081898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2865943105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Republic of Korea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 dirty="0">
                          <a:effectLst/>
                        </a:rPr>
                        <a:t>11929505476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264152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72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73F58-87CA-DC00-C16B-88212916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Content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A601E-A6F3-8FCF-91B2-111F25472EA6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What is SARS-CoV-2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 techniques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Project implementation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Project outcome</a:t>
            </a:r>
          </a:p>
        </p:txBody>
      </p:sp>
      <p:pic>
        <p:nvPicPr>
          <p:cNvPr id="4" name="Picture 4" descr="SARS-CoV-2 the novel coronavirus of COVID-19 • LITFL">
            <a:extLst>
              <a:ext uri="{FF2B5EF4-FFF2-40B4-BE49-F238E27FC236}">
                <a16:creationId xmlns:a16="http://schemas.microsoft.com/office/drawing/2014/main" id="{14FE622A-3A5D-BEF6-2EB6-F21EFD8238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2" r="2846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53329-90C0-54EC-3BF4-B38489A1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 b="1"/>
              <a:t>Coronavirus (COVID-2019)</a:t>
            </a:r>
            <a:endParaRPr lang="en-AU" sz="5400" b="1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rendering of a virus formation">
            <a:extLst>
              <a:ext uri="{FF2B5EF4-FFF2-40B4-BE49-F238E27FC236}">
                <a16:creationId xmlns:a16="http://schemas.microsoft.com/office/drawing/2014/main" id="{F59AD307-857D-5835-0606-300361800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1" r="13362" b="2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071B-4E4E-F9EA-4959-A4978E29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r>
              <a:rPr lang="en-US" sz="2200" b="0" i="0" dirty="0">
                <a:effectLst/>
                <a:latin typeface="-apple-system"/>
              </a:rPr>
              <a:t>On March 11 2020 the World Health </a:t>
            </a:r>
            <a:r>
              <a:rPr lang="en-US" sz="2200" b="0" i="0" dirty="0" err="1">
                <a:effectLst/>
                <a:latin typeface="-apple-system"/>
              </a:rPr>
              <a:t>Organisation</a:t>
            </a:r>
            <a:r>
              <a:rPr lang="en-US" sz="2200" b="0" i="0" dirty="0">
                <a:effectLst/>
                <a:latin typeface="-apple-system"/>
              </a:rPr>
              <a:t> (</a:t>
            </a:r>
            <a:r>
              <a:rPr lang="en-US" sz="2200" b="1" i="0" dirty="0">
                <a:effectLst/>
                <a:latin typeface="-apple-system"/>
              </a:rPr>
              <a:t>WHO</a:t>
            </a:r>
            <a:r>
              <a:rPr lang="en-US" sz="2200" b="0" i="0" dirty="0">
                <a:effectLst/>
                <a:latin typeface="-apple-system"/>
              </a:rPr>
              <a:t>) declared the novel coronavirus (COVID-19) a worldwide pandemic. This pandemic declaration for COVID-19 is still active.</a:t>
            </a:r>
            <a:endParaRPr lang="en-AU" sz="2200" dirty="0"/>
          </a:p>
          <a:p>
            <a:r>
              <a:rPr lang="en-AU" sz="2200" dirty="0"/>
              <a:t>February 2020 NSW Health responded to an outbreak of a coronavirus (COVID-2019), first reported in China in December 2019. </a:t>
            </a:r>
          </a:p>
          <a:p>
            <a:r>
              <a:rPr lang="en-US" sz="2200" b="0" i="0" dirty="0">
                <a:effectLst/>
                <a:latin typeface="-apple-system"/>
              </a:rPr>
              <a:t>The project's primary goal is to </a:t>
            </a:r>
            <a:r>
              <a:rPr lang="en-US" sz="2200" b="0" i="0" dirty="0" err="1">
                <a:effectLst/>
                <a:latin typeface="-apple-system"/>
              </a:rPr>
              <a:t>analyse</a:t>
            </a:r>
            <a:r>
              <a:rPr lang="en-US" sz="2200" b="0" i="0" dirty="0">
                <a:effectLst/>
                <a:latin typeface="-apple-system"/>
              </a:rPr>
              <a:t> COVID-19 data and gain insights into the cumulative cases and deaths around the world. </a:t>
            </a:r>
          </a:p>
          <a:p>
            <a:pPr lvl="1"/>
            <a:r>
              <a:rPr lang="en-US" sz="1800" dirty="0">
                <a:latin typeface="-apple-system"/>
              </a:rPr>
              <a:t>Objective: Identify the Top 10 countries with cumulative cases and deaths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676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7C65B-1982-3A22-9C57-51CF538B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5400" b="1" dirty="0"/>
              <a:t>Project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F8CC-8C6A-CDFE-1234-E27D2491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65" y="2872899"/>
            <a:ext cx="5060011" cy="3724238"/>
          </a:xfrm>
        </p:spPr>
        <p:txBody>
          <a:bodyPr>
            <a:normAutofit/>
          </a:bodyPr>
          <a:lstStyle/>
          <a:p>
            <a:r>
              <a:rPr lang="en-AU" sz="2200" dirty="0"/>
              <a:t>We created three visualisations, choosing Option 1 using a combination of Leaflet and </a:t>
            </a:r>
            <a:r>
              <a:rPr lang="en-AU" sz="2200" dirty="0" err="1"/>
              <a:t>Plotly</a:t>
            </a:r>
            <a:endParaRPr lang="en-AU" sz="2200" dirty="0"/>
          </a:p>
          <a:p>
            <a:r>
              <a:rPr lang="en-AU" sz="2200" dirty="0"/>
              <a:t>Let’s explore how we went about this process…</a:t>
            </a:r>
          </a:p>
        </p:txBody>
      </p:sp>
      <p:pic>
        <p:nvPicPr>
          <p:cNvPr id="13" name="Picture 4" descr="Computer script on a screen">
            <a:extLst>
              <a:ext uri="{FF2B5EF4-FFF2-40B4-BE49-F238E27FC236}">
                <a16:creationId xmlns:a16="http://schemas.microsoft.com/office/drawing/2014/main" id="{BD4C4224-F150-4AFF-B0D5-6073D734A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013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7C65B-1982-3A22-9C57-51CF538B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5400" b="1" dirty="0"/>
              <a:t>Data Techniques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F8CC-8C6A-CDFE-1234-E27D2491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AU" sz="2200" dirty="0"/>
              <a:t>Python</a:t>
            </a:r>
          </a:p>
          <a:p>
            <a:r>
              <a:rPr lang="en-AU" sz="2200" dirty="0"/>
              <a:t>SQLite</a:t>
            </a:r>
          </a:p>
          <a:p>
            <a:r>
              <a:rPr lang="en-AU" sz="2200" dirty="0"/>
              <a:t>Flask</a:t>
            </a:r>
          </a:p>
          <a:p>
            <a:r>
              <a:rPr lang="en-AU" sz="2200" dirty="0"/>
              <a:t>HTML</a:t>
            </a:r>
          </a:p>
          <a:p>
            <a:r>
              <a:rPr lang="en-AU" sz="2200" dirty="0"/>
              <a:t>CSS</a:t>
            </a:r>
          </a:p>
          <a:p>
            <a:r>
              <a:rPr lang="en-AU" sz="2200" dirty="0"/>
              <a:t>JavaScript</a:t>
            </a:r>
          </a:p>
          <a:p>
            <a:pPr marL="0" indent="0">
              <a:buNone/>
            </a:pPr>
            <a:endParaRPr lang="en-AU" sz="2200" dirty="0"/>
          </a:p>
        </p:txBody>
      </p:sp>
      <p:pic>
        <p:nvPicPr>
          <p:cNvPr id="13" name="Picture 4" descr="Computer script on a screen">
            <a:extLst>
              <a:ext uri="{FF2B5EF4-FFF2-40B4-BE49-F238E27FC236}">
                <a16:creationId xmlns:a16="http://schemas.microsoft.com/office/drawing/2014/main" id="{BD4C4224-F150-4AFF-B0D5-6073D734A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678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940C61CD-DDE2-2271-BA07-1B63DBF64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0" t="6061" b="1041"/>
          <a:stretch/>
        </p:blipFill>
        <p:spPr>
          <a:xfrm>
            <a:off x="20" y="10"/>
            <a:ext cx="7591225" cy="68397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8FF0C-BE12-1258-DEFF-7AB3E7FE7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1849" y="1161288"/>
            <a:ext cx="4346765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000" b="1" dirty="0"/>
              <a:t>Project Implementation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7165-57F4-26B5-B164-4914825A3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3826" y="2530602"/>
            <a:ext cx="4485550" cy="40686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+mj-lt"/>
              <a:buAutoNum type="arabicParenR"/>
            </a:pPr>
            <a:r>
              <a:rPr lang="en-US" sz="1400" dirty="0"/>
              <a:t>Find a dataset for COVID-19. Data obtained from WHO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400" dirty="0"/>
              <a:t>WHO-COVID-19-global-data.csv was read into Covid-19ETL.ipynb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Data exploration and cleaning was performed and unused columns dropped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Data was grouped by Country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Latitude and Longitude was added to the dataset using an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Cleaned data was loaded into an SQLite Database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400" dirty="0"/>
              <a:t>app.py    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Pulled in dataset from SQL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A flask app was developed with the following endpoints:  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/ - landing page with rendered index html    </a:t>
            </a:r>
            <a:r>
              <a:rPr lang="en-US" altLang="en-US" sz="1400" dirty="0"/>
              <a:t>(‘/</a:t>
            </a:r>
            <a:r>
              <a:rPr lang="en-US" altLang="en-US" sz="1400" dirty="0" err="1"/>
              <a:t>api</a:t>
            </a:r>
            <a:r>
              <a:rPr lang="en-US" altLang="en-US" sz="1400" dirty="0"/>
              <a:t>/covid’) - returns covid data in </a:t>
            </a:r>
            <a:r>
              <a:rPr lang="en-US" altLang="en-US" sz="1400" dirty="0" err="1"/>
              <a:t>GeoJSON</a:t>
            </a:r>
            <a:r>
              <a:rPr lang="en-US" altLang="en-US" sz="1400" dirty="0"/>
              <a:t> format</a:t>
            </a:r>
            <a:endParaRPr 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C3085A-0BDB-1CD8-54D5-024127F0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7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940C61CD-DDE2-2271-BA07-1B63DBF64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0" t="6061" b="1041"/>
          <a:stretch/>
        </p:blipFill>
        <p:spPr>
          <a:xfrm>
            <a:off x="20" y="10"/>
            <a:ext cx="7591225" cy="68397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8FF0C-BE12-1258-DEFF-7AB3E7FE7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1849" y="1161288"/>
            <a:ext cx="4346765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000" b="1" dirty="0"/>
              <a:t>Project Implementation cont.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7165-57F4-26B5-B164-4914825A3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3826" y="2530602"/>
            <a:ext cx="4485550" cy="40686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+mj-lt"/>
              <a:buAutoNum type="arabicParenR" startAt="4"/>
            </a:pPr>
            <a:r>
              <a:rPr lang="en-US" sz="1400" dirty="0"/>
              <a:t>Index.html - accesses all the libraries being used in the dashboard and displays the page contents</a:t>
            </a:r>
          </a:p>
          <a:p>
            <a:pPr marL="342900" indent="-342900" algn="l">
              <a:buFont typeface="+mj-lt"/>
              <a:buAutoNum type="arabicParenR" startAt="4"/>
            </a:pPr>
            <a:r>
              <a:rPr lang="en-US" sz="1400" dirty="0"/>
              <a:t>Logic.js    </a:t>
            </a:r>
          </a:p>
          <a:p>
            <a:pPr marL="80010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Pulled in dataset from ‘</a:t>
            </a:r>
            <a:r>
              <a:rPr lang="en-US" altLang="en-US" sz="1400" dirty="0"/>
              <a:t>/</a:t>
            </a:r>
            <a:r>
              <a:rPr lang="en-US" altLang="en-US" sz="1400" dirty="0" err="1"/>
              <a:t>api</a:t>
            </a:r>
            <a:r>
              <a:rPr lang="en-US" altLang="en-US" sz="1400" dirty="0"/>
              <a:t>/covid’ using D3</a:t>
            </a:r>
            <a:endParaRPr lang="en-US" sz="1400" dirty="0"/>
          </a:p>
          <a:p>
            <a:pPr marL="80010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Leaflet to draw a map of the world and hold the cases and deaths data    </a:t>
            </a:r>
          </a:p>
          <a:p>
            <a:pPr marL="80010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Click on country (pop ups) to identify the number of cases and deaths per country  </a:t>
            </a:r>
          </a:p>
          <a:p>
            <a:pPr marL="80010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 down menu to select on either cases or deaths</a:t>
            </a:r>
          </a:p>
          <a:p>
            <a:pPr marL="800100" lvl="1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Plotly</a:t>
            </a:r>
            <a:r>
              <a:rPr lang="en-US" sz="1400" dirty="0"/>
              <a:t> to develop a bar chart of cumulative cases and deaths</a:t>
            </a:r>
          </a:p>
          <a:p>
            <a:pPr marL="342900" indent="-342900" algn="l">
              <a:buFont typeface="+mj-lt"/>
              <a:buAutoNum type="arabicParenR" startAt="6"/>
            </a:pPr>
            <a:r>
              <a:rPr lang="en-US" sz="1400" dirty="0"/>
              <a:t>Style.css - applying style to the html page 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C3085A-0BDB-1CD8-54D5-024127F0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99200-5C54-1AF6-5766-2F128447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" y="1201558"/>
            <a:ext cx="11901804" cy="45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3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A3E6E-F8AC-D39D-513A-4F8FF333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countries by Cumulative </a:t>
            </a:r>
            <a:r>
              <a:rPr lang="en-US" sz="5000" b="1" dirty="0"/>
              <a:t>C</a:t>
            </a:r>
            <a: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67A94DD5-2D61-5B83-5ED4-F092E0967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" y="2520207"/>
            <a:ext cx="11548872" cy="2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4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399</Words>
  <Application>Microsoft Office PowerPoint</Application>
  <PresentationFormat>Widescreen</PresentationFormat>
  <Paragraphs>79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PowerPoint Presentation</vt:lpstr>
      <vt:lpstr>Content</vt:lpstr>
      <vt:lpstr>Coronavirus (COVID-2019)</vt:lpstr>
      <vt:lpstr>Project </vt:lpstr>
      <vt:lpstr>Data Techniques</vt:lpstr>
      <vt:lpstr>Project Implementation</vt:lpstr>
      <vt:lpstr>Project Implementation cont.</vt:lpstr>
      <vt:lpstr>PowerPoint Presentation</vt:lpstr>
      <vt:lpstr>Top 10 countries by Cumulative Cases</vt:lpstr>
      <vt:lpstr>Total cases and deaths</vt:lpstr>
      <vt:lpstr>Top ten countries by number of Covid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 Butcher</dc:creator>
  <cp:lastModifiedBy>Rebecca Ngooi</cp:lastModifiedBy>
  <cp:revision>20</cp:revision>
  <dcterms:created xsi:type="dcterms:W3CDTF">2023-07-03T08:18:16Z</dcterms:created>
  <dcterms:modified xsi:type="dcterms:W3CDTF">2023-07-10T12:39:25Z</dcterms:modified>
</cp:coreProperties>
</file>