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38BA0-4844-4CCE-90F2-554272415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FC319E-9053-412F-9185-A3929B92B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A1E16A-686D-4AAC-A482-2B1BDDD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59C-B3FF-4E81-9B58-825294A2ED3C}" type="datetimeFigureOut">
              <a:rPr lang="en-CA" smtClean="0"/>
              <a:t>2022-05-12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445C1-5AC8-47C3-A9FA-F3CF5434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83E26B-2474-4A0F-84AB-F5EB850D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4FE-EA0C-45E2-B3B8-F44E2D6249B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86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7C25B-461F-4065-ACE4-D5FB8FF2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E2DD49-DBB6-4237-85D1-6D1CD76A3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FF92C0-2577-48B0-A450-F46133D7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59C-B3FF-4E81-9B58-825294A2ED3C}" type="datetimeFigureOut">
              <a:rPr lang="en-CA" smtClean="0"/>
              <a:t>2022-05-12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96F3C0-F9AA-4B44-93A9-5298B184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EFF71-9FE8-4C69-8468-B619C1EC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4FE-EA0C-45E2-B3B8-F44E2D6249B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32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37C91A-FDFB-4B6C-B8D5-5F45BCEFF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9D278D-BA2C-4EA4-A7F8-31343BA4E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6FC770-5295-4061-8B9C-73334519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59C-B3FF-4E81-9B58-825294A2ED3C}" type="datetimeFigureOut">
              <a:rPr lang="en-CA" smtClean="0"/>
              <a:t>2022-05-12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7708E-BF32-464E-8554-C21AB86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6B8240-ABC0-450C-954E-10EA47F7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4FE-EA0C-45E2-B3B8-F44E2D6249B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19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4BE81-6F30-4DDF-9AF0-D862C1E7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41A975-BB23-46C5-A6DC-0EDBB65E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8F4D8B-DAD2-49B3-8605-8BBB6DCF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59C-B3FF-4E81-9B58-825294A2ED3C}" type="datetimeFigureOut">
              <a:rPr lang="en-CA" smtClean="0"/>
              <a:t>2022-05-12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881DF0-19D1-47D3-A02D-D18EA221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B3016A-2F21-4619-A60B-93D63B62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4FE-EA0C-45E2-B3B8-F44E2D6249B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64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A9044-D3FF-4B39-8605-569A81D0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FB7C70-7AA6-4F85-8CF8-1A73F571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10A8B2-43FF-4A51-8CBC-779FB226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59C-B3FF-4E81-9B58-825294A2ED3C}" type="datetimeFigureOut">
              <a:rPr lang="en-CA" smtClean="0"/>
              <a:t>2022-05-12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2946BC-CFCA-44EF-9477-37DE22FB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26C858-573A-4C90-8014-AAFF5131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4FE-EA0C-45E2-B3B8-F44E2D6249B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59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2F31E-D510-4B4D-8545-D193370B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A6053-31AF-4989-816D-51C5184F7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E3A74F-D34B-44BC-83A6-B695D9441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2A65E0-EE18-4F53-8267-05568C8C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59C-B3FF-4E81-9B58-825294A2ED3C}" type="datetimeFigureOut">
              <a:rPr lang="en-CA" smtClean="0"/>
              <a:t>2022-05-12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6F661D-AA81-46BC-A6A3-35E741BB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8CFE07-77A6-4DB2-87D2-BED5725D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4FE-EA0C-45E2-B3B8-F44E2D6249B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95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6E731-7D42-4C3A-9271-69551142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A5AB0F-5DF8-44AE-9B9F-995545B7C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15610E-AA4A-42C1-AED5-D0CE1E54A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441D75-5A71-4C40-AFC4-AE9504B6B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5ACF46-B8E5-4472-9D93-8987EDFA8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97B7F0-17A2-4815-9AA7-57E3D2DC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59C-B3FF-4E81-9B58-825294A2ED3C}" type="datetimeFigureOut">
              <a:rPr lang="en-CA" smtClean="0"/>
              <a:t>2022-05-12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96B717-0954-474A-8542-AC4228BE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EFC4EF-6A5A-4CF3-B908-DB96E3C9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4FE-EA0C-45E2-B3B8-F44E2D6249B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32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6D685-DF95-40FF-B09B-1A5D4C07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7BA40A-9A70-429E-90B2-0C91B57B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59C-B3FF-4E81-9B58-825294A2ED3C}" type="datetimeFigureOut">
              <a:rPr lang="en-CA" smtClean="0"/>
              <a:t>2022-05-12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AD8A34-E210-41D9-8726-ED0DD1F6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93886B-50CF-41C4-BEB1-03F059DE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4FE-EA0C-45E2-B3B8-F44E2D6249B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99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6074BA-A94E-4295-95ED-5FD84C0B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59C-B3FF-4E81-9B58-825294A2ED3C}" type="datetimeFigureOut">
              <a:rPr lang="en-CA" smtClean="0"/>
              <a:t>2022-05-12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48BB61-3D65-4074-8320-2137CD22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CF19F-708E-4AC7-B397-2D9C2053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4FE-EA0C-45E2-B3B8-F44E2D6249B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03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99DF2-95EA-489F-BB5E-0F8FA687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6800D9-191F-4ED3-803D-987D1011E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C6EFE7-714E-45A5-812B-B2CA00BC4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A73D12-3ACF-4190-864D-B0A472E0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59C-B3FF-4E81-9B58-825294A2ED3C}" type="datetimeFigureOut">
              <a:rPr lang="en-CA" smtClean="0"/>
              <a:t>2022-05-12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8ED53D-1462-4156-97F3-3A7FE336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AC7757-806B-4D62-AE0E-C2A30671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4FE-EA0C-45E2-B3B8-F44E2D6249B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08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7F478-22D4-4F90-9093-F6D01C7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9297AE-D635-496B-9B77-A2AAA3784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C2BDD4-544C-44B3-B476-C90C6088D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6C31CC-0B5C-4108-871A-E9516638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59C-B3FF-4E81-9B58-825294A2ED3C}" type="datetimeFigureOut">
              <a:rPr lang="en-CA" smtClean="0"/>
              <a:t>2022-05-12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4649DB-D910-464F-94FA-ED0B24CA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63416A-A24D-485B-9928-4E901247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64FE-EA0C-45E2-B3B8-F44E2D6249B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43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F71361-AD2D-47F0-8585-5C4070BF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C6E5C7-85EB-4F8C-A29B-6E906223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5C1677-C36A-4B81-AE7D-FC02C38A5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259C-B3FF-4E81-9B58-825294A2ED3C}" type="datetimeFigureOut">
              <a:rPr lang="en-CA" smtClean="0"/>
              <a:t>2022-05-12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BCE37C-E402-41CE-86F8-C39351BE7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7B9C0-2BD4-44B8-BB37-D54E2B1F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064FE-EA0C-45E2-B3B8-F44E2D6249BA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63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lcusiac.github.io/" TargetMode="External"/><Relationship Id="rId2" Type="http://schemas.openxmlformats.org/officeDocument/2006/relationships/hyperlink" Target="http://username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ml5up.n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cheatshee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quintana.blog/create-an-academic-website-free-easy-2020/" TargetMode="External"/><Relationship Id="rId2" Type="http://schemas.openxmlformats.org/officeDocument/2006/relationships/hyperlink" Target="https://www.netlif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beccabarter.com/blog/2017-06-29-websit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anattali.com/blog/multiple-github-pages-domains/" TargetMode="External"/><Relationship Id="rId2" Type="http://schemas.openxmlformats.org/officeDocument/2006/relationships/hyperlink" Target="https://namecheap.pxf.io/daattal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ajmkdDPZ4A" TargetMode="External"/><Relationship Id="rId4" Type="http://schemas.openxmlformats.org/officeDocument/2006/relationships/hyperlink" Target="https://www.youtube.com/watch?v=QyFcl_Fba-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73D7B9-8B9F-4BFA-8C83-827018632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Creating your own website on GitHub</a:t>
            </a:r>
            <a:endParaRPr lang="en-CA" sz="4000" dirty="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8FF3A3-97CB-44BD-9909-7CA3F8741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CA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Ordinateur portable">
            <a:extLst>
              <a:ext uri="{FF2B5EF4-FFF2-40B4-BE49-F238E27FC236}">
                <a16:creationId xmlns:a16="http://schemas.microsoft.com/office/drawing/2014/main" id="{AD427682-E5DF-8521-9D2C-26088E61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055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AF8CEE-78EF-49CC-95C2-59F8C2EB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we are not going to do: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26A14-C19F-4F26-928B-6CAE8B9D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t">
            <a:normAutofit/>
          </a:bodyPr>
          <a:lstStyle/>
          <a:p>
            <a:r>
              <a:rPr lang="en-US" sz="3200" dirty="0"/>
              <a:t>Static website only</a:t>
            </a:r>
          </a:p>
          <a:p>
            <a:r>
              <a:rPr lang="en-US" sz="3200" dirty="0"/>
              <a:t>Custom domain names (not free, but can be very cheap)</a:t>
            </a:r>
          </a:p>
          <a:p>
            <a:r>
              <a:rPr lang="en-US" sz="3200" dirty="0"/>
              <a:t>Discuss how to make you website searchable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1389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56E633-7ABA-47AC-9C99-A43B773E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Creating a </a:t>
            </a:r>
            <a:r>
              <a:rPr lang="en-CA" sz="4000" b="0" i="1">
                <a:solidFill>
                  <a:srgbClr val="FFFFFF"/>
                </a:solidFill>
                <a:effectLst/>
                <a:latin typeface="Lora" pitchFamily="2" charset="0"/>
              </a:rPr>
              <a:t>User Site </a:t>
            </a:r>
            <a:r>
              <a:rPr lang="en-CA" sz="4000">
                <a:solidFill>
                  <a:srgbClr val="FFFFFF"/>
                </a:solidFill>
              </a:rPr>
              <a:t>with </a:t>
            </a:r>
            <a:r>
              <a:rPr lang="en-US" sz="4000">
                <a:solidFill>
                  <a:srgbClr val="FFFFFF"/>
                </a:solidFill>
              </a:rPr>
              <a:t>GitHub Pages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7A246-8C70-4C14-B426-87C83D3B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t">
            <a:normAutofit/>
          </a:bodyPr>
          <a:lstStyle/>
          <a:p>
            <a:r>
              <a:rPr lang="en-CA" sz="2400" b="0" i="0" dirty="0">
                <a:effectLst/>
                <a:latin typeface="Lora" panose="020B0604020202020204" pitchFamily="2" charset="0"/>
              </a:rPr>
              <a:t>username.github.io </a:t>
            </a:r>
            <a:r>
              <a:rPr lang="en-CA" sz="2400" b="0" i="0" dirty="0">
                <a:effectLst/>
                <a:latin typeface="Lora" panose="020B0604020202020204" pitchFamily="2" charset="0"/>
                <a:sym typeface="Wingdings" panose="05000000000000000000" pitchFamily="2" charset="2"/>
              </a:rPr>
              <a:t> </a:t>
            </a:r>
            <a:r>
              <a:rPr lang="en-CA" sz="2400" b="0" i="0" u="sng" dirty="0">
                <a:effectLst/>
                <a:latin typeface="SFMono-Regular"/>
                <a:hlinkClick r:id="rId2"/>
              </a:rPr>
              <a:t>http://username.github.io</a:t>
            </a:r>
            <a:endParaRPr lang="en-CA" sz="2400" b="0" i="0" u="sng" dirty="0">
              <a:effectLst/>
              <a:latin typeface="SFMono-Regular"/>
            </a:endParaRPr>
          </a:p>
          <a:p>
            <a:r>
              <a:rPr lang="en-CA" sz="2400" dirty="0" err="1">
                <a:latin typeface="SFMono-Regular"/>
              </a:rPr>
              <a:t>RLCusiac</a:t>
            </a:r>
            <a:r>
              <a:rPr lang="en-CA" sz="2400" dirty="0">
                <a:latin typeface="SFMono-Regular"/>
              </a:rPr>
              <a:t> </a:t>
            </a:r>
            <a:r>
              <a:rPr lang="en-CA" sz="2400" dirty="0">
                <a:latin typeface="SFMono-Regular"/>
                <a:sym typeface="Wingdings" panose="05000000000000000000" pitchFamily="2" charset="2"/>
              </a:rPr>
              <a:t> </a:t>
            </a:r>
            <a:r>
              <a:rPr lang="en-CA" sz="2400" dirty="0">
                <a:latin typeface="SFMono-Regular"/>
                <a:sym typeface="Wingdings" panose="05000000000000000000" pitchFamily="2" charset="2"/>
                <a:hlinkClick r:id="rId3"/>
              </a:rPr>
              <a:t>https://rlcusiac.github.io/</a:t>
            </a:r>
            <a:endParaRPr lang="en-CA" sz="2400" dirty="0"/>
          </a:p>
          <a:p>
            <a:endParaRPr lang="en-CA" sz="2400" dirty="0"/>
          </a:p>
          <a:p>
            <a:pPr marL="514350" indent="-514350">
              <a:buAutoNum type="arabicPeriod"/>
            </a:pPr>
            <a:r>
              <a:rPr lang="en-CA" sz="2400" dirty="0"/>
              <a:t>Create new repository on GitHub</a:t>
            </a:r>
          </a:p>
          <a:p>
            <a:pPr marL="514350" indent="-514350">
              <a:buAutoNum type="arabicPeriod"/>
            </a:pPr>
            <a:r>
              <a:rPr lang="en-CA" sz="2400" dirty="0"/>
              <a:t>Clone repository onto your desktop/laptop</a:t>
            </a:r>
          </a:p>
        </p:txBody>
      </p:sp>
    </p:spTree>
    <p:extLst>
      <p:ext uri="{BB962C8B-B14F-4D97-AF65-F5344CB8AC3E}">
        <p14:creationId xmlns:p14="http://schemas.microsoft.com/office/powerpoint/2010/main" val="58411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5EB4C5-5DAF-44A3-BB71-B68F95F7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Choosing a template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7F853-3667-45E9-AB90-A431A457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dirty="0"/>
              <a:t>3. Go to </a:t>
            </a:r>
            <a:r>
              <a:rPr lang="en-CA" sz="2400" dirty="0">
                <a:hlinkClick r:id="rId2" action="ppaction://hlinkfile"/>
              </a:rPr>
              <a:t>html5up.net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4. Choose a template and download it to your computer</a:t>
            </a:r>
          </a:p>
          <a:p>
            <a:pPr marL="0" indent="0">
              <a:buNone/>
            </a:pPr>
            <a:r>
              <a:rPr lang="en-CA" sz="2400" dirty="0"/>
              <a:t>5. Extract files into your repository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Username.github.io &gt; website files (index.html)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6. Edit the .html files to your liking (and create new ones)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8563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8D48A0-AFF4-4C81-9D38-E3FFFEAA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Rest of session…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57B9A2-1BC3-41A9-B800-43236785D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t">
            <a:normAutofit/>
          </a:bodyPr>
          <a:lstStyle/>
          <a:p>
            <a:r>
              <a:rPr lang="en-US" sz="3200" dirty="0"/>
              <a:t>Structure of html page</a:t>
            </a:r>
          </a:p>
          <a:p>
            <a:r>
              <a:rPr lang="en-US" sz="3200" dirty="0"/>
              <a:t>Commons tags</a:t>
            </a:r>
            <a:endParaRPr lang="en-US" sz="3200" dirty="0">
              <a:hlinkClick r:id="rId2"/>
            </a:endParaRPr>
          </a:p>
          <a:p>
            <a:r>
              <a:rPr lang="en-US" sz="3200" dirty="0">
                <a:hlinkClick r:id="rId2"/>
              </a:rPr>
              <a:t>https://htmlcheatsheet.com/</a:t>
            </a:r>
            <a:endParaRPr lang="en-US" sz="3200" dirty="0"/>
          </a:p>
          <a:p>
            <a:r>
              <a:rPr lang="en-US" sz="3200" dirty="0"/>
              <a:t>Basics of customizing CSS</a:t>
            </a:r>
          </a:p>
        </p:txBody>
      </p:sp>
    </p:spTree>
    <p:extLst>
      <p:ext uri="{BB962C8B-B14F-4D97-AF65-F5344CB8AC3E}">
        <p14:creationId xmlns:p14="http://schemas.microsoft.com/office/powerpoint/2010/main" val="284182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764A1-9A8F-451A-A006-C0A12977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Netlify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31C9F-1523-4943-9FDB-29A1FEE4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Also (mostly) free</a:t>
            </a:r>
          </a:p>
          <a:p>
            <a:r>
              <a:rPr lang="en-US" dirty="0"/>
              <a:t>Allows you to have multiple websites (GitHub pages only allows you to have one User site, but you can have multiple project sites)</a:t>
            </a:r>
          </a:p>
          <a:p>
            <a:r>
              <a:rPr lang="en-US" dirty="0"/>
              <a:t>Can host websites from GitHub repositories and doesn’t require repository to be public</a:t>
            </a:r>
          </a:p>
          <a:p>
            <a:r>
              <a:rPr lang="en-US" dirty="0"/>
              <a:t>More details can be found here: </a:t>
            </a:r>
            <a:r>
              <a:rPr lang="en-US" dirty="0">
                <a:hlinkClick r:id="rId3"/>
              </a:rPr>
              <a:t>https://www.dsquintana.blog/create-an-academic-website-free-easy-2020/</a:t>
            </a:r>
            <a:endParaRPr lang="en-US" dirty="0"/>
          </a:p>
          <a:p>
            <a:r>
              <a:rPr lang="en-US" dirty="0"/>
              <a:t>Going from GitHub pages to Netlify: </a:t>
            </a:r>
            <a:r>
              <a:rPr lang="en-US" dirty="0">
                <a:hlinkClick r:id="rId4"/>
              </a:rPr>
              <a:t>https://www.rebeccabarter.com/blog/2017-06-29-website/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120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90AEB-1645-469D-B838-3165DCF7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extra information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401F6-DC50-402D-A69B-684DDAED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404040"/>
                </a:solidFill>
                <a:effectLst/>
                <a:latin typeface="Lora" pitchFamily="2" charset="0"/>
              </a:rPr>
              <a:t>Custom domain names: If you want to use your own custom URL, you can purchase a domain name (I use </a:t>
            </a:r>
            <a:r>
              <a:rPr lang="en-US" sz="2000" b="0" i="0" u="sng" dirty="0">
                <a:solidFill>
                  <a:srgbClr val="404040"/>
                </a:solidFill>
                <a:effectLst/>
                <a:latin typeface="Lora" pitchFamily="2" charset="0"/>
                <a:hlinkClick r:id="rId2"/>
              </a:rPr>
              <a:t>Namecheap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Lora" pitchFamily="2" charset="0"/>
              </a:rPr>
              <a:t> and pay about $10/year) and follow GitHub’s documentation on connecting your custom domain to your GitHub Pages website [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Lora" pitchFamily="2" charset="0"/>
                <a:hlinkClick r:id="rId3"/>
              </a:rPr>
              <a:t>1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Lora" pitchFamily="2" charset="0"/>
              </a:rPr>
              <a:t>]</a:t>
            </a:r>
          </a:p>
          <a:p>
            <a:r>
              <a:rPr lang="en-US" sz="2000" dirty="0">
                <a:solidFill>
                  <a:srgbClr val="404040"/>
                </a:solidFill>
                <a:latin typeface="Lora" pitchFamily="2" charset="0"/>
                <a:hlinkClick r:id="rId4"/>
              </a:rPr>
              <a:t>Hosting a project page </a:t>
            </a:r>
            <a:r>
              <a:rPr lang="en-US" sz="2000" dirty="0">
                <a:solidFill>
                  <a:srgbClr val="404040"/>
                </a:solidFill>
                <a:latin typeface="Lora" pitchFamily="2" charset="0"/>
              </a:rPr>
              <a:t>(multiple websites in GitHub)</a:t>
            </a:r>
          </a:p>
          <a:p>
            <a:r>
              <a:rPr lang="en-US" sz="2000" dirty="0">
                <a:solidFill>
                  <a:srgbClr val="404040"/>
                </a:solidFill>
                <a:latin typeface="Lora" pitchFamily="2" charset="0"/>
              </a:rPr>
              <a:t>Inspecting and changing </a:t>
            </a:r>
            <a:r>
              <a:rPr lang="en-US" sz="2000" dirty="0" err="1">
                <a:solidFill>
                  <a:srgbClr val="404040"/>
                </a:solidFill>
                <a:latin typeface="Lora" pitchFamily="2" charset="0"/>
              </a:rPr>
              <a:t>css</a:t>
            </a:r>
            <a:r>
              <a:rPr lang="en-US" sz="2000" dirty="0">
                <a:solidFill>
                  <a:srgbClr val="404040"/>
                </a:solidFill>
                <a:latin typeface="Lora" pitchFamily="2" charset="0"/>
              </a:rPr>
              <a:t>: </a:t>
            </a:r>
            <a:r>
              <a:rPr lang="en-US" sz="2000" dirty="0">
                <a:solidFill>
                  <a:srgbClr val="404040"/>
                </a:solidFill>
                <a:latin typeface="Lora" pitchFamily="2" charset="0"/>
                <a:hlinkClick r:id="rId5"/>
              </a:rPr>
              <a:t>https://www.youtube.com/watch?v=6ajmkdDPZ4A</a:t>
            </a:r>
            <a:endParaRPr lang="en-US" sz="2000" dirty="0">
              <a:solidFill>
                <a:srgbClr val="404040"/>
              </a:solidFill>
              <a:latin typeface="Lora" pitchFamily="2" charset="0"/>
            </a:endParaRP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135448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317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Lora</vt:lpstr>
      <vt:lpstr>SFMono-Regular</vt:lpstr>
      <vt:lpstr>Thème Office</vt:lpstr>
      <vt:lpstr>Creating your own website on GitHub</vt:lpstr>
      <vt:lpstr>What we are not going to do:</vt:lpstr>
      <vt:lpstr>Creating a User Site with GitHub Pages</vt:lpstr>
      <vt:lpstr>Choosing a template</vt:lpstr>
      <vt:lpstr>Rest of session…</vt:lpstr>
      <vt:lpstr>Netlify</vt:lpstr>
      <vt:lpstr>Useful extra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your own website</dc:title>
  <dc:creator>Rebekka Lagacé-Cusiac</dc:creator>
  <cp:lastModifiedBy>Rebekka Lagacé-Cusiac</cp:lastModifiedBy>
  <cp:revision>15</cp:revision>
  <dcterms:created xsi:type="dcterms:W3CDTF">2022-05-10T19:58:49Z</dcterms:created>
  <dcterms:modified xsi:type="dcterms:W3CDTF">2022-05-12T18:58:41Z</dcterms:modified>
</cp:coreProperties>
</file>