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3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252AC-FAB4-4A45-8985-A347D74BE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A0EA5D-F98A-405F-98B5-31299B569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1A8FE-9390-424B-A7A8-75DB8A2A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A759BB-D9EC-4C9D-B56E-928E15BE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52701-CFE0-499D-9E45-47EF6E9F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87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3E643-3F02-4A60-B78A-6718D2FF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BE73FB-A068-4259-AFA2-2FF8EF7F7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2AFBF-7DA4-4621-B8FA-B0103970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7A319A-61F6-4235-AE45-DA016F67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E78C4F-99E4-48F4-8F65-D173CCB9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37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772576-CE41-4322-AF70-7D520C6F1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CCCEA8-18A7-4D5F-9FBD-E3A7F72F9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572FD7-A49C-4D39-91F9-BA4D7470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74D67-CEDA-490E-A4DF-326DCA5E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F9DB58-3429-472C-A928-E48B85E3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44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5F8A4-1611-43B0-9AE3-628DD882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0AC3CE-6E06-45EA-9EDA-7300765F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3CE9D2-CEBD-4E24-ACC2-F25D9987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D4313-C4E8-4CF1-BE90-8E522B51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199F1D-C0A1-4A11-9C56-03546592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11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91FC1-96BA-4D0F-9EE4-AAB7EF48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285811-B470-4508-9DE5-05AC4D30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8A4FE1-A15E-44F0-8AAF-3A7677B9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BBDD3B-2043-46AB-9A80-0183F4CF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33726-B8DE-4AFE-AF90-7F2ED26E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1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DC57B-63E2-4663-A015-E92A076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52E2C-6615-42D7-8A2D-B3C390AC1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0BF4D1-14D3-4E8C-9642-96F369A49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0B784A-97B8-4475-A8D3-42BF1AB5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CF9B4D-0290-49FC-8F02-CCA348D3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B7E840-8A72-450D-99F9-65A2751C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13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60110-D5FE-4C54-BF15-FB86877B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93ABD4-971F-4F7D-A08F-772DEBE6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B4B1E6-6BA2-40FD-8A06-39A833EB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4DB5A0-9124-4773-B54B-AF8C89D2A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689B41-C88C-4718-9C26-6C7EC4C46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91414-E721-4624-8BF6-36B53F86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7AFB76-0CFF-4535-A031-1DB24361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213113-05AF-451A-8DE4-F4060805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82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831B8-FE86-42A0-8FB9-A15524F7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04C053-DFCA-461E-96A6-E45BE385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E9B8BC-4653-4055-BAFE-F2D7E881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93ED6F-86E6-4DB1-9CF1-2D61E80D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90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82E9AB-F2B0-4213-B44A-30FDC713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E728D9-1841-454E-B05D-84627B7A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001506-1358-4BAD-8920-A1EE22B8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18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3A7BA-96FB-46CC-91E2-46649898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6D257-A6A4-476D-852E-C00D275D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BD40D-2FCE-403A-92FA-ABCDDE76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5953D6-7115-4D38-9C0B-E5FD2E48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406535-36F9-45DE-816D-8FB08643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385DFF-1BEA-43E6-9770-B4AF3AD0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72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4DC74-8F00-4415-A12A-2AD55F30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5F656B-3C6F-4766-834D-3E9A1A522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68D1A8-AAA4-451A-B7CC-FE7612136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EFDDB8-7EC1-4D4F-B623-6E452D7D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7E303C-2275-4E70-93E5-F048F507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5A3F5-486E-484D-9132-6D8C407C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6BEEC1-A2E0-43FF-B981-8FE0C9BF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69505-192C-41EC-9DC3-072F95298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05BB2-DA18-4A7C-AEDD-C4B5104F1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5ECC2-927C-4B28-975E-32CDCEA54F84}" type="datetimeFigureOut">
              <a:rPr lang="en-CA" smtClean="0"/>
              <a:t>2021-12-26</a:t>
            </a:fld>
            <a:endParaRPr lang="en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E5DB8-35AC-4C6C-BC67-CC2CA4C39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86130-F182-40F3-8870-C7010228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1458-167A-403D-B463-111E7D32357E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1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7E56CF6-C0BE-4129-B9B5-DAB9FB5F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25" y="1998081"/>
            <a:ext cx="5267325" cy="19907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6317A61-5B37-4B41-A811-F9E3B4A42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849" y="3227123"/>
            <a:ext cx="2324301" cy="12421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175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794CD4-8E5B-422D-8E49-4C71113B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9" y="295791"/>
            <a:ext cx="10663451" cy="55816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9B433C2-75EE-446C-8159-012A4968D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87" y="4852078"/>
            <a:ext cx="11150054" cy="1710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522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C2E0D59-BF0A-44EE-ABB7-E1C75B7D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11" y="619196"/>
            <a:ext cx="6019800" cy="5210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3D5A9A2-6E0C-4823-8843-AE13F6078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208"/>
          <a:stretch/>
        </p:blipFill>
        <p:spPr>
          <a:xfrm>
            <a:off x="4813111" y="3429000"/>
            <a:ext cx="6191250" cy="322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0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06A189A7-3462-4DF5-846E-5F2D69EA074D}"/>
              </a:ext>
            </a:extLst>
          </p:cNvPr>
          <p:cNvSpPr txBox="1">
            <a:spLocks/>
          </p:cNvSpPr>
          <p:nvPr/>
        </p:nvSpPr>
        <p:spPr>
          <a:xfrm>
            <a:off x="1676400" y="204160"/>
            <a:ext cx="8798560" cy="1080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Example of spatial discrimination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1D21FB-8632-49BE-8910-432C963E7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9" t="14833" r="3127" b="5111"/>
          <a:stretch/>
        </p:blipFill>
        <p:spPr>
          <a:xfrm>
            <a:off x="1148080" y="1680032"/>
            <a:ext cx="2731347" cy="2134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B0CD74-9FF2-423E-AE06-61AA0E658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" t="4749" r="6870" b="12266"/>
          <a:stretch/>
        </p:blipFill>
        <p:spPr>
          <a:xfrm>
            <a:off x="2782163" y="2491582"/>
            <a:ext cx="3101286" cy="2212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11EDBBB5-0302-4430-92EA-C28BFC32DF08}"/>
              </a:ext>
            </a:extLst>
          </p:cNvPr>
          <p:cNvSpPr/>
          <p:nvPr/>
        </p:nvSpPr>
        <p:spPr>
          <a:xfrm>
            <a:off x="3232655" y="3256382"/>
            <a:ext cx="646772" cy="6584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E9BBC26-0DD6-47E0-B85D-AB87D65C0B82}"/>
              </a:ext>
            </a:extLst>
          </p:cNvPr>
          <p:cNvSpPr/>
          <p:nvPr/>
        </p:nvSpPr>
        <p:spPr>
          <a:xfrm>
            <a:off x="4854804" y="3185836"/>
            <a:ext cx="769638" cy="7995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3B4ADD8-B5F9-4548-A55B-68AEE632C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2" t="9680" r="3591" b="4057"/>
          <a:stretch/>
        </p:blipFill>
        <p:spPr>
          <a:xfrm>
            <a:off x="4623396" y="3814402"/>
            <a:ext cx="3302001" cy="2299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 14" descr="Une image contenant étoile, pluie&#10;&#10;Description générée automatiquement">
            <a:extLst>
              <a:ext uri="{FF2B5EF4-FFF2-40B4-BE49-F238E27FC236}">
                <a16:creationId xmlns:a16="http://schemas.microsoft.com/office/drawing/2014/main" id="{CD50C4A0-71D9-4320-9D8F-A02AE3267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98" y="4465126"/>
            <a:ext cx="972853" cy="97285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2E413D0-85A1-412E-990C-56013FC3E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50" y="4465127"/>
            <a:ext cx="972852" cy="97285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38C7B0F-64EF-4965-880E-DC0A23BCD91C}"/>
              </a:ext>
            </a:extLst>
          </p:cNvPr>
          <p:cNvSpPr txBox="1"/>
          <p:nvPr/>
        </p:nvSpPr>
        <p:spPr>
          <a:xfrm>
            <a:off x="1211774" y="3370062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1</a:t>
            </a:r>
            <a:endParaRPr lang="en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72B479A-6513-4031-B258-D411B5F6B28A}"/>
              </a:ext>
            </a:extLst>
          </p:cNvPr>
          <p:cNvSpPr txBox="1"/>
          <p:nvPr/>
        </p:nvSpPr>
        <p:spPr>
          <a:xfrm>
            <a:off x="2873178" y="4310281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2</a:t>
            </a:r>
            <a:endParaRPr lang="en-CA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F52F8D6-B6EA-47E2-91A8-7EF6AF2DD4E5}"/>
              </a:ext>
            </a:extLst>
          </p:cNvPr>
          <p:cNvSpPr txBox="1"/>
          <p:nvPr/>
        </p:nvSpPr>
        <p:spPr>
          <a:xfrm>
            <a:off x="4617922" y="5717399"/>
            <a:ext cx="75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422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Rebekka Lagace Cusiac</dc:creator>
  <cp:lastModifiedBy>Rebekka Lagace Cusiac</cp:lastModifiedBy>
  <cp:revision>3</cp:revision>
  <dcterms:created xsi:type="dcterms:W3CDTF">2021-12-26T23:50:09Z</dcterms:created>
  <dcterms:modified xsi:type="dcterms:W3CDTF">2021-12-27T00:09:25Z</dcterms:modified>
</cp:coreProperties>
</file>