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DD7-E577-4613-BE89-4F18DC9039AB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7B53-B203-4135-A709-0D73F89207E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08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DD7-E577-4613-BE89-4F18DC9039AB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7B53-B203-4135-A709-0D73F89207E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91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DD7-E577-4613-BE89-4F18DC9039AB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7B53-B203-4135-A709-0D73F89207E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73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DD7-E577-4613-BE89-4F18DC9039AB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7B53-B203-4135-A709-0D73F89207E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71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DD7-E577-4613-BE89-4F18DC9039AB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7B53-B203-4135-A709-0D73F89207E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16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DD7-E577-4613-BE89-4F18DC9039AB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7B53-B203-4135-A709-0D73F89207E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120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DD7-E577-4613-BE89-4F18DC9039AB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7B53-B203-4135-A709-0D73F89207E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51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DD7-E577-4613-BE89-4F18DC9039AB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7B53-B203-4135-A709-0D73F89207E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02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DD7-E577-4613-BE89-4F18DC9039AB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7B53-B203-4135-A709-0D73F89207E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01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DD7-E577-4613-BE89-4F18DC9039AB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7B53-B203-4135-A709-0D73F89207E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47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DD7-E577-4613-BE89-4F18DC9039AB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7B53-B203-4135-A709-0D73F89207E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780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62DD7-E577-4613-BE89-4F18DC9039AB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37B53-B203-4135-A709-0D73F89207E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3058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moniteur, capture d’écran, ordinateur&#10;&#10;Description générée automatiquement">
            <a:extLst>
              <a:ext uri="{FF2B5EF4-FFF2-40B4-BE49-F238E27FC236}">
                <a16:creationId xmlns:a16="http://schemas.microsoft.com/office/drawing/2014/main" id="{12D6DEA4-EBDC-4F81-BCD1-B217E3054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02" y="303212"/>
            <a:ext cx="11619578" cy="625157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AC4F5E6-AA1D-4EB9-83A8-548E96EFD68E}"/>
              </a:ext>
            </a:extLst>
          </p:cNvPr>
          <p:cNvSpPr/>
          <p:nvPr/>
        </p:nvSpPr>
        <p:spPr>
          <a:xfrm>
            <a:off x="1988598" y="1704513"/>
            <a:ext cx="2148396" cy="710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  <a:endParaRPr lang="en-CA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405237C-FAA8-4045-BE6C-790A3EAB9296}"/>
              </a:ext>
            </a:extLst>
          </p:cNvPr>
          <p:cNvSpPr/>
          <p:nvPr/>
        </p:nvSpPr>
        <p:spPr>
          <a:xfrm>
            <a:off x="1988598" y="4798380"/>
            <a:ext cx="2148396" cy="710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</a:t>
            </a:r>
            <a:endParaRPr lang="en-CA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7C7C960-C0DE-4B23-9B22-F8A94E9C9ADD}"/>
              </a:ext>
            </a:extLst>
          </p:cNvPr>
          <p:cNvSpPr/>
          <p:nvPr/>
        </p:nvSpPr>
        <p:spPr>
          <a:xfrm>
            <a:off x="7991382" y="1704512"/>
            <a:ext cx="2148396" cy="710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Environment</a:t>
            </a:r>
            <a:endParaRPr lang="en-CA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2501DA1-47AD-448D-A77A-EB6C49F93FA0}"/>
              </a:ext>
            </a:extLst>
          </p:cNvPr>
          <p:cNvSpPr/>
          <p:nvPr/>
        </p:nvSpPr>
        <p:spPr>
          <a:xfrm>
            <a:off x="7991382" y="4798381"/>
            <a:ext cx="2148396" cy="710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Resource/display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342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BD0CA5D-0607-4916-8EE5-ADAA4D4AC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328" y="996126"/>
            <a:ext cx="3025402" cy="4351397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17EF47-8ECD-4C43-86E5-08C803376D5E}"/>
              </a:ext>
            </a:extLst>
          </p:cNvPr>
          <p:cNvSpPr/>
          <p:nvPr/>
        </p:nvSpPr>
        <p:spPr>
          <a:xfrm>
            <a:off x="1585328" y="1633467"/>
            <a:ext cx="1310272" cy="20612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885D93E-AEA5-409B-84C6-B361BB06CEDD}"/>
              </a:ext>
            </a:extLst>
          </p:cNvPr>
          <p:cNvSpPr/>
          <p:nvPr/>
        </p:nvSpPr>
        <p:spPr>
          <a:xfrm>
            <a:off x="1585328" y="1407413"/>
            <a:ext cx="309512" cy="20612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158AE4E-4363-46F0-9314-31B649992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877570"/>
            <a:ext cx="3390900" cy="192405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BE4A1D3-8015-4304-B9A4-BBE3607E072E}"/>
              </a:ext>
            </a:extLst>
          </p:cNvPr>
          <p:cNvCxnSpPr>
            <a:cxnSpLocks/>
          </p:cNvCxnSpPr>
          <p:nvPr/>
        </p:nvCxnSpPr>
        <p:spPr>
          <a:xfrm flipH="1">
            <a:off x="6690804" y="1488585"/>
            <a:ext cx="952870" cy="3440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FA6A8E8-6646-41DB-8DF1-48E56998A594}"/>
              </a:ext>
            </a:extLst>
          </p:cNvPr>
          <p:cNvSpPr/>
          <p:nvPr/>
        </p:nvSpPr>
        <p:spPr>
          <a:xfrm>
            <a:off x="7643674" y="1252229"/>
            <a:ext cx="1757778" cy="4083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 of object</a:t>
            </a:r>
            <a:endParaRPr lang="en-CA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0C2ED2F-0CC7-4060-8768-CF6E185EF420}"/>
              </a:ext>
            </a:extLst>
          </p:cNvPr>
          <p:cNvCxnSpPr>
            <a:cxnSpLocks/>
          </p:cNvCxnSpPr>
          <p:nvPr/>
        </p:nvCxnSpPr>
        <p:spPr>
          <a:xfrm flipH="1" flipV="1">
            <a:off x="6816571" y="2035261"/>
            <a:ext cx="827103" cy="2363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DEB1504C-49D5-4D6F-B245-B2C138D09EC3}"/>
              </a:ext>
            </a:extLst>
          </p:cNvPr>
          <p:cNvSpPr/>
          <p:nvPr/>
        </p:nvSpPr>
        <p:spPr>
          <a:xfrm>
            <a:off x="7643673" y="2065713"/>
            <a:ext cx="1908699" cy="4083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of object</a:t>
            </a:r>
            <a:endParaRPr lang="en-CA" dirty="0"/>
          </a:p>
        </p:txBody>
      </p:sp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FD7DBCC-0B54-45A9-836F-CED554381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72" y="3440326"/>
            <a:ext cx="5597708" cy="2225176"/>
          </a:xfrm>
          <a:prstGeom prst="rect">
            <a:avLst/>
          </a:prstGeom>
        </p:spPr>
      </p:pic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CCB05AC-FCF3-4FA7-9BCF-7E75F54600BC}"/>
              </a:ext>
            </a:extLst>
          </p:cNvPr>
          <p:cNvSpPr/>
          <p:nvPr/>
        </p:nvSpPr>
        <p:spPr>
          <a:xfrm>
            <a:off x="5689847" y="5257129"/>
            <a:ext cx="1157056" cy="4083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Objects</a:t>
            </a:r>
            <a:endParaRPr lang="en-CA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979EC2C-5DFF-452E-B092-75D2C7AF0E63}"/>
              </a:ext>
            </a:extLst>
          </p:cNvPr>
          <p:cNvSpPr/>
          <p:nvPr/>
        </p:nvSpPr>
        <p:spPr>
          <a:xfrm>
            <a:off x="8522563" y="5257129"/>
            <a:ext cx="1429305" cy="4083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  <a:endParaRPr lang="en-CA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8CE1720-9ED4-47D0-908E-BF4CED45F505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6846903" y="5461316"/>
            <a:ext cx="167566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48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B2D1A63-CFE7-4D14-82BB-E3A145ADB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602" y="2434907"/>
            <a:ext cx="8677275" cy="2638425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7F4AEB4-A869-483C-8469-23BA9CCDF05E}"/>
              </a:ext>
            </a:extLst>
          </p:cNvPr>
          <p:cNvSpPr/>
          <p:nvPr/>
        </p:nvSpPr>
        <p:spPr>
          <a:xfrm>
            <a:off x="1727200" y="4254747"/>
            <a:ext cx="904239" cy="21565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91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D557E792-6F63-4CF3-8F90-4912BD8DD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979" y="1199957"/>
            <a:ext cx="6950042" cy="4458086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CB7BBE2-1125-459A-97A4-476A43520846}"/>
              </a:ext>
            </a:extLst>
          </p:cNvPr>
          <p:cNvSpPr/>
          <p:nvPr/>
        </p:nvSpPr>
        <p:spPr>
          <a:xfrm>
            <a:off x="7477760" y="1409947"/>
            <a:ext cx="1097280" cy="24613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DE782F07-B77A-4A73-B4BD-CE53FCD8D313}"/>
              </a:ext>
            </a:extLst>
          </p:cNvPr>
          <p:cNvCxnSpPr>
            <a:cxnSpLocks/>
          </p:cNvCxnSpPr>
          <p:nvPr/>
        </p:nvCxnSpPr>
        <p:spPr>
          <a:xfrm flipV="1">
            <a:off x="6761036" y="1656080"/>
            <a:ext cx="716724" cy="5245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06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9E9954F-EA9C-4940-9772-BC1D91B49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2752725"/>
            <a:ext cx="9229725" cy="1352550"/>
          </a:xfrm>
          <a:prstGeom prst="rect">
            <a:avLst/>
          </a:prstGeom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2CC6C4B1-D9C2-4653-8010-B701A43E0334}"/>
              </a:ext>
            </a:extLst>
          </p:cNvPr>
          <p:cNvCxnSpPr>
            <a:cxnSpLocks/>
          </p:cNvCxnSpPr>
          <p:nvPr/>
        </p:nvCxnSpPr>
        <p:spPr>
          <a:xfrm flipH="1">
            <a:off x="4673600" y="3321173"/>
            <a:ext cx="508000" cy="3048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3CEBA79-E21C-47E2-8A55-7F1A84AE2B9C}"/>
              </a:ext>
            </a:extLst>
          </p:cNvPr>
          <p:cNvSpPr/>
          <p:nvPr/>
        </p:nvSpPr>
        <p:spPr>
          <a:xfrm>
            <a:off x="1481137" y="3625975"/>
            <a:ext cx="3192463" cy="4793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56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15</Words>
  <Application>Microsoft Office PowerPoint</Application>
  <PresentationFormat>Grand écran</PresentationFormat>
  <Paragraphs>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Rebekka Lagacé-Cusiac</dc:creator>
  <cp:lastModifiedBy>Rebekka Lagacé-Cusiac</cp:lastModifiedBy>
  <cp:revision>10</cp:revision>
  <dcterms:created xsi:type="dcterms:W3CDTF">2022-01-29T23:21:39Z</dcterms:created>
  <dcterms:modified xsi:type="dcterms:W3CDTF">2022-01-31T01:38:03Z</dcterms:modified>
</cp:coreProperties>
</file>