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93" r:id="rId3"/>
  </p:sldMasterIdLst>
  <p:notesMasterIdLst>
    <p:notesMasterId r:id="rId5"/>
  </p:notesMasterIdLst>
  <p:sldIdLst>
    <p:sldId id="52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Rice" initials="mjr" lastIdx="8" clrIdx="0"/>
  <p:cmAuthor id="1" name="Tuffner, Francis K" initials="TFK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5" autoAdjust="0"/>
    <p:restoredTop sz="80302" autoAdjust="0"/>
  </p:normalViewPr>
  <p:slideViewPr>
    <p:cSldViewPr>
      <p:cViewPr varScale="1">
        <p:scale>
          <a:sx n="68" d="100"/>
          <a:sy n="68" d="100"/>
        </p:scale>
        <p:origin x="-190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67057-CEF7-4F9C-94A4-FAC916C5B9E2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CF154-533A-4E04-937D-7A20A67EE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4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02CBC130-7D59-4065-87A9-C0AA9F8EF653}" type="datetime4">
              <a:rPr lang="en-US" smtClean="0"/>
              <a:pPr/>
              <a:t>March 15,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2628782"/>
            <a:ext cx="9144000" cy="1600438"/>
          </a:xfrm>
          <a:noFill/>
          <a:ln w="25400">
            <a:noFill/>
          </a:ln>
          <a:effectLst/>
        </p:spPr>
        <p:txBody>
          <a:bodyPr lIns="457200" tIns="457200" rIns="457200" bIns="457200" anchor="ctr">
            <a:spAutoFit/>
          </a:bodyPr>
          <a:lstStyle>
            <a:lvl1pPr algn="l">
              <a:defRPr sz="4400" b="1"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8229600" cy="457200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7072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</a:t>
            </a:r>
            <a:r>
              <a:rPr lang="en-US" dirty="0" err="1" smtClean="0"/>
              <a:t>Name(S</a:t>
            </a:r>
            <a:r>
              <a:rPr lang="en-US" dirty="0" smtClean="0"/>
              <a:t>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5257800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presenter organization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540477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presentation event or location</a:t>
            </a:r>
          </a:p>
        </p:txBody>
      </p:sp>
    </p:spTree>
    <p:extLst>
      <p:ext uri="{BB962C8B-B14F-4D97-AF65-F5344CB8AC3E}">
        <p14:creationId xmlns:p14="http://schemas.microsoft.com/office/powerpoint/2010/main" val="244974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88C300-C6F8-4D6A-8C41-A7818CE2F195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828797"/>
            <a:ext cx="82296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0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EC2C66-25C0-4E65-8050-0D055BF74A3E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797"/>
            <a:ext cx="38862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828797"/>
            <a:ext cx="3886200" cy="4343400"/>
          </a:xfrm>
        </p:spPr>
        <p:txBody>
          <a:bodyPr lIns="0" tIns="0" bIns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30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C9DBCF-8AAC-4CE6-91C0-77C56CC8080D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58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68333B-1E37-42BA-A2C9-7513700C0D7B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828800"/>
            <a:ext cx="8229600" cy="34290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3382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9B994C-9C3D-4553-9D3C-C7F0EEC7F091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82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tle_Backgroun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itle_Foote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PNNL_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Proudly_Operated_by_Battelle_Onyx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900" y="1831975"/>
            <a:ext cx="8212138" cy="906463"/>
          </a:xfrm>
        </p:spPr>
        <p:txBody>
          <a:bodyPr lIns="91440" tIns="45720" rIns="91440" bIns="45720"/>
          <a:lstStyle>
            <a:lvl1pPr>
              <a:defRPr sz="4000">
                <a:solidFill>
                  <a:srgbClr val="C97A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488" y="2973388"/>
            <a:ext cx="8208962" cy="2279650"/>
          </a:xfrm>
        </p:spPr>
        <p:txBody>
          <a:bodyPr lIns="91440" tIns="45720" rIns="91440" bIns="45720"/>
          <a:lstStyle>
            <a:lvl1pPr marL="0" indent="0"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42B76-6648-44FB-A33D-6DD810236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03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9A080766-0BF8-8348-AE6A-8A4A559F6D3E}" type="datetime4">
              <a:rPr lang="en-US" smtClean="0"/>
              <a:pPr/>
              <a:t>March 15,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2628782"/>
            <a:ext cx="9144000" cy="1600438"/>
          </a:xfrm>
          <a:noFill/>
          <a:ln w="25400">
            <a:noFill/>
          </a:ln>
          <a:effectLst/>
        </p:spPr>
        <p:txBody>
          <a:bodyPr lIns="457200" tIns="457200" rIns="457200" bIns="457200" anchor="ctr">
            <a:spAutoFit/>
          </a:bodyPr>
          <a:lstStyle>
            <a:lvl1pPr algn="l">
              <a:defRPr sz="4400" b="1"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8229600" cy="457200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7072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</a:t>
            </a:r>
            <a:r>
              <a:rPr lang="en-US" dirty="0" err="1" smtClean="0"/>
              <a:t>Name(S</a:t>
            </a:r>
            <a:r>
              <a:rPr lang="en-US" dirty="0" smtClean="0"/>
              <a:t>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5257800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presenter organization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540477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presentation event or location</a:t>
            </a:r>
          </a:p>
        </p:txBody>
      </p:sp>
    </p:spTree>
    <p:extLst>
      <p:ext uri="{BB962C8B-B14F-4D97-AF65-F5344CB8AC3E}">
        <p14:creationId xmlns:p14="http://schemas.microsoft.com/office/powerpoint/2010/main" val="1691199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621792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4800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571B0C3B-3A7D-3848-B824-737E096AF391}" type="datetime4">
              <a:rPr lang="en-US" smtClean="0"/>
              <a:pPr/>
              <a:t>March 15,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32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6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F4FDA3-C98B-EA4E-8817-64F4090BAB92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25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6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7B99E-ACA9-3B49-9F4E-9CFF45A7F14A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621792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4800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5CC84502-6E16-45A8-8901-EC3CE3B07725}" type="datetime4">
              <a:rPr lang="en-US" smtClean="0"/>
              <a:pPr/>
              <a:t>March 15,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44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5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5B9E8E-6868-BD41-B75D-7F7725F1694F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371600"/>
            <a:ext cx="8229600" cy="38862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687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D3E66C-72C2-1240-90D0-E7332024CCF6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56615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20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828799"/>
            <a:ext cx="82296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510619-C3DC-1742-8D97-AA04E4DA4882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80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799"/>
            <a:ext cx="38862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828799"/>
            <a:ext cx="3886200" cy="4343400"/>
          </a:xfrm>
        </p:spPr>
        <p:txBody>
          <a:bodyPr lIns="0" t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472385-6839-5048-9797-D8A0E313B101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5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EAC28F-3273-5C49-95C3-ED78200C4FB4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5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EF710-8C28-6546-9604-880FB4645B21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828797"/>
            <a:ext cx="82296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306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DA9E2A-8607-5C4E-8C0A-43148951D912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797"/>
            <a:ext cx="38862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828797"/>
            <a:ext cx="3886200" cy="4343400"/>
          </a:xfrm>
        </p:spPr>
        <p:txBody>
          <a:bodyPr lIns="0" tIns="0" bIns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43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8605C4-A25A-B649-99D1-F205BCD3665C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66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CD72E9-4AED-4D4C-8150-C415CA6AC4E9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828800"/>
            <a:ext cx="8229600" cy="34290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04954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589BE-4EC2-DF4F-9D75-1E8273666669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2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6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3D58F8-7DFF-4CB3-8187-949368200B61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737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tle_Backgroun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itle_Foot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PNNL_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Proudly_Operated_by_Battelle_Onyx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900" y="1831975"/>
            <a:ext cx="8212138" cy="906463"/>
          </a:xfrm>
        </p:spPr>
        <p:txBody>
          <a:bodyPr lIns="91440" tIns="45720" rIns="91440" bIns="45720"/>
          <a:lstStyle>
            <a:lvl1pPr>
              <a:defRPr sz="4000">
                <a:solidFill>
                  <a:srgbClr val="C97A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488" y="2973388"/>
            <a:ext cx="8208962" cy="2279650"/>
          </a:xfrm>
        </p:spPr>
        <p:txBody>
          <a:bodyPr lIns="91440" tIns="45720" rIns="91440" bIns="45720"/>
          <a:lstStyle>
            <a:lvl1pPr marL="0" indent="0"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42B76-6648-44FB-A33D-6DD810236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873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9A080766-0BF8-8348-AE6A-8A4A559F6D3E}" type="datetime4">
              <a:rPr lang="en-US" smtClean="0"/>
              <a:pPr/>
              <a:t>March 15,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2628782"/>
            <a:ext cx="9144000" cy="1600438"/>
          </a:xfrm>
          <a:noFill/>
          <a:ln w="25400">
            <a:noFill/>
          </a:ln>
          <a:effectLst/>
        </p:spPr>
        <p:txBody>
          <a:bodyPr lIns="457200" tIns="457200" rIns="457200" bIns="457200" anchor="ctr">
            <a:spAutoFit/>
          </a:bodyPr>
          <a:lstStyle>
            <a:lvl1pPr algn="l">
              <a:defRPr sz="4400" b="1">
                <a:solidFill>
                  <a:srgbClr val="D575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8229600" cy="457200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7072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</a:t>
            </a:r>
            <a:r>
              <a:rPr lang="en-US" dirty="0" err="1" smtClean="0"/>
              <a:t>Name(S</a:t>
            </a:r>
            <a:r>
              <a:rPr lang="en-US" dirty="0" smtClean="0"/>
              <a:t>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5257800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presenter organization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540477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presentation event or location</a:t>
            </a:r>
          </a:p>
        </p:txBody>
      </p:sp>
    </p:spTree>
    <p:extLst>
      <p:ext uri="{BB962C8B-B14F-4D97-AF65-F5344CB8AC3E}">
        <p14:creationId xmlns:p14="http://schemas.microsoft.com/office/powerpoint/2010/main" val="332869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621792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4800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571B0C3B-3A7D-3848-B824-737E096AF391}" type="datetime4">
              <a:rPr lang="en-US" smtClean="0"/>
              <a:pPr/>
              <a:t>March 15,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869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6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F4FDA3-C98B-EA4E-8817-64F4090BAB92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524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6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7B99E-ACA9-3B49-9F4E-9CFF45A7F14A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988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5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5B9E8E-6868-BD41-B75D-7F7725F1694F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371600"/>
            <a:ext cx="8229600" cy="38862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0426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D3E66C-72C2-1240-90D0-E7332024CCF6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56615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090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828799"/>
            <a:ext cx="82296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510619-C3DC-1742-8D97-AA04E4DA4882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39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799"/>
            <a:ext cx="38862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828799"/>
            <a:ext cx="3886200" cy="4343400"/>
          </a:xfrm>
        </p:spPr>
        <p:txBody>
          <a:bodyPr lIns="0" t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78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EAC28F-3273-5C49-95C3-ED78200C4FB4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8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6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0D36B1-D309-43BA-A130-1145C3FB0060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87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EF710-8C28-6546-9604-880FB4645B21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828797"/>
            <a:ext cx="82296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063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DA9E2A-8607-5C4E-8C0A-43148951D912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797"/>
            <a:ext cx="38862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828797"/>
            <a:ext cx="3886200" cy="4343400"/>
          </a:xfrm>
        </p:spPr>
        <p:txBody>
          <a:bodyPr lIns="0" tIns="0" bIns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657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8605C4-A25A-B649-99D1-F205BCD3665C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669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CD72E9-4AED-4D4C-8150-C415CA6AC4E9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828800"/>
            <a:ext cx="8229600" cy="34290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7861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589BE-4EC2-DF4F-9D75-1E8273666669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9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5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93BC26-3C5D-4420-BA00-B291B119E632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371600"/>
            <a:ext cx="8229600" cy="38862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69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AF51E7-ACB6-487B-AF35-A38DE9F8C1EB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56615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5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828799"/>
            <a:ext cx="82296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6F89EC-E270-4156-9E4E-D9C3E4232CD1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799"/>
            <a:ext cx="38862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828799"/>
            <a:ext cx="3886200" cy="4343400"/>
          </a:xfrm>
        </p:spPr>
        <p:txBody>
          <a:bodyPr lIns="0" t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41702F-E480-486C-9F8E-05BD40EC0AAD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2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0920B4-3EBB-4BEA-8A3A-F434DA1D560D}" type="datetime4">
              <a:rPr lang="en-US" smtClean="0"/>
              <a:pPr/>
              <a:t>March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7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1.jpe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latinum_PowerPoint_Background_08-19-2011.jp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62179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343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pPr defTabSz="457200"/>
            <a:fld id="{33AF2821-C9DC-4D1B-B390-B9F953158615}" type="datetime4">
              <a:rPr lang="en-US" smtClean="0"/>
              <a:pPr defTabSz="457200"/>
              <a:t>March 15, 2018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pPr defTabSz="457200"/>
            <a:fld id="{03722D57-58D6-9447-A6D5-A97F6C35A8FB}" type="slidenum">
              <a:rPr lang="en-US" smtClean="0"/>
              <a:pPr defTabSz="457200"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71232" y="128016"/>
            <a:ext cx="1444752" cy="72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8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500" b="1" kern="1200">
          <a:solidFill>
            <a:srgbClr val="D575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9"/>
        </a:buBlip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20"/>
        </a:buBlip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1"/>
        </a:buBlip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2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9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latinum_PowerPoint_Background_08-19-2011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62179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343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pPr defTabSz="457200"/>
            <a:fld id="{1205DB16-F3E1-7B41-BE18-DA9132C94C8C}" type="datetime4">
              <a:rPr lang="en-US" smtClean="0"/>
              <a:pPr defTabSz="457200"/>
              <a:t>March 15, 2018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pPr defTabSz="457200"/>
            <a:fld id="{03722D57-58D6-9447-A6D5-A97F6C35A8FB}" type="slidenum">
              <a:rPr lang="en-US" smtClean="0"/>
              <a:pPr defTabSz="457200"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71232" y="128016"/>
            <a:ext cx="1444752" cy="72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0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500" b="1" kern="1200">
          <a:solidFill>
            <a:srgbClr val="D575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9"/>
        </a:buBlip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20"/>
        </a:buBlip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1"/>
        </a:buBlip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2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9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latinum_PowerPoint_Background_08-19-2011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62179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343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1205DB16-F3E1-7B41-BE18-DA9132C94C8C}" type="datetime4">
              <a:rPr lang="en-US" smtClean="0"/>
              <a:pPr/>
              <a:t>March 15, 2018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71232" y="128016"/>
            <a:ext cx="1444752" cy="72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0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500" b="1" kern="1200">
          <a:solidFill>
            <a:srgbClr val="D575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19"/>
        </a:buBlip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0"/>
        </a:buBlip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1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4" y="125361"/>
            <a:ext cx="6629400" cy="769441"/>
          </a:xfrm>
        </p:spPr>
        <p:txBody>
          <a:bodyPr/>
          <a:lstStyle/>
          <a:p>
            <a:r>
              <a:rPr lang="en-US" dirty="0" smtClean="0"/>
              <a:t>Optimal PMU placement and cascading analysis in IEEE 10 machine 39 bus system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180326" y="2217619"/>
            <a:ext cx="17617756" cy="54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5791200" cy="556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479497"/>
      </p:ext>
    </p:extLst>
  </p:cSld>
  <p:clrMapOvr>
    <a:masterClrMapping/>
  </p:clrMapOvr>
</p:sld>
</file>

<file path=ppt/theme/theme1.xml><?xml version="1.0" encoding="utf-8"?>
<a:theme xmlns:a="http://schemas.openxmlformats.org/drawingml/2006/main" name="PNNL Platinu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NNL Platinu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PNNL Platinu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12010</TotalTime>
  <Words>14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PNNL Platinum Theme</vt:lpstr>
      <vt:lpstr>1_PNNL Platinum Theme</vt:lpstr>
      <vt:lpstr>2_PNNL Platinum Theme</vt:lpstr>
      <vt:lpstr>Optimal PMU placement and cascading analysis in IEEE 10 machine 39 bus system 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Analysis (VA) with missing data</dc:title>
  <dc:creator>Mark Rice</dc:creator>
  <cp:lastModifiedBy>Renke Huang</cp:lastModifiedBy>
  <cp:revision>993</cp:revision>
  <cp:lastPrinted>2013-03-12T00:19:43Z</cp:lastPrinted>
  <dcterms:created xsi:type="dcterms:W3CDTF">2011-12-14T18:14:01Z</dcterms:created>
  <dcterms:modified xsi:type="dcterms:W3CDTF">2018-03-15T22:20:38Z</dcterms:modified>
</cp:coreProperties>
</file>