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50EF6418-895A-4B07-A73E-446829D24125}" type="datetimeFigureOut">
              <a:rPr lang="en-ZA" smtClean="0"/>
              <a:t>2023/10/08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2257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0EF6418-895A-4B07-A73E-446829D24125}" type="datetimeFigureOut">
              <a:rPr lang="en-ZA" smtClean="0"/>
              <a:t>2023/10/08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4035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0EF6418-895A-4B07-A73E-446829D24125}" type="datetimeFigureOut">
              <a:rPr lang="en-ZA" smtClean="0"/>
              <a:t>2023/10/08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76381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0EF6418-895A-4B07-A73E-446829D24125}" type="datetimeFigureOut">
              <a:rPr lang="en-ZA" smtClean="0"/>
              <a:t>2023/10/08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17076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F6418-895A-4B07-A73E-446829D24125}" type="datetimeFigureOut">
              <a:rPr lang="en-ZA" smtClean="0"/>
              <a:t>2023/10/08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110708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0EF6418-895A-4B07-A73E-446829D24125}" type="datetimeFigureOut">
              <a:rPr lang="en-ZA" smtClean="0"/>
              <a:t>2023/10/08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64291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50EF6418-895A-4B07-A73E-446829D24125}" type="datetimeFigureOut">
              <a:rPr lang="en-ZA" smtClean="0"/>
              <a:t>2023/10/08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61744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50EF6418-895A-4B07-A73E-446829D24125}" type="datetimeFigureOut">
              <a:rPr lang="en-ZA" smtClean="0"/>
              <a:t>2023/10/08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64381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F6418-895A-4B07-A73E-446829D24125}" type="datetimeFigureOut">
              <a:rPr lang="en-ZA" smtClean="0"/>
              <a:t>2023/10/08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46595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F6418-895A-4B07-A73E-446829D24125}" type="datetimeFigureOut">
              <a:rPr lang="en-ZA" smtClean="0"/>
              <a:t>2023/10/08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38341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F6418-895A-4B07-A73E-446829D24125}" type="datetimeFigureOut">
              <a:rPr lang="en-ZA" smtClean="0"/>
              <a:t>2023/10/08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E4A03E4-77D8-4DE3-914A-A7D29EEABC76}" type="slidenum">
              <a:rPr lang="en-ZA" smtClean="0"/>
              <a:t>‹#›</a:t>
            </a:fld>
            <a:endParaRPr lang="en-ZA"/>
          </a:p>
        </p:txBody>
      </p:sp>
    </p:spTree>
    <p:extLst>
      <p:ext uri="{BB962C8B-B14F-4D97-AF65-F5344CB8AC3E}">
        <p14:creationId xmlns:p14="http://schemas.microsoft.com/office/powerpoint/2010/main" val="242517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F6418-895A-4B07-A73E-446829D24125}" type="datetimeFigureOut">
              <a:rPr lang="en-ZA" smtClean="0"/>
              <a:t>2023/10/08</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A03E4-77D8-4DE3-914A-A7D29EEABC76}" type="slidenum">
              <a:rPr lang="en-ZA" smtClean="0"/>
              <a:t>‹#›</a:t>
            </a:fld>
            <a:endParaRPr lang="en-ZA"/>
          </a:p>
        </p:txBody>
      </p:sp>
    </p:spTree>
    <p:extLst>
      <p:ext uri="{BB962C8B-B14F-4D97-AF65-F5344CB8AC3E}">
        <p14:creationId xmlns:p14="http://schemas.microsoft.com/office/powerpoint/2010/main" val="166154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1"/>
            <a:ext cx="7772400" cy="2331690"/>
          </a:xfrm>
        </p:spPr>
        <p:txBody>
          <a:bodyPr/>
          <a:lstStyle/>
          <a:p>
            <a:r>
              <a:rPr lang="en-ZA" dirty="0" smtClean="0"/>
              <a:t>Ultra Challenge</a:t>
            </a:r>
            <a:endParaRPr lang="en-ZA" dirty="0"/>
          </a:p>
        </p:txBody>
      </p:sp>
      <p:sp>
        <p:nvSpPr>
          <p:cNvPr id="3" name="Subtitle 2"/>
          <p:cNvSpPr>
            <a:spLocks noGrp="1"/>
          </p:cNvSpPr>
          <p:nvPr>
            <p:ph type="subTitle" idx="1"/>
          </p:nvPr>
        </p:nvSpPr>
        <p:spPr/>
        <p:txBody>
          <a:bodyPr/>
          <a:lstStyle/>
          <a:p>
            <a:r>
              <a:rPr lang="en-ZA" dirty="0" smtClean="0"/>
              <a:t>Experimental uses of NASA EMIT data for location surface characterisation</a:t>
            </a:r>
            <a:endParaRPr lang="en-ZA" dirty="0"/>
          </a:p>
        </p:txBody>
      </p:sp>
      <p:sp>
        <p:nvSpPr>
          <p:cNvPr id="4" name="TextBox 3"/>
          <p:cNvSpPr txBox="1"/>
          <p:nvPr/>
        </p:nvSpPr>
        <p:spPr>
          <a:xfrm>
            <a:off x="5364088" y="6021288"/>
            <a:ext cx="2448272" cy="369332"/>
          </a:xfrm>
          <a:prstGeom prst="rect">
            <a:avLst/>
          </a:prstGeom>
          <a:noFill/>
        </p:spPr>
        <p:txBody>
          <a:bodyPr wrap="square" rtlCol="0">
            <a:spAutoFit/>
          </a:bodyPr>
          <a:lstStyle/>
          <a:p>
            <a:r>
              <a:rPr lang="en-ZA" dirty="0" smtClean="0"/>
              <a:t>By Robert Lambert</a:t>
            </a:r>
            <a:endParaRPr lang="en-ZA" dirty="0"/>
          </a:p>
        </p:txBody>
      </p:sp>
    </p:spTree>
    <p:extLst>
      <p:ext uri="{BB962C8B-B14F-4D97-AF65-F5344CB8AC3E}">
        <p14:creationId xmlns:p14="http://schemas.microsoft.com/office/powerpoint/2010/main" val="39835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720080"/>
          </a:xfrm>
        </p:spPr>
        <p:txBody>
          <a:bodyPr>
            <a:normAutofit fontScale="90000"/>
          </a:bodyPr>
          <a:lstStyle/>
          <a:p>
            <a:r>
              <a:rPr lang="en-ZA" dirty="0" err="1" smtClean="0"/>
              <a:t>Color</a:t>
            </a:r>
            <a:r>
              <a:rPr lang="en-ZA" dirty="0" smtClean="0"/>
              <a:t> interpretation</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874" y="836712"/>
            <a:ext cx="6456374" cy="4561283"/>
          </a:xfrm>
        </p:spPr>
      </p:pic>
      <p:sp>
        <p:nvSpPr>
          <p:cNvPr id="5" name="TextBox 4"/>
          <p:cNvSpPr txBox="1"/>
          <p:nvPr/>
        </p:nvSpPr>
        <p:spPr>
          <a:xfrm>
            <a:off x="539552" y="5229200"/>
            <a:ext cx="6768752" cy="1169551"/>
          </a:xfrm>
          <a:prstGeom prst="rect">
            <a:avLst/>
          </a:prstGeom>
          <a:noFill/>
        </p:spPr>
        <p:txBody>
          <a:bodyPr wrap="square" rtlCol="0">
            <a:spAutoFit/>
          </a:bodyPr>
          <a:lstStyle/>
          <a:p>
            <a:r>
              <a:rPr lang="en-ZA" sz="1400" dirty="0" err="1" smtClean="0"/>
              <a:t>Color</a:t>
            </a:r>
            <a:r>
              <a:rPr lang="en-ZA" sz="1400" dirty="0" smtClean="0"/>
              <a:t> map using varied width normal distributions over multiple channels to simulate human </a:t>
            </a:r>
            <a:r>
              <a:rPr lang="en-ZA" sz="1400" dirty="0" err="1" smtClean="0"/>
              <a:t>color</a:t>
            </a:r>
            <a:r>
              <a:rPr lang="en-ZA" sz="1400" dirty="0" smtClean="0"/>
              <a:t> perception, using NASA EMIT data for Cape Town, South Africa. Note how industrial areas appear to create to create very white </a:t>
            </a:r>
            <a:r>
              <a:rPr lang="en-ZA" sz="1400" dirty="0" err="1" smtClean="0"/>
              <a:t>colors</a:t>
            </a:r>
            <a:r>
              <a:rPr lang="en-ZA" sz="1400" dirty="0" smtClean="0"/>
              <a:t>, caused by high collective R, G, and B wavelengths output by this specific </a:t>
            </a:r>
            <a:r>
              <a:rPr lang="en-ZA" sz="1400" dirty="0" err="1" smtClean="0"/>
              <a:t>color</a:t>
            </a:r>
            <a:r>
              <a:rPr lang="en-ZA" sz="1400" dirty="0" smtClean="0"/>
              <a:t> perception algorithm. Suburban areas shown as grey, vegetation in green. Water and rivers as mostly appear as black.</a:t>
            </a:r>
          </a:p>
        </p:txBody>
      </p:sp>
    </p:spTree>
    <p:extLst>
      <p:ext uri="{BB962C8B-B14F-4D97-AF65-F5344CB8AC3E}">
        <p14:creationId xmlns:p14="http://schemas.microsoft.com/office/powerpoint/2010/main" val="5607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27168" cy="418058"/>
          </a:xfrm>
        </p:spPr>
        <p:txBody>
          <a:bodyPr>
            <a:normAutofit fontScale="90000"/>
          </a:bodyPr>
          <a:lstStyle/>
          <a:p>
            <a:r>
              <a:rPr lang="en-ZA" dirty="0" smtClean="0"/>
              <a:t>Vegetation Interpretation</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087" y="836712"/>
            <a:ext cx="6013598" cy="4248472"/>
          </a:xfrm>
        </p:spPr>
      </p:pic>
      <p:sp>
        <p:nvSpPr>
          <p:cNvPr id="5" name="TextBox 4"/>
          <p:cNvSpPr txBox="1"/>
          <p:nvPr/>
        </p:nvSpPr>
        <p:spPr>
          <a:xfrm>
            <a:off x="827584" y="5157192"/>
            <a:ext cx="5904656" cy="1477328"/>
          </a:xfrm>
          <a:prstGeom prst="rect">
            <a:avLst/>
          </a:prstGeom>
          <a:noFill/>
        </p:spPr>
        <p:txBody>
          <a:bodyPr wrap="square" rtlCol="0">
            <a:spAutoFit/>
          </a:bodyPr>
          <a:lstStyle/>
          <a:p>
            <a:r>
              <a:rPr lang="en-ZA" dirty="0" smtClean="0"/>
              <a:t>NDVI Calculation using specific red and infrared channels, threshold of 0.3, counting 17463 pixels (29 % percent of the image) – </a:t>
            </a:r>
            <a:r>
              <a:rPr lang="en-ZA" dirty="0" err="1" smtClean="0"/>
              <a:t>Color</a:t>
            </a:r>
            <a:r>
              <a:rPr lang="en-ZA" dirty="0" smtClean="0"/>
              <a:t> image is used and then the amount of NDVI over the threshold is applied to a function to show NDVI intensity</a:t>
            </a:r>
            <a:r>
              <a:rPr lang="en-ZA" dirty="0"/>
              <a:t> </a:t>
            </a:r>
            <a:r>
              <a:rPr lang="en-ZA" dirty="0" smtClean="0"/>
              <a:t>as a </a:t>
            </a:r>
            <a:r>
              <a:rPr lang="en-ZA" dirty="0" err="1" smtClean="0"/>
              <a:t>color</a:t>
            </a:r>
            <a:endParaRPr lang="en-ZA" dirty="0" smtClean="0"/>
          </a:p>
        </p:txBody>
      </p:sp>
    </p:spTree>
    <p:extLst>
      <p:ext uri="{BB962C8B-B14F-4D97-AF65-F5344CB8AC3E}">
        <p14:creationId xmlns:p14="http://schemas.microsoft.com/office/powerpoint/2010/main" val="272347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60648"/>
            <a:ext cx="4320480" cy="5830960"/>
          </a:xfrm>
          <a:prstGeom prst="rect">
            <a:avLst/>
          </a:prstGeom>
        </p:spPr>
      </p:pic>
      <p:sp>
        <p:nvSpPr>
          <p:cNvPr id="3" name="TextBox 2"/>
          <p:cNvSpPr txBox="1"/>
          <p:nvPr/>
        </p:nvSpPr>
        <p:spPr>
          <a:xfrm>
            <a:off x="1043608" y="6021288"/>
            <a:ext cx="5616624" cy="646331"/>
          </a:xfrm>
          <a:prstGeom prst="rect">
            <a:avLst/>
          </a:prstGeom>
          <a:noFill/>
        </p:spPr>
        <p:txBody>
          <a:bodyPr wrap="square" rtlCol="0">
            <a:spAutoFit/>
          </a:bodyPr>
          <a:lstStyle/>
          <a:p>
            <a:r>
              <a:rPr lang="en-ZA" dirty="0" smtClean="0"/>
              <a:t>Comparison of </a:t>
            </a:r>
            <a:r>
              <a:rPr lang="en-ZA" dirty="0" err="1" smtClean="0"/>
              <a:t>Color</a:t>
            </a:r>
            <a:r>
              <a:rPr lang="en-ZA" dirty="0" smtClean="0"/>
              <a:t> map to Vegetation map on the same slide</a:t>
            </a:r>
            <a:endParaRPr lang="en-ZA" dirty="0"/>
          </a:p>
        </p:txBody>
      </p:sp>
    </p:spTree>
    <p:extLst>
      <p:ext uri="{BB962C8B-B14F-4D97-AF65-F5344CB8AC3E}">
        <p14:creationId xmlns:p14="http://schemas.microsoft.com/office/powerpoint/2010/main" val="110537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ata\EMIT\Plots\Plot-CT2-ch171-0.1-734x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096" y="620688"/>
            <a:ext cx="6273800" cy="4432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75656" y="5052988"/>
            <a:ext cx="6264696" cy="1169551"/>
          </a:xfrm>
          <a:prstGeom prst="rect">
            <a:avLst/>
          </a:prstGeom>
          <a:noFill/>
        </p:spPr>
        <p:txBody>
          <a:bodyPr wrap="square" rtlCol="0">
            <a:spAutoFit/>
          </a:bodyPr>
          <a:lstStyle/>
          <a:p>
            <a:r>
              <a:rPr lang="en-ZA" sz="1400" dirty="0" smtClean="0"/>
              <a:t>Location of the Pixel 734, 39 marked with green marker which while will be used for plot of water wavelength profile in the next slide.  Image is of channel 171, blue is being marked with an experimental algorithm to attempt to characterise where water is. (This water detection algorithm was an early experimental test which was not highly reliable, so not all blue marked areas are in fact be water).</a:t>
            </a:r>
            <a:endParaRPr lang="en-ZA" sz="1400" dirty="0"/>
          </a:p>
        </p:txBody>
      </p:sp>
    </p:spTree>
    <p:extLst>
      <p:ext uri="{BB962C8B-B14F-4D97-AF65-F5344CB8AC3E}">
        <p14:creationId xmlns:p14="http://schemas.microsoft.com/office/powerpoint/2010/main" val="346569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ata\EMIT\Plots\Plot-CT2-734x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6210300" cy="4432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9592" y="5157192"/>
            <a:ext cx="6696744" cy="923330"/>
          </a:xfrm>
          <a:prstGeom prst="rect">
            <a:avLst/>
          </a:prstGeom>
          <a:noFill/>
        </p:spPr>
        <p:txBody>
          <a:bodyPr wrap="square" rtlCol="0">
            <a:spAutoFit/>
          </a:bodyPr>
          <a:lstStyle/>
          <a:p>
            <a:r>
              <a:rPr lang="en-ZA" dirty="0" smtClean="0"/>
              <a:t>Plot of Pixel data of  water at pixel (734, 39) in image in the preceding slide, violet, green and red wavelengths marked with dotted line, darker red lines show infrared bands.</a:t>
            </a:r>
            <a:endParaRPr lang="en-ZA" dirty="0"/>
          </a:p>
        </p:txBody>
      </p:sp>
    </p:spTree>
    <p:extLst>
      <p:ext uri="{BB962C8B-B14F-4D97-AF65-F5344CB8AC3E}">
        <p14:creationId xmlns:p14="http://schemas.microsoft.com/office/powerpoint/2010/main" val="80959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About this project</a:t>
            </a:r>
            <a:endParaRPr lang="en-ZA" dirty="0"/>
          </a:p>
        </p:txBody>
      </p:sp>
      <p:sp>
        <p:nvSpPr>
          <p:cNvPr id="3" name="Content Placeholder 2"/>
          <p:cNvSpPr>
            <a:spLocks noGrp="1"/>
          </p:cNvSpPr>
          <p:nvPr>
            <p:ph idx="1"/>
          </p:nvPr>
        </p:nvSpPr>
        <p:spPr/>
        <p:txBody>
          <a:bodyPr>
            <a:normAutofit lnSpcReduction="10000"/>
          </a:bodyPr>
          <a:lstStyle/>
          <a:p>
            <a:pPr marL="0" indent="0">
              <a:buNone/>
            </a:pPr>
            <a:r>
              <a:rPr lang="en-ZA" dirty="0" smtClean="0"/>
              <a:t>More about this project</a:t>
            </a:r>
          </a:p>
          <a:p>
            <a:endParaRPr lang="en-ZA" dirty="0"/>
          </a:p>
          <a:p>
            <a:r>
              <a:rPr lang="en-ZA" dirty="0" smtClean="0"/>
              <a:t>This project was started at 2023/09/04 when I first downloaded the first EMIT file, and began learning about how to display it and thinking about the various applications of EMIT data in surface characterisation.</a:t>
            </a:r>
          </a:p>
          <a:p>
            <a:r>
              <a:rPr lang="en-ZA" dirty="0" smtClean="0"/>
              <a:t>This project is suggested as a template project for the </a:t>
            </a:r>
            <a:r>
              <a:rPr lang="en-ZA" dirty="0" err="1" smtClean="0"/>
              <a:t>the</a:t>
            </a:r>
            <a:r>
              <a:rPr lang="en-ZA" dirty="0" smtClean="0"/>
              <a:t> Space Apps Ultra Challenge.</a:t>
            </a:r>
            <a:endParaRPr lang="en-ZA" dirty="0"/>
          </a:p>
        </p:txBody>
      </p:sp>
    </p:spTree>
    <p:extLst>
      <p:ext uri="{BB962C8B-B14F-4D97-AF65-F5344CB8AC3E}">
        <p14:creationId xmlns:p14="http://schemas.microsoft.com/office/powerpoint/2010/main" val="30075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What is a Space Apps Ultra Challenge?</a:t>
            </a:r>
            <a:endParaRPr lang="en-ZA" dirty="0"/>
          </a:p>
        </p:txBody>
      </p:sp>
      <p:sp>
        <p:nvSpPr>
          <p:cNvPr id="3" name="Content Placeholder 2"/>
          <p:cNvSpPr>
            <a:spLocks noGrp="1"/>
          </p:cNvSpPr>
          <p:nvPr>
            <p:ph idx="1"/>
          </p:nvPr>
        </p:nvSpPr>
        <p:spPr/>
        <p:txBody>
          <a:bodyPr>
            <a:normAutofit/>
          </a:bodyPr>
          <a:lstStyle/>
          <a:p>
            <a:r>
              <a:rPr lang="en-ZA" sz="2400" dirty="0" smtClean="0"/>
              <a:t>A </a:t>
            </a:r>
            <a:r>
              <a:rPr lang="en-ZA" sz="2400" dirty="0" err="1" smtClean="0"/>
              <a:t>SpaceApps</a:t>
            </a:r>
            <a:r>
              <a:rPr lang="en-ZA" sz="2400" dirty="0" smtClean="0"/>
              <a:t> Ultra Challenge is a challenge that is made known weeks in advance of the project submission deadline, but is allowed to be started from the moment the challenges are released.</a:t>
            </a:r>
          </a:p>
          <a:p>
            <a:r>
              <a:rPr lang="en-ZA" sz="2400" dirty="0" smtClean="0"/>
              <a:t>This allows for participants to participate and build more advanced solutions and showcase their creativity and skills, and learn more deeply about using NASA data in a manner that 48 hours doesn’t allow.</a:t>
            </a:r>
          </a:p>
          <a:p>
            <a:endParaRPr lang="en-ZA" dirty="0"/>
          </a:p>
        </p:txBody>
      </p:sp>
    </p:spTree>
    <p:extLst>
      <p:ext uri="{BB962C8B-B14F-4D97-AF65-F5344CB8AC3E}">
        <p14:creationId xmlns:p14="http://schemas.microsoft.com/office/powerpoint/2010/main" val="295586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409</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Ultra Challenge</vt:lpstr>
      <vt:lpstr>Color interpretation</vt:lpstr>
      <vt:lpstr>Vegetation Interpretation</vt:lpstr>
      <vt:lpstr>PowerPoint Presentation</vt:lpstr>
      <vt:lpstr>PowerPoint Presentation</vt:lpstr>
      <vt:lpstr>PowerPoint Presentation</vt:lpstr>
      <vt:lpstr>About this project</vt:lpstr>
      <vt:lpstr>What is a Space Apps Ultra Challenge?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dc:title>
  <dc:creator>Jay</dc:creator>
  <cp:lastModifiedBy>Jay</cp:lastModifiedBy>
  <cp:revision>10</cp:revision>
  <dcterms:created xsi:type="dcterms:W3CDTF">2023-10-08T17:57:09Z</dcterms:created>
  <dcterms:modified xsi:type="dcterms:W3CDTF">2023-10-08T19:26:15Z</dcterms:modified>
</cp:coreProperties>
</file>