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3" r:id="rId2"/>
    <p:sldId id="259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704" autoAdjust="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D5F2A9-A859-4043-BE3E-5A64A6E4087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2019/11/18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C99B5-6500-46F0-A3E4-1690D0DDC37A}" type="datetime1">
              <a:rPr lang="zh-CN" altLang="en-US" smtClean="0"/>
              <a:pPr/>
              <a:t>2019/11/18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936D52-512B-47DE-BC94-6C88A56CE98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936D52-512B-47DE-BC94-6C88A56CE98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91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矩形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椭圆形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椭圆形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椭圆形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zh-CN" altLang="en-US" sz="2400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68C4EA-98DC-44F4-9E27-D8F6B7FA862B}" type="datetime1">
              <a:rPr lang="zh-CN" altLang="en-US" noProof="0" smtClean="0"/>
              <a:t>2019/11/18</a:t>
            </a:fld>
            <a:endParaRPr lang="zh-CN" altLang="en-US" noProof="0" dirty="0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30" name="幻灯片编号占位符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BF8DD-4B1D-407A-AFC7-D23DC42E13BB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9B10C-A1E2-4B48-9F46-48DCEF805FEE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3D6B1276-ACCD-4A94-88D9-D51813E4C3AF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22F35-BA13-44D1-BDB3-3263E61FC6A0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0F923-FC21-4E6F-8D06-9F3B6AFC3C23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71DFA9-82AB-4EFB-8C12-5CD7AF183BED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BD3BD-9FE4-4D8C-9891-7260A885742B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F81F6-BE15-4B0E-B58D-0B5F2511ED1E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3884A-7A6E-4AEF-9E4E-32A1D38908C6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E9DA0C-7861-426C-B5B3-96F2835A970D}" type="datetime1">
              <a:rPr lang="zh-CN" altLang="en-US" noProof="0" smtClean="0"/>
              <a:t>2019/11/18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图片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组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椭圆形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5" name="椭圆形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6" name="椭圆形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7" name="椭圆形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8" name="椭圆形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zh-CN" altLang="en-US" sz="2400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8" rtl="0"/>
            <a:endParaRPr lang="zh-CN" altLang="en-US" noProof="0" dirty="0"/>
          </a:p>
        </p:txBody>
      </p:sp>
      <p:sp>
        <p:nvSpPr>
          <p:cNvPr id="3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17A3EE1-14DE-4510-99B5-C71F7D010B07}" type="datetime1">
              <a:rPr lang="zh-CN" altLang="en-US" noProof="0" smtClean="0"/>
              <a:t>2019/11/18</a:t>
            </a:fld>
            <a:endParaRPr lang="zh-CN" altLang="en-US" noProof="0" dirty="0"/>
          </a:p>
        </p:txBody>
      </p:sp>
      <p:sp>
        <p:nvSpPr>
          <p:cNvPr id="3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2155A9-2BEA-4E1A-A809-3AB570F0F12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3354266/?spm_id_from=333.788.videocard.0" TargetMode="External"/><Relationship Id="rId2" Type="http://schemas.openxmlformats.org/officeDocument/2006/relationships/hyperlink" Target="https://www.bilibili.com/video/av61442011?from=search&amp;seid=1056622983628028416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Kun’s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Travel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（坤坤的奇妙探险）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Easygoing</a:t>
            </a:r>
            <a:r>
              <a:rPr lang="zh-CN" altLang="en-US" dirty="0"/>
              <a:t>（儒雅随和）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27C08-E69B-CA40-9852-F3FE49FDB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33" y="2796518"/>
            <a:ext cx="5585178" cy="32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Outline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游戏背景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/>
          </a:p>
          <a:p>
            <a:pPr lvl="0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项目进展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/>
          </a:p>
          <a:p>
            <a:pPr lvl="0"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游戏演示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好友排行榜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endParaRPr lang="en-US" altLang="zh-CN" dirty="0"/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6EE6-5170-4A5B-AACA-7D0AF895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D0F2F-F6F3-4202-91CE-750778B6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/>
              </a:rPr>
              <a:t>蔡徐坤打篮球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你干嘛哈哈哎哟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4" descr="“蔡徐坤打篮球”的图片搜索结果">
            <a:extLst>
              <a:ext uri="{FF2B5EF4-FFF2-40B4-BE49-F238E27FC236}">
                <a16:creationId xmlns:a16="http://schemas.microsoft.com/office/drawing/2014/main" id="{A471DCBD-D890-46F0-83E4-077FA6FF7A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“蔡徐坤打篮球”的图片搜索结果">
            <a:extLst>
              <a:ext uri="{FF2B5EF4-FFF2-40B4-BE49-F238E27FC236}">
                <a16:creationId xmlns:a16="http://schemas.microsoft.com/office/drawing/2014/main" id="{CF1FDDAD-6FB0-43D4-970F-7AF9DDE3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50" y="365125"/>
            <a:ext cx="667702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1AA1-D289-43A0-974F-EC72F93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CBF3F-F55F-475D-947F-7D961E55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1.0.0</a:t>
            </a:r>
          </a:p>
          <a:p>
            <a:pPr lvl="1"/>
            <a:r>
              <a:rPr lang="zh-CN" altLang="en-US" dirty="0"/>
              <a:t>混沌初开，</a:t>
            </a:r>
            <a:r>
              <a:rPr lang="en-US" altLang="zh-CN" dirty="0" err="1"/>
              <a:t>kunkun</a:t>
            </a:r>
            <a:r>
              <a:rPr lang="zh-CN" altLang="en-US" dirty="0"/>
              <a:t>降临</a:t>
            </a:r>
          </a:p>
          <a:p>
            <a:r>
              <a:rPr lang="en-US" altLang="zh-CN" b="1" dirty="0"/>
              <a:t>1.0.1</a:t>
            </a:r>
          </a:p>
          <a:p>
            <a:pPr lvl="1"/>
            <a:r>
              <a:rPr lang="zh-CN" altLang="en-US" dirty="0"/>
              <a:t>更新了游戏背景音乐</a:t>
            </a:r>
          </a:p>
          <a:p>
            <a:pPr lvl="1"/>
            <a:r>
              <a:rPr lang="zh-CN" altLang="en-US" dirty="0"/>
              <a:t>加入了游戏说明</a:t>
            </a:r>
          </a:p>
          <a:p>
            <a:pPr lvl="1"/>
            <a:r>
              <a:rPr lang="zh-CN" altLang="en-US" dirty="0"/>
              <a:t>优化了游戏背景</a:t>
            </a:r>
          </a:p>
          <a:p>
            <a:r>
              <a:rPr lang="en-US" altLang="zh-CN" b="1" dirty="0"/>
              <a:t>1.0.2</a:t>
            </a:r>
          </a:p>
          <a:p>
            <a:pPr lvl="1"/>
            <a:r>
              <a:rPr lang="zh-CN" altLang="en-US" dirty="0"/>
              <a:t>修复了🐔和🏀显示与对象不同步的问题</a:t>
            </a:r>
          </a:p>
          <a:p>
            <a:pPr lvl="1"/>
            <a:r>
              <a:rPr lang="zh-CN" altLang="en-US" dirty="0"/>
              <a:t>加入了产生🐔增速的机制</a:t>
            </a:r>
          </a:p>
          <a:p>
            <a:pPr lvl="1"/>
            <a:r>
              <a:rPr lang="zh-CN" altLang="en-US" dirty="0"/>
              <a:t>加入了随机产生🐔和🏀的机制</a:t>
            </a:r>
          </a:p>
          <a:p>
            <a:r>
              <a:rPr lang="en-US" altLang="zh-CN" b="1" dirty="0"/>
              <a:t>1.0.3</a:t>
            </a:r>
          </a:p>
          <a:p>
            <a:pPr lvl="1"/>
            <a:r>
              <a:rPr lang="zh-CN" altLang="en-US" dirty="0"/>
              <a:t>加入了游戏结束时</a:t>
            </a:r>
            <a:r>
              <a:rPr lang="en-US" altLang="zh-CN" dirty="0" err="1"/>
              <a:t>kunkun</a:t>
            </a:r>
            <a:r>
              <a:rPr lang="zh-CN" altLang="en-US" dirty="0"/>
              <a:t>的语音</a:t>
            </a:r>
          </a:p>
          <a:p>
            <a:pPr lvl="1"/>
            <a:r>
              <a:rPr lang="zh-CN" altLang="en-US" dirty="0"/>
              <a:t>加入了游戏结束时</a:t>
            </a:r>
            <a:r>
              <a:rPr lang="en-US" altLang="zh-CN" dirty="0" err="1"/>
              <a:t>kunkun</a:t>
            </a:r>
            <a:r>
              <a:rPr lang="zh-CN" altLang="en-US" dirty="0"/>
              <a:t>大哭的表情</a:t>
            </a:r>
          </a:p>
          <a:p>
            <a:r>
              <a:rPr lang="en-US" altLang="zh-CN" b="1" dirty="0"/>
              <a:t>1.1.0</a:t>
            </a:r>
          </a:p>
          <a:p>
            <a:pPr lvl="1"/>
            <a:r>
              <a:rPr lang="zh-CN" altLang="en-US" dirty="0"/>
              <a:t>加入好友分数排行榜功能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4DCA-175D-465B-808B-89CC3B4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游戏演示</a:t>
            </a:r>
            <a:r>
              <a:rPr lang="en-US" altLang="zh-CN" dirty="0"/>
              <a:t>——</a:t>
            </a:r>
            <a:r>
              <a:rPr lang="zh-CN" altLang="en-US" dirty="0"/>
              <a:t>游戏界面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A80DFE-6B79-46E9-BF72-5DB3E90F5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543" y="1825625"/>
            <a:ext cx="2446404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86628E-F55C-46A3-800B-2DAF7FE9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98" y="1825625"/>
            <a:ext cx="2446404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198886-FEB0-4568-9F51-9B300D46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469" y="1825625"/>
            <a:ext cx="244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7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7CBB-743F-45DE-B402-A89FC5EE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游戏演示</a:t>
            </a:r>
            <a:r>
              <a:rPr lang="en-US" altLang="zh-CN" dirty="0"/>
              <a:t>——</a:t>
            </a:r>
            <a:r>
              <a:rPr lang="zh-CN" altLang="en-US" dirty="0"/>
              <a:t>排行榜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23E14F-16BF-442B-9165-2ECE353C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798" y="1825625"/>
            <a:ext cx="2446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水印设计模板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53_TF03460614" id="{76006B63-FA4C-4207-97FC-714C911457E0}" vid="{A5CAA8A2-C9BD-4738-9ED9-53DF6B00AFD0}"/>
    </a:ext>
  </a:extLst>
</a:theme>
</file>

<file path=ppt/theme/theme2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水印设计幻灯片</Template>
  <TotalTime>45</TotalTime>
  <Words>129</Words>
  <Application>Microsoft Macintosh PowerPoint</Application>
  <PresentationFormat>宽屏</PresentationFormat>
  <Paragraphs>36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 UI</vt:lpstr>
      <vt:lpstr>Century Gothic</vt:lpstr>
      <vt:lpstr>Wingdings</vt:lpstr>
      <vt:lpstr>水印设计模板</vt:lpstr>
      <vt:lpstr>Kun Kun’s Travel （坤坤的奇妙探险）</vt:lpstr>
      <vt:lpstr>Outline</vt:lpstr>
      <vt:lpstr>游戏背景</vt:lpstr>
      <vt:lpstr>项目进展</vt:lpstr>
      <vt:lpstr>游戏演示——游戏界面</vt:lpstr>
      <vt:lpstr>游戏演示——排行榜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 Kun’s Travel （坤坤的奇妙探险）</dc:title>
  <dc:creator>Ling Nozomi</dc:creator>
  <cp:lastModifiedBy>Microsoft Office User</cp:lastModifiedBy>
  <cp:revision>8</cp:revision>
  <dcterms:created xsi:type="dcterms:W3CDTF">2019-11-18T14:11:58Z</dcterms:created>
  <dcterms:modified xsi:type="dcterms:W3CDTF">2019-11-18T15:54:15Z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