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  <p:sldId id="265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8523"/>
  </p:normalViewPr>
  <p:slideViewPr>
    <p:cSldViewPr snapToGrid="0" snapToObjects="1">
      <p:cViewPr varScale="1">
        <p:scale>
          <a:sx n="99" d="100"/>
          <a:sy n="99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F8620-7B03-1549-A6F9-433B3A87999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46E98-2AF4-F548-AC23-1389A5902C1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目前是测试版</a:t>
            </a:r>
            <a:r>
              <a:rPr kumimoji="1" lang="en-US" altLang="zh-CN" dirty="0"/>
              <a:t>1.1.1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46E98-2AF4-F548-AC23-1389A5902C1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点击开始游戏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46E98-2AF4-F548-AC23-1389A5902C1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每隔</a:t>
            </a:r>
            <a:r>
              <a:rPr kumimoji="1" lang="en-US" altLang="zh-CN" dirty="0"/>
              <a:t>100</a:t>
            </a:r>
            <a:r>
              <a:rPr kumimoji="1" lang="zh-CN" altLang="en-US" dirty="0"/>
              <a:t>帧随机产生一个</a:t>
            </a:r>
            <a:r>
              <a:rPr kumimoji="1" lang="en-US" altLang="zh-CN" dirty="0"/>
              <a:t>🏀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🐔</a:t>
            </a:r>
            <a:endParaRPr kumimoji="1" lang="en-US" altLang="zh-CN" dirty="0"/>
          </a:p>
          <a:p>
            <a:r>
              <a:rPr kumimoji="1" lang="zh-CN" altLang="en-US" dirty="0"/>
              <a:t>障碍物初始速度为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，每产生一只</a:t>
            </a:r>
            <a:r>
              <a:rPr kumimoji="1" lang="en-US" altLang="zh-CN" dirty="0"/>
              <a:t>🐔</a:t>
            </a:r>
            <a:r>
              <a:rPr kumimoji="1" lang="zh-CN" altLang="en-US" dirty="0"/>
              <a:t>速度加</a:t>
            </a:r>
            <a:r>
              <a:rPr kumimoji="1" lang="en-US" altLang="zh-CN" dirty="0"/>
              <a:t>0.05</a:t>
            </a:r>
            <a:endParaRPr kumimoji="1" lang="en-US" altLang="zh-CN" dirty="0"/>
          </a:p>
          <a:p>
            <a:r>
              <a:rPr kumimoji="1" lang="zh-CN" altLang="en-US" dirty="0"/>
              <a:t>点击屏幕</a:t>
            </a:r>
            <a:r>
              <a:rPr kumimoji="1" lang="en-US" altLang="zh-CN" dirty="0" err="1"/>
              <a:t>kunkun</a:t>
            </a:r>
            <a:r>
              <a:rPr kumimoji="1" lang="zh-CN" altLang="en-US" dirty="0"/>
              <a:t>会进行加速度向下的跳动（模仿重力影响）</a:t>
            </a:r>
            <a:endParaRPr kumimoji="1" lang="en-US" altLang="zh-CN" dirty="0"/>
          </a:p>
          <a:p>
            <a:r>
              <a:rPr kumimoji="1" lang="zh-CN" altLang="en-US" dirty="0"/>
              <a:t>碰到</a:t>
            </a:r>
            <a:r>
              <a:rPr kumimoji="1" lang="en-US" altLang="zh-CN" dirty="0"/>
              <a:t>🐔</a:t>
            </a:r>
            <a:r>
              <a:rPr kumimoji="1" lang="zh-CN" altLang="en-US" dirty="0"/>
              <a:t>得一分</a:t>
            </a:r>
            <a:endParaRPr kumimoji="1" lang="en-US" altLang="zh-CN" dirty="0"/>
          </a:p>
          <a:p>
            <a:r>
              <a:rPr kumimoji="1" lang="zh-CN" altLang="en-US" dirty="0"/>
              <a:t>碰到地面或者</a:t>
            </a:r>
            <a:r>
              <a:rPr kumimoji="1" lang="en-US" altLang="zh-CN" dirty="0"/>
              <a:t>🏀</a:t>
            </a:r>
            <a:r>
              <a:rPr kumimoji="1" lang="zh-CN" altLang="en-US" dirty="0"/>
              <a:t>游戏结束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46E98-2AF4-F548-AC23-1389A5902C1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碰到地面或者</a:t>
            </a:r>
            <a:r>
              <a:rPr kumimoji="1" lang="en-US" altLang="zh-CN" dirty="0"/>
              <a:t>🏀</a:t>
            </a:r>
            <a:r>
              <a:rPr kumimoji="1" lang="zh-CN" altLang="en-US" dirty="0"/>
              <a:t>游戏结束</a:t>
            </a:r>
            <a:endParaRPr kumimoji="1" lang="en-US" altLang="zh-CN" dirty="0"/>
          </a:p>
          <a:p>
            <a:r>
              <a:rPr kumimoji="1" lang="zh-CN" altLang="en-US" dirty="0"/>
              <a:t>点击开始游戏重新开始</a:t>
            </a:r>
            <a:endParaRPr kumimoji="1" lang="en-US" altLang="zh-CN" dirty="0"/>
          </a:p>
          <a:p>
            <a:r>
              <a:rPr kumimoji="1" lang="zh-CN" altLang="en-US" dirty="0"/>
              <a:t>点击排行榜可以查看好友圈分数排行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46E98-2AF4-F548-AC23-1389A5902C1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wx.setUserCloudStorage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algn="l" defTabSz="914400" rtl="0" eaLnBrk="1" latinLnBrk="0" hangingPunct="1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wx.getFirendCloudStorage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algn="l" defTabSz="914400" rtl="0" eaLnBrk="1" latinLnBrk="0" hangingPunct="1"/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algn="l" defTabSz="914400" rtl="0" eaLnBrk="1" latinLnBrk="0" hangingPunct="1"/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主域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algn="l" defTabSz="914400" rtl="0" eaLnBrk="1" latinLnBrk="0" hangingPunct="1"/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开放数据域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46E98-2AF4-F548-AC23-1389A5902C1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适配不同尺寸的设备</a:t>
            </a:r>
            <a:endParaRPr kumimoji="1" lang="en-US" altLang="zh-CN" dirty="0"/>
          </a:p>
          <a:p>
            <a:r>
              <a:rPr kumimoji="1" lang="zh-CN" altLang="en-US" dirty="0"/>
              <a:t>跨系统平台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46E98-2AF4-F548-AC23-1389A5902C1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hyperlink" Target="https://www.bilibili.com/video/av53354266/?spm_id_from=333.788.videocard.0" TargetMode="External"/><Relationship Id="rId1" Type="http://schemas.openxmlformats.org/officeDocument/2006/relationships/hyperlink" Target="https://www.bilibili.com/video/av61442011?from=search&amp;seid=1604930872446217044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5778" y="1802097"/>
            <a:ext cx="9806152" cy="2098226"/>
          </a:xfrm>
        </p:spPr>
        <p:txBody>
          <a:bodyPr/>
          <a:lstStyle/>
          <a:p>
            <a:r>
              <a:rPr lang="en-US" altLang="zh-CN" b="1" dirty="0" err="1">
                <a:ln/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Kun</a:t>
            </a:r>
            <a:r>
              <a:rPr lang="en-US" altLang="zh-CN" b="1" dirty="0">
                <a:ln/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1" dirty="0" err="1">
                <a:ln/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Kun’s </a:t>
            </a:r>
            <a:r>
              <a:rPr lang="en-US" altLang="zh-CN" b="1" dirty="0">
                <a:ln/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Travel</a:t>
            </a:r>
            <a:br>
              <a:rPr lang="en-US" altLang="zh-CN" dirty="0">
                <a:ln/>
                <a:solidFill>
                  <a:schemeClr val="accent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200" dirty="0">
                <a:ln/>
                <a:solidFill>
                  <a:schemeClr val="accent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</a:t>
            </a:r>
            <a:r>
              <a:rPr lang="en-US" altLang="zh-CN" sz="32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altLang="zh-CN" sz="320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2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rPr>
              <a:t>——</a:t>
            </a:r>
            <a:r>
              <a:rPr lang="zh-CN" alt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rPr>
              <a:t> </a:t>
            </a:r>
            <a:r>
              <a:rPr lang="en-US" altLang="zh-CN" sz="32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rPr>
              <a:t>made</a:t>
            </a:r>
            <a:r>
              <a:rPr lang="zh-CN" alt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rPr>
              <a:t> </a:t>
            </a:r>
            <a:r>
              <a:rPr lang="en-US" altLang="zh-CN" sz="32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rPr>
              <a:t>by</a:t>
            </a:r>
            <a:r>
              <a:rPr lang="zh-CN" alt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rPr>
              <a:t> </a:t>
            </a:r>
            <a:r>
              <a:rPr lang="en-US" altLang="zh-CN" sz="32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rPr>
              <a:t>EASYGOING</a:t>
            </a:r>
            <a:r>
              <a:rPr lang="zh-CN" alt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rPr>
              <a:t> （儒雅随和）</a:t>
            </a:r>
            <a:endParaRPr kumimoji="1" lang="zh-CN" altLang="en-US" sz="32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79528" y="3899918"/>
            <a:ext cx="6831673" cy="1067665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cap="all" dirty="0">
                <a:ln/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卫昱阳 沈择善 邹存安 罗雯波</a:t>
            </a:r>
            <a:endParaRPr lang="zh-CN" altLang="en-US" sz="2400" b="1" cap="all" dirty="0">
              <a:ln/>
              <a:solidFill>
                <a:schemeClr val="tx2">
                  <a:lumMod val="75000"/>
                  <a:lumOff val="25000"/>
                </a:schemeClr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744855"/>
            <a:ext cx="10563860" cy="1524000"/>
          </a:xfrm>
        </p:spPr>
        <p:txBody>
          <a:bodyPr>
            <a:normAutofit/>
          </a:bodyPr>
          <a:lstStyle/>
          <a:p>
            <a:r>
              <a:rPr lang="zh-CN" altLang="en-US" sz="4800" b="1" cap="all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游戏展示</a:t>
            </a:r>
            <a:r>
              <a:rPr lang="en-US" altLang="zh-CN" sz="48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—— </a:t>
            </a:r>
            <a:r>
              <a:rPr lang="zh-CN" altLang="en-US" sz="48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一起来“鸡你太美”！</a:t>
            </a:r>
            <a:br>
              <a:rPr lang="zh-CN" altLang="en-US" sz="48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</a:br>
            <a:endParaRPr lang="zh-CN" altLang="en-US" sz="4800" b="1" cap="all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9425" y="1838960"/>
            <a:ext cx="2176145" cy="43535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175" y="1845945"/>
            <a:ext cx="2160905" cy="43224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90" y="2459990"/>
            <a:ext cx="3620135" cy="21170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4315" y="24574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kumimoji="1" lang="zh-CN" sz="6000" b="1" dirty="0">
                <a:latin typeface="黑体" panose="02010609060101010101" charset="-122"/>
                <a:ea typeface="黑体" panose="02010609060101010101" charset="-122"/>
              </a:rPr>
              <a:t>感谢观看！</a:t>
            </a:r>
            <a:endParaRPr kumimoji="1" lang="zh-CN" sz="6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5066030" y="4171950"/>
            <a:ext cx="188722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dirty="0">
                <a:latin typeface="黑体" panose="02010609060101010101" charset="-122"/>
                <a:ea typeface="黑体" panose="02010609060101010101" charset="-122"/>
              </a:rPr>
              <a:t>Q&amp;A</a:t>
            </a:r>
            <a:endParaRPr kumimoji="1"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2793"/>
          </a:xfrm>
        </p:spPr>
        <p:txBody>
          <a:bodyPr>
            <a:noAutofit/>
          </a:bodyPr>
          <a:lstStyle/>
          <a:p>
            <a:pPr algn="ctr"/>
            <a:r>
              <a:rPr lang="en-US" altLang="zh-CN" sz="5400" b="1" cap="all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Outline</a:t>
            </a:r>
            <a:endParaRPr lang="en-US" altLang="zh-CN" sz="5400" b="1" cap="all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7315" y="2226310"/>
            <a:ext cx="3723640" cy="3581400"/>
          </a:xfrm>
        </p:spPr>
        <p:txBody>
          <a:bodyPr>
            <a:normAutofit lnSpcReduction="20000"/>
          </a:bodyPr>
          <a:lstStyle/>
          <a:p>
            <a:r>
              <a:rPr lang="zh-CN" altLang="en-US" sz="28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设计灵感</a:t>
            </a:r>
            <a:endParaRPr lang="en-US" altLang="zh-CN" sz="280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pPr marL="0" indent="0">
              <a:buNone/>
            </a:pPr>
            <a:endParaRPr lang="en-US" altLang="zh-CN" sz="280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r>
              <a:rPr lang="zh-CN" altLang="en-US" sz="28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项目进展</a:t>
            </a:r>
            <a:endParaRPr lang="en-US" altLang="zh-CN" sz="280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endParaRPr lang="en-US" altLang="zh-CN" sz="280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r>
              <a:rPr lang="zh-CN" altLang="en-US" sz="28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代码设计说明</a:t>
            </a:r>
            <a:endParaRPr lang="en-US" altLang="zh-CN" sz="280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endParaRPr lang="en-US" altLang="zh-CN" sz="280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r>
              <a:rPr lang="zh-CN" altLang="en-US" sz="28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游戏展示</a:t>
            </a:r>
            <a:endParaRPr lang="zh-CN" altLang="en-US" sz="280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cap="all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设计灵感</a:t>
            </a:r>
            <a:endParaRPr lang="zh-CN" altLang="en-US" sz="4800" b="1" cap="all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422564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28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  <a:hlinkClick r:id="rId1"/>
              </a:rPr>
              <a:t>蔡徐坤打篮球</a:t>
            </a:r>
            <a:endParaRPr lang="en-US" altLang="zh-CN" sz="280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endParaRPr lang="en-US" altLang="zh-CN" sz="280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pPr marL="0" indent="0">
              <a:buNone/>
            </a:pPr>
            <a:endParaRPr lang="en-US" altLang="zh-CN" sz="280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r>
              <a:rPr lang="zh-CN" altLang="en-US" sz="28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  <a:hlinkClick r:id="rId2"/>
              </a:rPr>
              <a:t>你干嘛哈哈哎哟</a:t>
            </a:r>
            <a:endParaRPr lang="zh-CN" altLang="en-US" sz="280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50" y="1848485"/>
            <a:ext cx="4450715" cy="38138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cap="all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项目进展</a:t>
            </a:r>
            <a:endParaRPr lang="zh-CN" altLang="en-US" sz="4800" b="1" cap="all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5355" y="1706245"/>
            <a:ext cx="9601200" cy="5429250"/>
          </a:xfrm>
        </p:spPr>
        <p:txBody>
          <a:bodyPr>
            <a:no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22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1.0.0 </a:t>
            </a:r>
            <a:r>
              <a:rPr lang="zh-CN" altLang="en-US" sz="22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  </a:t>
            </a:r>
            <a:r>
              <a:rPr lang="zh-CN" altLang="en-US" sz="22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混沌初开，</a:t>
            </a:r>
            <a:r>
              <a:rPr lang="en-US" altLang="zh-CN" sz="2200" i="0" cap="all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kunkun</a:t>
            </a:r>
            <a:r>
              <a:rPr lang="zh-CN" altLang="en-US" sz="22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降临</a:t>
            </a:r>
            <a:endParaRPr lang="zh-CN" altLang="en-US" sz="2200" i="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22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1.0.1</a:t>
            </a:r>
            <a:r>
              <a:rPr lang="zh-CN" altLang="en-US" sz="22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   </a:t>
            </a:r>
            <a:r>
              <a:rPr lang="zh-CN" altLang="en-US" sz="22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更新了游戏背景音乐</a:t>
            </a:r>
            <a:endParaRPr lang="en-US" altLang="zh-CN" sz="2200" i="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2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	</a:t>
            </a:r>
            <a:r>
              <a:rPr lang="zh-CN" altLang="en-US" sz="22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        </a:t>
            </a:r>
            <a:r>
              <a:rPr lang="zh-CN" altLang="en-US" sz="22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加入了游戏说明</a:t>
            </a:r>
            <a:endParaRPr lang="zh-CN" altLang="en-US" sz="2200" i="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pPr marL="530225" lvl="1" indent="0" fontAlgn="auto">
              <a:lnSpc>
                <a:spcPct val="100000"/>
              </a:lnSpc>
              <a:buNone/>
            </a:pPr>
            <a:r>
              <a:rPr lang="en-US" altLang="zh-CN" sz="22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	</a:t>
            </a:r>
            <a:r>
              <a:rPr lang="zh-CN" altLang="en-US" sz="22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        优化了游戏背景</a:t>
            </a:r>
            <a:endParaRPr lang="zh-CN" altLang="en-US" sz="2200" i="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22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1.0.2</a:t>
            </a:r>
            <a:r>
              <a:rPr lang="zh-CN" altLang="en-US" sz="22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  </a:t>
            </a:r>
            <a:r>
              <a:rPr lang="zh-CN" altLang="en-US" sz="22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修复了🐔和🏀显示与对象不同步的问题</a:t>
            </a:r>
            <a:endParaRPr lang="zh-CN" altLang="en-US" sz="2200" i="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pPr marL="530225" lvl="1" indent="0" fontAlgn="auto">
              <a:lnSpc>
                <a:spcPct val="100000"/>
              </a:lnSpc>
              <a:buNone/>
            </a:pPr>
            <a:r>
              <a:rPr lang="en-US" altLang="zh-CN" sz="22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	   </a:t>
            </a:r>
            <a:r>
              <a:rPr lang="zh-CN" altLang="en-US" sz="22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    加入了产生🐔增速的机制</a:t>
            </a:r>
            <a:endParaRPr lang="zh-CN" altLang="en-US" sz="2200" i="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pPr marL="530225" lvl="1" indent="0" fontAlgn="auto">
              <a:lnSpc>
                <a:spcPct val="100000"/>
              </a:lnSpc>
              <a:buNone/>
            </a:pPr>
            <a:r>
              <a:rPr lang="en-US" altLang="zh-CN" sz="22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	</a:t>
            </a:r>
            <a:r>
              <a:rPr lang="zh-CN" altLang="en-US" sz="22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       加入了随机产生🐔和🏀的机制</a:t>
            </a:r>
            <a:endParaRPr lang="zh-CN" altLang="en-US" sz="2200" i="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22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1.0.3</a:t>
            </a:r>
            <a:r>
              <a:rPr lang="zh-CN" altLang="en-US" sz="22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  </a:t>
            </a:r>
            <a:r>
              <a:rPr lang="zh-CN" altLang="en-US" sz="22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加入了游戏结束时</a:t>
            </a:r>
            <a:r>
              <a:rPr lang="en-US" altLang="zh-CN" sz="2200" i="0" cap="all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kunkun</a:t>
            </a:r>
            <a:r>
              <a:rPr lang="zh-CN" altLang="en-US" sz="22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的语音</a:t>
            </a:r>
            <a:endParaRPr lang="zh-CN" altLang="en-US" sz="2200" i="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pPr marL="530225" lvl="1" indent="0" fontAlgn="auto">
              <a:lnSpc>
                <a:spcPct val="100000"/>
              </a:lnSpc>
              <a:buNone/>
            </a:pPr>
            <a:r>
              <a:rPr lang="en-US" altLang="zh-CN" sz="22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	   </a:t>
            </a:r>
            <a:r>
              <a:rPr lang="zh-CN" altLang="en-US" sz="22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    加入了游戏结束时</a:t>
            </a:r>
            <a:r>
              <a:rPr lang="en-US" altLang="zh-CN" sz="2200" i="0" cap="all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kunkun</a:t>
            </a:r>
            <a:r>
              <a:rPr lang="zh-CN" altLang="en-US" sz="22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大哭的表情</a:t>
            </a:r>
            <a:endParaRPr lang="zh-CN" altLang="en-US" sz="2200" i="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22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1.1.0</a:t>
            </a:r>
            <a:r>
              <a:rPr lang="zh-CN" altLang="en-US" sz="22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  </a:t>
            </a:r>
            <a:r>
              <a:rPr lang="zh-CN" altLang="en-US" sz="22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加入好友分数排行榜功能</a:t>
            </a:r>
            <a:endParaRPr lang="zh-CN" altLang="en-US" sz="2200" i="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endParaRPr kumimoji="1" lang="zh-CN" altLang="en-US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1590" y="1706245"/>
            <a:ext cx="2423160" cy="4704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cap="all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代码设计说明</a:t>
            </a:r>
            <a:endParaRPr lang="zh-CN" altLang="en-US" sz="4800" b="1" cap="all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49120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28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开始游戏界面（</a:t>
            </a:r>
            <a:r>
              <a:rPr lang="en-US" altLang="zh-CN" sz="28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startGame.js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）</a:t>
            </a:r>
            <a:endParaRPr lang="zh-CN" altLang="en-US" sz="280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0425" y="1922145"/>
            <a:ext cx="2492375" cy="44405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35" y="2660650"/>
            <a:ext cx="5656580" cy="278892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7298690" y="3836035"/>
            <a:ext cx="873760" cy="4565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cap="all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代码设计说明</a:t>
            </a:r>
            <a:endParaRPr lang="zh-CN" altLang="en-US" sz="4800" b="1" cap="all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2075" y="1767840"/>
            <a:ext cx="9601200" cy="3581400"/>
          </a:xfrm>
        </p:spPr>
        <p:txBody>
          <a:bodyPr/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游戏运行设计（</a:t>
            </a:r>
            <a:r>
              <a:rPr lang="en-US" altLang="zh-CN" sz="28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databus.js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）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2630" y="1986280"/>
            <a:ext cx="2393315" cy="42646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96845"/>
            <a:ext cx="5541645" cy="273494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7174865" y="3836035"/>
            <a:ext cx="873760" cy="4565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cap="all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代码设计说明</a:t>
            </a:r>
            <a:endParaRPr lang="zh-CN" altLang="en-US" sz="4800" b="1" cap="all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79270"/>
            <a:ext cx="9601200" cy="3581400"/>
          </a:xfrm>
        </p:spPr>
        <p:txBody>
          <a:bodyPr/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游戏结束界面（</a:t>
            </a:r>
            <a:r>
              <a:rPr lang="en-US" altLang="zh-CN" sz="28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gameOver.js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）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5960" y="2047240"/>
            <a:ext cx="2367280" cy="42170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46375"/>
            <a:ext cx="5594350" cy="277050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7174865" y="3836035"/>
            <a:ext cx="873760" cy="4565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zh-CN" altLang="en-US" sz="4800" b="1" cap="all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代码设计说明</a:t>
            </a:r>
            <a:endParaRPr lang="zh-CN" altLang="en-US" sz="4800" b="1" cap="all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025" y="1694440"/>
            <a:ext cx="9601200" cy="70753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好友分数排行榜（</a:t>
            </a:r>
            <a:r>
              <a:rPr lang="en-US" altLang="zh-CN" sz="28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myOpenDataContext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/</a:t>
            </a:r>
            <a:r>
              <a:rPr lang="en-US" altLang="zh-CN" sz="28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index.js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）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2676525"/>
            <a:ext cx="6685915" cy="3315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545" y="2353945"/>
            <a:ext cx="2299335" cy="409575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8125460" y="4086860"/>
            <a:ext cx="873760" cy="4565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cap="all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代码设计说明</a:t>
            </a:r>
            <a:endParaRPr lang="zh-CN" altLang="en-US" sz="4800" b="1" cap="all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15395"/>
            <a:ext cx="9601200" cy="70753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好友分数排行榜（</a:t>
            </a:r>
            <a:r>
              <a:rPr lang="en-US" altLang="zh-CN" sz="28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myOpenDataContext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/</a:t>
            </a:r>
            <a:r>
              <a:rPr lang="en-US" altLang="zh-CN" sz="28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index.js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）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2602865"/>
            <a:ext cx="5038090" cy="37376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975" y="4598670"/>
            <a:ext cx="4480560" cy="9956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975" y="3321685"/>
            <a:ext cx="4480560" cy="1177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剪切</Template>
  <TotalTime>0</TotalTime>
  <Words>512</Words>
  <Application>WPS 演示</Application>
  <PresentationFormat>宽屏</PresentationFormat>
  <Paragraphs>61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Franklin Gothic Book</vt:lpstr>
      <vt:lpstr>Microsoft YaHei UI</vt:lpstr>
      <vt:lpstr>微软雅黑</vt:lpstr>
      <vt:lpstr>Arial Unicode MS</vt:lpstr>
      <vt:lpstr>华文楷体</vt:lpstr>
      <vt:lpstr>等线</vt:lpstr>
      <vt:lpstr>仿宋</vt:lpstr>
      <vt:lpstr>黑体</vt:lpstr>
      <vt:lpstr>剪切</vt:lpstr>
      <vt:lpstr>Kun Kun’s Travel                  —— made by EASYGOING （儒雅随和）</vt:lpstr>
      <vt:lpstr>Outline</vt:lpstr>
      <vt:lpstr>设计灵感</vt:lpstr>
      <vt:lpstr>项目进展</vt:lpstr>
      <vt:lpstr>代码设计说明</vt:lpstr>
      <vt:lpstr>代码设计说明</vt:lpstr>
      <vt:lpstr>代码设计说明</vt:lpstr>
      <vt:lpstr>代码设计说明</vt:lpstr>
      <vt:lpstr>代码设计说明</vt:lpstr>
      <vt:lpstr>游戏展示</vt:lpstr>
      <vt:lpstr>Thanks~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Kun Kun’s Travel                  —— made by EASYGOING （儒雅随和）</dc:title>
  <dc:creator>Microsoft Office User</dc:creator>
  <cp:lastModifiedBy>Administrator</cp:lastModifiedBy>
  <cp:revision>53</cp:revision>
  <dcterms:created xsi:type="dcterms:W3CDTF">2019-11-19T09:46:00Z</dcterms:created>
  <dcterms:modified xsi:type="dcterms:W3CDTF">2019-11-19T15:42:35Z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