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78523"/>
  </p:normalViewPr>
  <p:slideViewPr>
    <p:cSldViewPr snapToGrid="0" snapToObjects="1">
      <p:cViewPr varScale="1">
        <p:scale>
          <a:sx n="99" d="100"/>
          <a:sy n="99" d="100"/>
        </p:scale>
        <p:origin x="10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7F8620-7B03-1549-A6F9-433B3A879991}" type="datetimeFigureOut">
              <a:rPr kumimoji="1" lang="zh-CN" altLang="en-US" smtClean="0"/>
              <a:t>2019/11/19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846E98-2AF4-F548-AC23-1389A5902C1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135888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目前是测试版</a:t>
            </a:r>
            <a:r>
              <a:rPr kumimoji="1" lang="en-US" altLang="zh-CN" dirty="0"/>
              <a:t>1.1.1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846E98-2AF4-F548-AC23-1389A5902C12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049731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点击开始游戏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846E98-2AF4-F548-AC23-1389A5902C12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178503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每隔</a:t>
            </a:r>
            <a:r>
              <a:rPr kumimoji="1" lang="en-US" altLang="zh-CN" dirty="0"/>
              <a:t>100</a:t>
            </a:r>
            <a:r>
              <a:rPr kumimoji="1" lang="zh-CN" altLang="en-US" dirty="0"/>
              <a:t>帧随机产生一个</a:t>
            </a:r>
            <a:r>
              <a:rPr kumimoji="1" lang="en-US" altLang="zh-CN" dirty="0"/>
              <a:t>🏀</a:t>
            </a:r>
            <a:r>
              <a:rPr kumimoji="1" lang="zh-CN" altLang="en-US" dirty="0"/>
              <a:t>或者</a:t>
            </a:r>
            <a:r>
              <a:rPr kumimoji="1" lang="en-US" altLang="zh-CN" dirty="0"/>
              <a:t>🐔</a:t>
            </a:r>
          </a:p>
          <a:p>
            <a:r>
              <a:rPr kumimoji="1" lang="zh-CN" altLang="en-US" dirty="0"/>
              <a:t>障碍物初始速度为</a:t>
            </a:r>
            <a:r>
              <a:rPr kumimoji="1" lang="en-US" altLang="zh-CN" dirty="0"/>
              <a:t>2</a:t>
            </a:r>
            <a:r>
              <a:rPr kumimoji="1" lang="zh-CN" altLang="en-US" dirty="0"/>
              <a:t>，每产生一只</a:t>
            </a:r>
            <a:r>
              <a:rPr kumimoji="1" lang="en-US" altLang="zh-CN" dirty="0"/>
              <a:t>🐔</a:t>
            </a:r>
            <a:r>
              <a:rPr kumimoji="1" lang="zh-CN" altLang="en-US" dirty="0"/>
              <a:t>速度加</a:t>
            </a:r>
            <a:r>
              <a:rPr kumimoji="1" lang="en-US" altLang="zh-CN" dirty="0"/>
              <a:t>0.05</a:t>
            </a:r>
          </a:p>
          <a:p>
            <a:r>
              <a:rPr kumimoji="1" lang="zh-CN" altLang="en-US" dirty="0"/>
              <a:t>点击屏幕</a:t>
            </a:r>
            <a:r>
              <a:rPr kumimoji="1" lang="en-US" altLang="zh-CN" dirty="0" err="1"/>
              <a:t>kunkun</a:t>
            </a:r>
            <a:r>
              <a:rPr kumimoji="1" lang="zh-CN" altLang="en-US" dirty="0"/>
              <a:t>会进行加速度向下的跳动（模仿重力影响）</a:t>
            </a:r>
            <a:endParaRPr kumimoji="1" lang="en-US" altLang="zh-CN" dirty="0"/>
          </a:p>
          <a:p>
            <a:r>
              <a:rPr kumimoji="1" lang="zh-CN" altLang="en-US" dirty="0"/>
              <a:t>碰到</a:t>
            </a:r>
            <a:r>
              <a:rPr kumimoji="1" lang="en-US" altLang="zh-CN" dirty="0"/>
              <a:t>🐔</a:t>
            </a:r>
            <a:r>
              <a:rPr kumimoji="1" lang="zh-CN" altLang="en-US" dirty="0"/>
              <a:t>得一分</a:t>
            </a:r>
            <a:endParaRPr kumimoji="1" lang="en-US" altLang="zh-CN" dirty="0"/>
          </a:p>
          <a:p>
            <a:r>
              <a:rPr kumimoji="1" lang="zh-CN" altLang="en-US" dirty="0"/>
              <a:t>碰到地面或者</a:t>
            </a:r>
            <a:r>
              <a:rPr kumimoji="1" lang="en-US" altLang="zh-CN" dirty="0"/>
              <a:t>🏀</a:t>
            </a:r>
            <a:r>
              <a:rPr kumimoji="1" lang="zh-CN" altLang="en-US" dirty="0"/>
              <a:t>游戏结束</a:t>
            </a:r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846E98-2AF4-F548-AC23-1389A5902C12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944531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碰到地面或者</a:t>
            </a:r>
            <a:r>
              <a:rPr kumimoji="1" lang="en-US" altLang="zh-CN" dirty="0"/>
              <a:t>🏀</a:t>
            </a:r>
            <a:r>
              <a:rPr kumimoji="1" lang="zh-CN" altLang="en-US" dirty="0"/>
              <a:t>游戏结束</a:t>
            </a:r>
            <a:endParaRPr kumimoji="1" lang="en-US" altLang="zh-CN" dirty="0"/>
          </a:p>
          <a:p>
            <a:r>
              <a:rPr kumimoji="1" lang="zh-CN" altLang="en-US" dirty="0"/>
              <a:t>点击开始游戏重新开始</a:t>
            </a:r>
            <a:endParaRPr kumimoji="1" lang="en-US" altLang="zh-CN" dirty="0"/>
          </a:p>
          <a:p>
            <a:r>
              <a:rPr kumimoji="1" lang="zh-CN" altLang="en-US" dirty="0"/>
              <a:t>点击排行榜可以查看好友圈分数排行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846E98-2AF4-F548-AC23-1389A5902C12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594764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0" hangingPunct="1"/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wx.setUserCloudStorage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algn="l" defTabSz="914400" rtl="0" eaLnBrk="1" latinLnBrk="0" hangingPunct="1"/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wx.getFirendCloudStorage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algn="l" defTabSz="914400" rtl="0" eaLnBrk="1" latinLnBrk="0" hangingPunct="1"/>
            <a:endParaRPr kumimoji="1"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algn="l" defTabSz="914400" rtl="0" eaLnBrk="1" latinLnBrk="0" hangingPunct="1"/>
            <a: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主域</a:t>
            </a:r>
            <a:endParaRPr kumimoji="1"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algn="l" defTabSz="914400" rtl="0" eaLnBrk="1" latinLnBrk="0" hangingPunct="1"/>
            <a: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开放数据域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846E98-2AF4-F548-AC23-1389A5902C12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941631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适配不同尺寸的设备</a:t>
            </a:r>
            <a:endParaRPr kumimoji="1" lang="en-US" altLang="zh-CN" dirty="0"/>
          </a:p>
          <a:p>
            <a:r>
              <a:rPr kumimoji="1" lang="zh-CN" altLang="en-US" dirty="0"/>
              <a:t>跨系统平台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846E98-2AF4-F548-AC23-1389A5902C12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48211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11/19/19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11/19/19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11/19/19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libili.com/video/av53354266/?spm_id_from=333.788.videocard.0" TargetMode="External"/><Relationship Id="rId2" Type="http://schemas.openxmlformats.org/officeDocument/2006/relationships/hyperlink" Target="https://www.bilibili.com/video/av61442011?from=search&amp;seid=16049308724462170447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6C90EF-58B8-584A-ACCE-1CD573F9C7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5778" y="1583022"/>
            <a:ext cx="9806152" cy="2098226"/>
          </a:xfrm>
        </p:spPr>
        <p:txBody>
          <a:bodyPr/>
          <a:lstStyle/>
          <a:p>
            <a:r>
              <a:rPr lang="en-US" altLang="zh-CN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Kun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Kun’s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Travel</a:t>
            </a:r>
            <a:b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r>
              <a:rPr lang="en-US" altLang="zh-CN" sz="3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            ——</a:t>
            </a:r>
            <a:r>
              <a:rPr lang="zh-CN" altLang="en-US" sz="3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3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made</a:t>
            </a:r>
            <a:r>
              <a:rPr lang="zh-CN" altLang="en-US" sz="3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3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by</a:t>
            </a:r>
            <a:r>
              <a:rPr lang="zh-CN" altLang="en-US" sz="3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3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EASYGOING</a:t>
            </a:r>
            <a:r>
              <a:rPr lang="zh-CN" altLang="en-US" sz="3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（儒雅随和）</a:t>
            </a:r>
            <a:endParaRPr kumimoji="1" lang="zh-CN" altLang="en-US" sz="32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04A57AA-BDA8-9C40-9608-C8B2194726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80163" y="4208528"/>
            <a:ext cx="6831673" cy="1067665"/>
          </a:xfrm>
        </p:spPr>
        <p:txBody>
          <a:bodyPr>
            <a:normAutofit/>
          </a:bodyPr>
          <a:lstStyle/>
          <a:p>
            <a:r>
              <a:rPr lang="zh-CN" altLang="en-US" sz="2800" cap="all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rPr>
              <a:t>卫昱阳 沈择善 邹存安 罗雯波</a:t>
            </a:r>
            <a:endParaRPr lang="en-US" altLang="zh-CN" sz="2800" cap="all" dirty="0">
              <a:latin typeface="Microsoft YaHei UI" panose="020B0503020204020204" pitchFamily="34" charset="-122"/>
              <a:ea typeface="Microsoft YaHei UI" panose="020B0503020204020204" pitchFamily="34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5598201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C02E1A-BE87-A046-A5D9-61C009615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800" cap="all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游戏展示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D90A0F-9DF9-1749-B558-AEB93AEB68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6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rPr>
              <a:t>一起来“鸡你太美”！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3BA0661-9888-A14D-95BC-68E8A07CDC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428748"/>
            <a:ext cx="2469524" cy="493904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4C20D73-8F94-C249-8AD5-CD08618F8D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50469" y="1428746"/>
            <a:ext cx="2469525" cy="493905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302A8BC-CC69-C847-8FAA-316F52B661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69800" y="3364585"/>
            <a:ext cx="4279006" cy="2502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5564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396AE3-1485-704E-9C3D-8B2D73FAD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686050"/>
            <a:ext cx="9601200" cy="1485900"/>
          </a:xfrm>
        </p:spPr>
        <p:txBody>
          <a:bodyPr>
            <a:normAutofit/>
          </a:bodyPr>
          <a:lstStyle/>
          <a:p>
            <a:pPr algn="ctr"/>
            <a:r>
              <a:rPr kumimoji="1" lang="en-US" altLang="zh-CN" sz="6000" dirty="0"/>
              <a:t>Thanks~</a:t>
            </a:r>
            <a:endParaRPr kumimoji="1" lang="zh-CN" altLang="en-US" sz="6000" dirty="0"/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EBFEE855-7C20-DA49-BC48-07A036C82BD2}"/>
              </a:ext>
            </a:extLst>
          </p:cNvPr>
          <p:cNvSpPr txBox="1">
            <a:spLocks/>
          </p:cNvSpPr>
          <p:nvPr/>
        </p:nvSpPr>
        <p:spPr>
          <a:xfrm>
            <a:off x="1295400" y="417195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zh-CN" dirty="0"/>
              <a:t>Q&amp;A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1513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A7A9CA-8E34-DC47-81C6-2C22F497B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32793"/>
          </a:xfrm>
        </p:spPr>
        <p:txBody>
          <a:bodyPr>
            <a:normAutofit/>
          </a:bodyPr>
          <a:lstStyle/>
          <a:p>
            <a:pPr algn="ctr"/>
            <a:r>
              <a:rPr lang="en-US" altLang="zh-CN" sz="4800" cap="all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Outline</a:t>
            </a:r>
            <a:endParaRPr lang="zh-CN" altLang="en-US" sz="4800" cap="all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AFCDAA-0AE4-4840-89FE-9E2B51211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037693"/>
            <a:ext cx="9601200" cy="3581400"/>
          </a:xfrm>
        </p:spPr>
        <p:txBody>
          <a:bodyPr>
            <a:normAutofit lnSpcReduction="10000"/>
          </a:bodyPr>
          <a:lstStyle/>
          <a:p>
            <a:r>
              <a:rPr lang="zh-CN" altLang="en-US" sz="2800" cap="all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rPr>
              <a:t>设计灵感</a:t>
            </a:r>
            <a:endParaRPr lang="en-US" altLang="zh-CN" sz="2800" cap="all" dirty="0">
              <a:latin typeface="Microsoft YaHei UI" panose="020B0503020204020204" pitchFamily="34" charset="-122"/>
              <a:ea typeface="Microsoft YaHei UI" panose="020B0503020204020204" pitchFamily="34" charset="-122"/>
              <a:cs typeface="+mj-cs"/>
            </a:endParaRPr>
          </a:p>
          <a:p>
            <a:endParaRPr lang="en-US" altLang="zh-CN" sz="2800" cap="all" dirty="0">
              <a:latin typeface="Microsoft YaHei UI" panose="020B0503020204020204" pitchFamily="34" charset="-122"/>
              <a:ea typeface="Microsoft YaHei UI" panose="020B0503020204020204" pitchFamily="34" charset="-122"/>
              <a:cs typeface="+mj-cs"/>
            </a:endParaRPr>
          </a:p>
          <a:p>
            <a:r>
              <a:rPr lang="zh-CN" altLang="en-US" sz="2800" cap="all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rPr>
              <a:t>项目进展</a:t>
            </a:r>
            <a:endParaRPr lang="en-US" altLang="zh-CN" sz="2800" cap="all" dirty="0">
              <a:latin typeface="Microsoft YaHei UI" panose="020B0503020204020204" pitchFamily="34" charset="-122"/>
              <a:ea typeface="Microsoft YaHei UI" panose="020B0503020204020204" pitchFamily="34" charset="-122"/>
              <a:cs typeface="+mj-cs"/>
            </a:endParaRPr>
          </a:p>
          <a:p>
            <a:endParaRPr lang="en-US" altLang="zh-CN" sz="2800" cap="all" dirty="0">
              <a:latin typeface="Microsoft YaHei UI" panose="020B0503020204020204" pitchFamily="34" charset="-122"/>
              <a:ea typeface="Microsoft YaHei UI" panose="020B0503020204020204" pitchFamily="34" charset="-122"/>
              <a:cs typeface="+mj-cs"/>
            </a:endParaRPr>
          </a:p>
          <a:p>
            <a:r>
              <a:rPr lang="zh-CN" altLang="en-US" sz="2800" cap="all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rPr>
              <a:t>代码设计说明</a:t>
            </a:r>
            <a:endParaRPr lang="en-US" altLang="zh-CN" sz="2800" cap="all" dirty="0">
              <a:latin typeface="Microsoft YaHei UI" panose="020B0503020204020204" pitchFamily="34" charset="-122"/>
              <a:ea typeface="Microsoft YaHei UI" panose="020B0503020204020204" pitchFamily="34" charset="-122"/>
              <a:cs typeface="+mj-cs"/>
            </a:endParaRPr>
          </a:p>
          <a:p>
            <a:endParaRPr lang="en-US" altLang="zh-CN" sz="2800" cap="all" dirty="0">
              <a:latin typeface="Microsoft YaHei UI" panose="020B0503020204020204" pitchFamily="34" charset="-122"/>
              <a:ea typeface="Microsoft YaHei UI" panose="020B0503020204020204" pitchFamily="34" charset="-122"/>
              <a:cs typeface="+mj-cs"/>
            </a:endParaRPr>
          </a:p>
          <a:p>
            <a:r>
              <a:rPr lang="zh-CN" altLang="en-US" sz="2800" cap="all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rPr>
              <a:t>游戏展示</a:t>
            </a:r>
          </a:p>
        </p:txBody>
      </p:sp>
    </p:spTree>
    <p:extLst>
      <p:ext uri="{BB962C8B-B14F-4D97-AF65-F5344CB8AC3E}">
        <p14:creationId xmlns:p14="http://schemas.microsoft.com/office/powerpoint/2010/main" val="3353882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0DF67E-19C4-654A-BC94-B1F3CE74F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cap="all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设计灵感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453B0D-FE74-5A44-81D3-2F5BAB504F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422564"/>
            <a:ext cx="9601200" cy="3581400"/>
          </a:xfrm>
        </p:spPr>
        <p:txBody>
          <a:bodyPr>
            <a:normAutofit/>
          </a:bodyPr>
          <a:lstStyle/>
          <a:p>
            <a:r>
              <a:rPr lang="zh-CN" altLang="en-US" sz="2800" cap="all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  <a:hlinkClick r:id="rId2"/>
              </a:rPr>
              <a:t>蔡徐坤打篮球</a:t>
            </a:r>
            <a:endParaRPr lang="en-US" altLang="zh-CN" sz="2800" cap="all" dirty="0">
              <a:latin typeface="Microsoft YaHei UI" panose="020B0503020204020204" pitchFamily="34" charset="-122"/>
              <a:ea typeface="Microsoft YaHei UI" panose="020B0503020204020204" pitchFamily="34" charset="-122"/>
              <a:cs typeface="+mj-cs"/>
            </a:endParaRPr>
          </a:p>
          <a:p>
            <a:endParaRPr lang="en-US" altLang="zh-CN" sz="2800" cap="all" dirty="0">
              <a:latin typeface="Microsoft YaHei UI" panose="020B0503020204020204" pitchFamily="34" charset="-122"/>
              <a:ea typeface="Microsoft YaHei UI" panose="020B0503020204020204" pitchFamily="34" charset="-122"/>
              <a:cs typeface="+mj-cs"/>
            </a:endParaRPr>
          </a:p>
          <a:p>
            <a:endParaRPr lang="en-US" altLang="zh-CN" sz="2800" cap="all" dirty="0">
              <a:latin typeface="Microsoft YaHei UI" panose="020B0503020204020204" pitchFamily="34" charset="-122"/>
              <a:ea typeface="Microsoft YaHei UI" panose="020B0503020204020204" pitchFamily="34" charset="-122"/>
              <a:cs typeface="+mj-cs"/>
            </a:endParaRPr>
          </a:p>
          <a:p>
            <a:r>
              <a:rPr lang="zh-CN" altLang="en-US" sz="2800" cap="all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  <a:hlinkClick r:id="rId3"/>
              </a:rPr>
              <a:t>你干嘛哈哈哎哟</a:t>
            </a:r>
            <a:endParaRPr lang="zh-CN" altLang="en-US" sz="2800" cap="all" dirty="0">
              <a:latin typeface="Microsoft YaHei UI" panose="020B0503020204020204" pitchFamily="34" charset="-122"/>
              <a:ea typeface="Microsoft YaHei UI" panose="020B0503020204020204" pitchFamily="34" charset="-122"/>
              <a:cs typeface="+mj-cs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C163B42-F140-044D-99B2-727E11046A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7924" y="1428750"/>
            <a:ext cx="5334876" cy="4571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511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0A7BBB-3D54-F844-948B-F68E2B2B0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800" cap="all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项目进展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BF4AB4-A3D2-0E42-BE9F-9BA66A741D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28750"/>
            <a:ext cx="9601200" cy="5429250"/>
          </a:xfrm>
        </p:spPr>
        <p:txBody>
          <a:bodyPr>
            <a:noAutofit/>
          </a:bodyPr>
          <a:lstStyle/>
          <a:p>
            <a:r>
              <a:rPr lang="en-US" altLang="zh-CN" sz="1800" cap="all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rPr>
              <a:t>1.0.0</a:t>
            </a:r>
            <a:r>
              <a:rPr lang="zh-CN" altLang="en-US" sz="1800" cap="all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rPr>
              <a:t> </a:t>
            </a:r>
            <a:r>
              <a:rPr lang="zh-CN" altLang="en-US" sz="1800" i="0" cap="all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rPr>
              <a:t>混沌初开，</a:t>
            </a:r>
            <a:r>
              <a:rPr lang="en-US" altLang="zh-CN" sz="1800" i="0" cap="all" dirty="0" err="1"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rPr>
              <a:t>kunkun</a:t>
            </a:r>
            <a:r>
              <a:rPr lang="zh-CN" altLang="en-US" sz="1800" i="0" cap="all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rPr>
              <a:t>降临</a:t>
            </a:r>
            <a:endParaRPr lang="en-US" altLang="zh-CN" sz="1800" i="0" cap="all" dirty="0">
              <a:latin typeface="Microsoft YaHei UI" panose="020B0503020204020204" pitchFamily="34" charset="-122"/>
              <a:ea typeface="Microsoft YaHei UI" panose="020B0503020204020204" pitchFamily="34" charset="-122"/>
              <a:cs typeface="+mj-cs"/>
            </a:endParaRPr>
          </a:p>
          <a:p>
            <a:endParaRPr lang="zh-CN" altLang="en-US" sz="1800" i="0" cap="all" dirty="0">
              <a:latin typeface="Microsoft YaHei UI" panose="020B0503020204020204" pitchFamily="34" charset="-122"/>
              <a:ea typeface="Microsoft YaHei UI" panose="020B0503020204020204" pitchFamily="34" charset="-122"/>
              <a:cs typeface="+mj-cs"/>
            </a:endParaRPr>
          </a:p>
          <a:p>
            <a:r>
              <a:rPr lang="en-US" altLang="zh-CN" sz="1800" cap="all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rPr>
              <a:t>1.0.1</a:t>
            </a:r>
            <a:r>
              <a:rPr lang="zh-CN" altLang="en-US" sz="1800" cap="all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rPr>
              <a:t> </a:t>
            </a:r>
            <a:r>
              <a:rPr lang="zh-CN" altLang="en-US" sz="1800" i="0" cap="all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rPr>
              <a:t>更新了游戏背景音乐</a:t>
            </a:r>
            <a:endParaRPr lang="en-US" altLang="zh-CN" sz="1800" i="0" cap="all" dirty="0">
              <a:latin typeface="Microsoft YaHei UI" panose="020B0503020204020204" pitchFamily="34" charset="-122"/>
              <a:ea typeface="Microsoft YaHei UI" panose="020B0503020204020204" pitchFamily="34" charset="-122"/>
              <a:cs typeface="+mj-cs"/>
            </a:endParaRPr>
          </a:p>
          <a:p>
            <a:pPr marL="0" indent="0">
              <a:buNone/>
            </a:pPr>
            <a:r>
              <a:rPr lang="en-US" altLang="zh-CN" sz="1800" cap="all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rPr>
              <a:t>	</a:t>
            </a:r>
            <a:r>
              <a:rPr lang="zh-CN" altLang="en-US" sz="1800" cap="all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rPr>
              <a:t> </a:t>
            </a:r>
            <a:r>
              <a:rPr lang="zh-CN" altLang="en-US" sz="1800" i="0" cap="all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rPr>
              <a:t>加入了游戏说明</a:t>
            </a:r>
          </a:p>
          <a:p>
            <a:pPr marL="530352" lvl="1" indent="0">
              <a:buNone/>
            </a:pPr>
            <a:r>
              <a:rPr lang="en-US" altLang="zh-CN" sz="1800" i="0" cap="all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rPr>
              <a:t>	</a:t>
            </a:r>
            <a:r>
              <a:rPr lang="zh-CN" altLang="en-US" sz="1800" i="0" cap="all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rPr>
              <a:t> 优化了游戏背景</a:t>
            </a:r>
            <a:endParaRPr lang="en-US" altLang="zh-CN" sz="1800" i="0" cap="all" dirty="0">
              <a:latin typeface="Microsoft YaHei UI" panose="020B0503020204020204" pitchFamily="34" charset="-122"/>
              <a:ea typeface="Microsoft YaHei UI" panose="020B0503020204020204" pitchFamily="34" charset="-122"/>
              <a:cs typeface="+mj-cs"/>
            </a:endParaRPr>
          </a:p>
          <a:p>
            <a:pPr marL="530352" lvl="1" indent="0">
              <a:buNone/>
            </a:pPr>
            <a:endParaRPr lang="zh-CN" altLang="en-US" sz="1800" i="0" cap="all" dirty="0">
              <a:latin typeface="Microsoft YaHei UI" panose="020B0503020204020204" pitchFamily="34" charset="-122"/>
              <a:ea typeface="Microsoft YaHei UI" panose="020B0503020204020204" pitchFamily="34" charset="-122"/>
              <a:cs typeface="+mj-cs"/>
            </a:endParaRPr>
          </a:p>
          <a:p>
            <a:r>
              <a:rPr lang="en-US" altLang="zh-CN" sz="1800" cap="all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rPr>
              <a:t>1.0.2</a:t>
            </a:r>
            <a:r>
              <a:rPr lang="zh-CN" altLang="en-US" sz="1800" cap="all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rPr>
              <a:t> </a:t>
            </a:r>
            <a:r>
              <a:rPr lang="zh-CN" altLang="en-US" sz="1800" i="0" cap="all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rPr>
              <a:t>修复了🐔和🏀显示与对象不同步的问题</a:t>
            </a:r>
          </a:p>
          <a:p>
            <a:pPr marL="530352" lvl="1" indent="0">
              <a:buNone/>
            </a:pPr>
            <a:r>
              <a:rPr lang="en-US" altLang="zh-CN" sz="1800" i="0" cap="all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rPr>
              <a:t>	</a:t>
            </a:r>
            <a:r>
              <a:rPr lang="zh-CN" altLang="en-US" sz="1800" i="0" cap="all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rPr>
              <a:t> 加入了产生🐔增速的机制</a:t>
            </a:r>
          </a:p>
          <a:p>
            <a:pPr marL="530352" lvl="1" indent="0">
              <a:buNone/>
            </a:pPr>
            <a:r>
              <a:rPr lang="en-US" altLang="zh-CN" sz="1800" i="0" cap="all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rPr>
              <a:t>	</a:t>
            </a:r>
            <a:r>
              <a:rPr lang="zh-CN" altLang="en-US" sz="1800" i="0" cap="all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rPr>
              <a:t> 加入了随机产生🐔和🏀的机制</a:t>
            </a:r>
            <a:endParaRPr lang="en-US" altLang="zh-CN" sz="1800" i="0" cap="all" dirty="0">
              <a:latin typeface="Microsoft YaHei UI" panose="020B0503020204020204" pitchFamily="34" charset="-122"/>
              <a:ea typeface="Microsoft YaHei UI" panose="020B0503020204020204" pitchFamily="34" charset="-122"/>
              <a:cs typeface="+mj-cs"/>
            </a:endParaRPr>
          </a:p>
          <a:p>
            <a:pPr marL="530352" lvl="1" indent="0">
              <a:buNone/>
            </a:pPr>
            <a:endParaRPr lang="zh-CN" altLang="en-US" sz="1800" i="0" cap="all" dirty="0">
              <a:latin typeface="Microsoft YaHei UI" panose="020B0503020204020204" pitchFamily="34" charset="-122"/>
              <a:ea typeface="Microsoft YaHei UI" panose="020B0503020204020204" pitchFamily="34" charset="-122"/>
              <a:cs typeface="+mj-cs"/>
            </a:endParaRPr>
          </a:p>
          <a:p>
            <a:r>
              <a:rPr lang="en-US" altLang="zh-CN" sz="1800" cap="all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rPr>
              <a:t>1.0.3</a:t>
            </a:r>
            <a:r>
              <a:rPr lang="zh-CN" altLang="en-US" sz="1800" cap="all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rPr>
              <a:t> </a:t>
            </a:r>
            <a:r>
              <a:rPr lang="zh-CN" altLang="en-US" sz="1800" i="0" cap="all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rPr>
              <a:t>加入了游戏结束时</a:t>
            </a:r>
            <a:r>
              <a:rPr lang="en-US" altLang="zh-CN" sz="1800" i="0" cap="all" dirty="0" err="1"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rPr>
              <a:t>kunkun</a:t>
            </a:r>
            <a:r>
              <a:rPr lang="zh-CN" altLang="en-US" sz="1800" i="0" cap="all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rPr>
              <a:t>的语音</a:t>
            </a:r>
          </a:p>
          <a:p>
            <a:pPr marL="530352" lvl="1" indent="0">
              <a:buNone/>
            </a:pPr>
            <a:r>
              <a:rPr lang="en-US" altLang="zh-CN" sz="1800" i="0" cap="all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rPr>
              <a:t>	</a:t>
            </a:r>
            <a:r>
              <a:rPr lang="zh-CN" altLang="en-US" sz="1800" i="0" cap="all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rPr>
              <a:t> 加入了游戏结束时</a:t>
            </a:r>
            <a:r>
              <a:rPr lang="en-US" altLang="zh-CN" sz="1800" i="0" cap="all" dirty="0" err="1"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rPr>
              <a:t>kunkun</a:t>
            </a:r>
            <a:r>
              <a:rPr lang="zh-CN" altLang="en-US" sz="1800" i="0" cap="all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rPr>
              <a:t>大哭的表情</a:t>
            </a:r>
            <a:endParaRPr lang="en-US" altLang="zh-CN" sz="1800" i="0" cap="all" dirty="0">
              <a:latin typeface="Microsoft YaHei UI" panose="020B0503020204020204" pitchFamily="34" charset="-122"/>
              <a:ea typeface="Microsoft YaHei UI" panose="020B0503020204020204" pitchFamily="34" charset="-122"/>
              <a:cs typeface="+mj-cs"/>
            </a:endParaRPr>
          </a:p>
          <a:p>
            <a:pPr marL="530352" lvl="1" indent="0">
              <a:buNone/>
            </a:pPr>
            <a:endParaRPr lang="zh-CN" altLang="en-US" sz="1800" i="0" cap="all" dirty="0">
              <a:latin typeface="Microsoft YaHei UI" panose="020B0503020204020204" pitchFamily="34" charset="-122"/>
              <a:ea typeface="Microsoft YaHei UI" panose="020B0503020204020204" pitchFamily="34" charset="-122"/>
              <a:cs typeface="+mj-cs"/>
            </a:endParaRPr>
          </a:p>
          <a:p>
            <a:r>
              <a:rPr lang="en-US" altLang="zh-CN" sz="1800" cap="all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rPr>
              <a:t>1.1.0</a:t>
            </a:r>
            <a:r>
              <a:rPr lang="zh-CN" altLang="en-US" sz="1800" cap="all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rPr>
              <a:t>  </a:t>
            </a:r>
            <a:r>
              <a:rPr lang="zh-CN" altLang="en-US" sz="1800" i="0" cap="all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rPr>
              <a:t>加入好友分数排行榜功能</a:t>
            </a:r>
          </a:p>
          <a:p>
            <a:endParaRPr kumimoji="1" lang="zh-CN" altLang="en-US" sz="18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BA44E1A-B244-CF46-9934-2FFA0E15AD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1448" y="1428750"/>
            <a:ext cx="2628952" cy="5102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342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4CED9F-B929-9C49-8B0E-B72E42FA5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800" cap="all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代码设计说明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D6E6F6-9F43-1B43-9213-320EC895D2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600" cap="all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rPr>
              <a:t>开始游戏界面（</a:t>
            </a:r>
            <a:r>
              <a:rPr lang="en-US" altLang="zh-CN" sz="3600" dirty="0" err="1"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rPr>
              <a:t>startGame.js</a:t>
            </a:r>
            <a:r>
              <a:rPr lang="zh-CN" altLang="en-US" sz="36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rPr>
              <a:t>）</a:t>
            </a:r>
            <a:endParaRPr lang="zh-CN" altLang="en-US" sz="3600" cap="all" dirty="0">
              <a:latin typeface="Microsoft YaHei UI" panose="020B0503020204020204" pitchFamily="34" charset="-122"/>
              <a:ea typeface="Microsoft YaHei UI" panose="020B0503020204020204" pitchFamily="34" charset="-122"/>
              <a:cs typeface="+mj-cs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810A9C5-EBD5-C64C-B156-8A2180ABD4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4193" y="1454369"/>
            <a:ext cx="2648607" cy="471783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CC6C7DA-7721-7842-B636-591F9EBF07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600" y="2961071"/>
            <a:ext cx="6514224" cy="3211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574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092748-74A6-5B43-803E-1DBEC1147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800" cap="all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代码设计说明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E97E09-3F23-7244-A2A0-EA9460A148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6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rPr>
              <a:t>游戏运行设计（</a:t>
            </a:r>
            <a:r>
              <a:rPr lang="en-US" altLang="zh-CN" sz="3600" dirty="0" err="1"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rPr>
              <a:t>databus.js</a:t>
            </a:r>
            <a:r>
              <a:rPr lang="zh-CN" altLang="en-US" sz="36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rPr>
              <a:t>）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F96E770-A3F0-A64A-A190-F68700908A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8730" y="1183728"/>
            <a:ext cx="2711669" cy="483016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CBF11B7-490C-A24A-94E9-43032C5DC0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600" y="3070334"/>
            <a:ext cx="5898982" cy="2911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720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D4D5F1-3879-5C47-A41A-6117FBE12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800" cap="all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代码设计说明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63CF8D-C5A0-0C40-A44E-ACB5FC2ABB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6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rPr>
              <a:t>游戏结束界面（</a:t>
            </a:r>
            <a:r>
              <a:rPr lang="en-US" altLang="zh-CN" sz="3600" dirty="0" err="1"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rPr>
              <a:t>gameOver.js</a:t>
            </a:r>
            <a:r>
              <a:rPr lang="zh-CN" altLang="en-US" sz="36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rPr>
              <a:t>）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FE92A04-DF0E-3A41-8DB0-A21A05844D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8946" y="1369989"/>
            <a:ext cx="2695978" cy="480221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43AFCB8-313B-0543-98FB-177431B693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599" y="3028145"/>
            <a:ext cx="6347997" cy="3144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0959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2AD6C6-FB11-BB4D-B1C5-7CEE2F410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800" cap="all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代码设计说明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3ED44C-D2D5-3145-A0F8-C35C8D4B67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15370"/>
            <a:ext cx="9601200" cy="707533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rPr>
              <a:t>好友分数排行榜（</a:t>
            </a:r>
            <a:r>
              <a:rPr lang="en-US" altLang="zh-CN" sz="2800" dirty="0" err="1"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rPr>
              <a:t>myOpenDataContext</a:t>
            </a:r>
            <a:r>
              <a:rPr lang="en-US" altLang="zh-CN" sz="28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rPr>
              <a:t>/</a:t>
            </a:r>
            <a:r>
              <a:rPr lang="en-US" altLang="zh-CN" sz="2800" dirty="0" err="1"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rPr>
              <a:t>index.js</a:t>
            </a:r>
            <a:r>
              <a:rPr lang="zh-CN" altLang="en-US" sz="28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rPr>
              <a:t>）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00B9368-8247-DB46-9117-23E1EB076D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599" y="2152784"/>
            <a:ext cx="7449725" cy="369422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FBA290F-7DD3-5D41-9E1E-BAAA19FE28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9555" y="2152785"/>
            <a:ext cx="243840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1842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2AD6C6-FB11-BB4D-B1C5-7CEE2F410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800" cap="all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代码设计说明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3ED44C-D2D5-3145-A0F8-C35C8D4B67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15370"/>
            <a:ext cx="9601200" cy="707533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rPr>
              <a:t>好友分数排行榜（</a:t>
            </a:r>
            <a:r>
              <a:rPr lang="en-US" altLang="zh-CN" sz="2800" dirty="0" err="1"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rPr>
              <a:t>myOpenDataContext</a:t>
            </a:r>
            <a:r>
              <a:rPr lang="en-US" altLang="zh-CN" sz="28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rPr>
              <a:t>/</a:t>
            </a:r>
            <a:r>
              <a:rPr lang="en-US" altLang="zh-CN" sz="2800" dirty="0" err="1"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rPr>
              <a:t>index.js</a:t>
            </a:r>
            <a:r>
              <a:rPr lang="zh-CN" altLang="en-US" sz="28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rPr>
              <a:t>）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0AE988F-1133-084E-9D11-497C8D9D2C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2156719"/>
            <a:ext cx="5413463" cy="401548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C365747-156A-4545-99EA-D588FEA520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5064" y="3447021"/>
            <a:ext cx="4927600" cy="1095022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2CCB32B0-EFB6-3545-B009-9942C29B04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85063" y="2151621"/>
            <a:ext cx="492760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391479"/>
      </p:ext>
    </p:extLst>
  </p:cSld>
  <p:clrMapOvr>
    <a:masterClrMapping/>
  </p:clrMapOvr>
</p:sld>
</file>

<file path=ppt/theme/theme1.xml><?xml version="1.0" encoding="utf-8"?>
<a:theme xmlns:a="http://schemas.openxmlformats.org/drawingml/2006/main" name="剪切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剪切</Template>
  <TotalTime>94</TotalTime>
  <Words>311</Words>
  <Application>Microsoft Macintosh PowerPoint</Application>
  <PresentationFormat>宽屏</PresentationFormat>
  <Paragraphs>67</Paragraphs>
  <Slides>11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5" baseType="lpstr">
      <vt:lpstr>等线</vt:lpstr>
      <vt:lpstr>Microsoft YaHei UI</vt:lpstr>
      <vt:lpstr>Franklin Gothic Book</vt:lpstr>
      <vt:lpstr>剪切</vt:lpstr>
      <vt:lpstr>Kun Kun’s Travel                  —— made by EASYGOING （儒雅随和）</vt:lpstr>
      <vt:lpstr>Outline</vt:lpstr>
      <vt:lpstr>设计灵感</vt:lpstr>
      <vt:lpstr>项目进展</vt:lpstr>
      <vt:lpstr>代码设计说明</vt:lpstr>
      <vt:lpstr>代码设计说明</vt:lpstr>
      <vt:lpstr>代码设计说明</vt:lpstr>
      <vt:lpstr>代码设计说明</vt:lpstr>
      <vt:lpstr>代码设计说明</vt:lpstr>
      <vt:lpstr>游戏展示</vt:lpstr>
      <vt:lpstr>Thanks~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Kun Kun’s Travel                  —— made by EASYGOING （儒雅随和）</dc:title>
  <dc:creator>Microsoft Office User</dc:creator>
  <cp:lastModifiedBy>Microsoft Office User</cp:lastModifiedBy>
  <cp:revision>51</cp:revision>
  <dcterms:created xsi:type="dcterms:W3CDTF">2019-11-19T09:46:55Z</dcterms:created>
  <dcterms:modified xsi:type="dcterms:W3CDTF">2019-11-19T11:21:32Z</dcterms:modified>
</cp:coreProperties>
</file>