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37"/>
  </p:handoutMasterIdLst>
  <p:sldIdLst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0" r:id="rId30"/>
    <p:sldId id="291" r:id="rId31"/>
    <p:sldId id="292" r:id="rId32"/>
    <p:sldId id="293" r:id="rId33"/>
    <p:sldId id="294" r:id="rId34"/>
    <p:sldId id="295" r:id="rId35"/>
    <p:sldId id="296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Slide" id="{4688C67F-432C-9F49-8F5D-826B24E2EA75}">
          <p14:sldIdLst/>
        </p14:section>
        <p14:section name="Basic Slides" id="{4B63831B-60E8-2746-B530-B6D4C3E9A775}">
          <p14:sldIdLst/>
        </p14:section>
        <p14:section name="Thank You Slide" id="{D301BA3F-4FEA-EF47-B6E1-316A63E9C810}">
          <p14:sldIdLst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4880"/>
    <a:srgbClr val="FFDF7D"/>
    <a:srgbClr val="66B3E4"/>
    <a:srgbClr val="ECECEC"/>
    <a:srgbClr val="7FA3BF"/>
    <a:srgbClr val="595959"/>
    <a:srgbClr val="F9F0E0"/>
    <a:srgbClr val="F2F7FA"/>
    <a:srgbClr val="E7E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6190"/>
  </p:normalViewPr>
  <p:slideViewPr>
    <p:cSldViewPr snapToGrid="0">
      <p:cViewPr varScale="1">
        <p:scale>
          <a:sx n="49" d="100"/>
          <a:sy n="49" d="100"/>
        </p:scale>
        <p:origin x="76" y="3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C412D67-2B4E-9F55-6EDC-F2256BD0218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668C3D-E520-C942-CFB7-27E263C06F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5296E7-6EEA-4CEF-8F27-97AAB1939405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EDE418-482A-7A43-F10A-2705951C158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3D5FD8-B708-FF93-D8FD-7A2F3AD6180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78EA95-EEDE-466E-B94C-8B572EEF9C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99486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picture containing rainbow&#10;&#10;Description automatically generated">
            <a:extLst>
              <a:ext uri="{FF2B5EF4-FFF2-40B4-BE49-F238E27FC236}">
                <a16:creationId xmlns:a16="http://schemas.microsoft.com/office/drawing/2014/main" id="{4D5E0A6A-C63F-CD81-C93D-C62562459A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6" name="Title 1">
            <a:extLst>
              <a:ext uri="{FF2B5EF4-FFF2-40B4-BE49-F238E27FC236}">
                <a16:creationId xmlns:a16="http://schemas.microsoft.com/office/drawing/2014/main" id="{F6931615-3EFD-406D-8CAB-500F498BBC2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9891" y="3006522"/>
            <a:ext cx="8937171" cy="1421928"/>
          </a:xfrm>
          <a:noFill/>
        </p:spPr>
        <p:txBody>
          <a:bodyPr wrap="square" rtlCol="0">
            <a:spAutoFit/>
          </a:bodyPr>
          <a:lstStyle>
            <a:lvl1pPr>
              <a:defRPr lang="en-US" sz="4800" b="1" dirty="0">
                <a:solidFill>
                  <a:schemeClr val="bg1"/>
                </a:solidFill>
                <a:latin typeface="Frutiger LT Pro 55 Roman" panose="020B0602020204020204" pitchFamily="34" charset="77"/>
                <a:ea typeface="Frutiger LT Pro 55 Roman" panose="020B0602020204020204" pitchFamily="34" charset="77"/>
                <a:cs typeface="Calibri" panose="020F0502020204030204" pitchFamily="34" charset="0"/>
              </a:defRPr>
            </a:lvl1pPr>
          </a:lstStyle>
          <a:p>
            <a:pPr marL="0" lvl="0"/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1413D66-879B-990C-642E-1E1E0D8F30F0}"/>
              </a:ext>
            </a:extLst>
          </p:cNvPr>
          <p:cNvSpPr txBox="1">
            <a:spLocks/>
          </p:cNvSpPr>
          <p:nvPr userDrawn="1"/>
        </p:nvSpPr>
        <p:spPr>
          <a:xfrm>
            <a:off x="1089891" y="4473456"/>
            <a:ext cx="8937171" cy="438582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r>
              <a:rPr lang="en-US" sz="2500" dirty="0">
                <a:latin typeface="Frutiger LT Pro 55 Roman" panose="020B0602020204020204" pitchFamily="34" charset="77"/>
              </a:rPr>
              <a:t>Click to edit Master 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5EFC81-BEEE-352B-0244-DD36B67B80C9}"/>
              </a:ext>
            </a:extLst>
          </p:cNvPr>
          <p:cNvSpPr txBox="1">
            <a:spLocks/>
          </p:cNvSpPr>
          <p:nvPr userDrawn="1"/>
        </p:nvSpPr>
        <p:spPr>
          <a:xfrm>
            <a:off x="1089890" y="5263013"/>
            <a:ext cx="8937171" cy="587533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ctr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800" b="1" kern="1200" dirty="0">
                <a:solidFill>
                  <a:schemeClr val="bg1"/>
                </a:solidFill>
                <a:latin typeface="Frutiger 45 Light" pitchFamily="2" charset="0"/>
                <a:ea typeface="Frutiger 45 Light" pitchFamily="2" charset="0"/>
                <a:cs typeface="Calibri" panose="020F0502020204030204" pitchFamily="34" charset="0"/>
              </a:defRPr>
            </a:lvl1pPr>
          </a:lstStyle>
          <a:p>
            <a:pPr>
              <a:lnSpc>
                <a:spcPts val="2000"/>
              </a:lnSpc>
            </a:pPr>
            <a:r>
              <a:rPr lang="en-US" sz="1400" b="1" dirty="0">
                <a:latin typeface="Frutiger LT Pro 55 Roman" panose="020B0602020204020204" pitchFamily="34" charset="77"/>
              </a:rPr>
              <a:t>Presenter Name</a:t>
            </a:r>
          </a:p>
          <a:p>
            <a:pPr>
              <a:lnSpc>
                <a:spcPts val="2000"/>
              </a:lnSpc>
            </a:pPr>
            <a:r>
              <a:rPr lang="en-US" sz="1400" b="0" dirty="0">
                <a:latin typeface="Frutiger LT Pro 55 Roman" panose="020B0602020204020204" pitchFamily="34" charset="77"/>
              </a:rPr>
              <a:t>Month, 20XX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5A4A541-3236-7C7A-108F-C328E38F391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64934" y="323988"/>
            <a:ext cx="2323604" cy="6600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3B67306-5A21-C596-5284-2A7C0FD5D2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lum bright="100000" contrast="-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072595" y="459544"/>
            <a:ext cx="2323600" cy="66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5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04641-62E4-4217-A4FB-1461DCB34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9" y="1436914"/>
            <a:ext cx="5533119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BF8DFE-7699-41E5-ACEB-81719A7EB9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1141" y="1436914"/>
            <a:ext cx="5417458" cy="1068161"/>
          </a:xfrm>
        </p:spPr>
        <p:txBody>
          <a:bodyPr anchor="b">
            <a:noAutofit/>
          </a:bodyPr>
          <a:lstStyle>
            <a:lvl1pPr marL="0" indent="0">
              <a:buNone/>
              <a:defRPr lang="en-US" sz="2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4FF91B-5FE4-409D-BA7F-37376CD5E4AB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2651506"/>
            <a:ext cx="5533119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FDB344D-832A-4E14-93A2-EF0879A2EDA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241141" y="2663457"/>
            <a:ext cx="5417458" cy="3432302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4" name="Marcador de número de diapositiva 5">
            <a:extLst>
              <a:ext uri="{FF2B5EF4-FFF2-40B4-BE49-F238E27FC236}">
                <a16:creationId xmlns:a16="http://schemas.microsoft.com/office/drawing/2014/main" id="{0A8FC8DD-D1CD-B223-1096-CE2AAC973F8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1920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91FB881-30C1-45DC-F30C-3F1DFC4F17F8}"/>
              </a:ext>
            </a:extLst>
          </p:cNvPr>
          <p:cNvSpPr/>
          <p:nvPr userDrawn="1"/>
        </p:nvSpPr>
        <p:spPr>
          <a:xfrm>
            <a:off x="-1" y="0"/>
            <a:ext cx="12192000" cy="62280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3CBCC0C3-A39C-312F-C0F0-B965E11FFDA0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EB90635A-C270-48A0-A1B0-C1B896E998AA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1663792" y="1712849"/>
            <a:ext cx="8864415" cy="3432302"/>
          </a:xfrm>
        </p:spPr>
        <p:txBody>
          <a:bodyPr/>
          <a:lstStyle>
            <a:lvl1pPr>
              <a:defRPr lang="en-US" sz="2400" b="1" dirty="0" smtClean="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114300" indent="-342900">
              <a:buFont typeface="Wingdings" pitchFamily="2" charset="2"/>
              <a:buChar char="§"/>
              <a:defRPr sz="2000">
                <a:solidFill>
                  <a:srgbClr val="595959"/>
                </a:solidFill>
                <a:latin typeface="Frutiger 45 Light" pitchFamily="2" charset="0"/>
              </a:defRPr>
            </a:lvl2pPr>
            <a:lvl3pPr marL="1085850" indent="-285750">
              <a:buFont typeface="Wingdings" pitchFamily="2" charset="2"/>
              <a:buChar char="§"/>
              <a:defRPr sz="1800">
                <a:solidFill>
                  <a:schemeClr val="bg1"/>
                </a:solidFill>
                <a:latin typeface="Frutiger LT Pro 55 Roman" panose="020B0602020204020204" pitchFamily="34" charset="77"/>
              </a:defRPr>
            </a:lvl3pPr>
            <a:lvl4pPr marL="1600200" indent="-285750"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LT Pro 55 Roman" panose="020B0602020204020204" pitchFamily="34" charset="77"/>
              </a:defRPr>
            </a:lvl4pPr>
            <a:lvl5pPr>
              <a:buFont typeface="Wingdings" pitchFamily="2" charset="2"/>
              <a:buChar char="§"/>
              <a:defRPr sz="1400">
                <a:solidFill>
                  <a:schemeClr val="bg1"/>
                </a:solidFill>
                <a:latin typeface="Frutiger 45 Light" pitchFamily="2" charset="0"/>
              </a:defRPr>
            </a:lvl5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Click to edit Master text styles</a:t>
            </a:r>
          </a:p>
          <a:p>
            <a:pPr marL="228600" lvl="1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Second level</a:t>
            </a:r>
          </a:p>
          <a:p>
            <a:pPr marL="228600" lvl="2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Third level</a:t>
            </a:r>
          </a:p>
          <a:p>
            <a:pPr marL="228600" lvl="3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Fourth level</a:t>
            </a:r>
          </a:p>
          <a:p>
            <a:pPr marL="228600" lvl="4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" name="Text Placeholder 13">
            <a:extLst>
              <a:ext uri="{FF2B5EF4-FFF2-40B4-BE49-F238E27FC236}">
                <a16:creationId xmlns:a16="http://schemas.microsoft.com/office/drawing/2014/main" id="{BBD03CE7-7A4A-98C2-6D96-49236346EF3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1768689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15C7D-CC90-4232-9BFD-B2B1B29D3D2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33400" y="1163411"/>
            <a:ext cx="10515600" cy="1325563"/>
          </a:xfrm>
        </p:spPr>
        <p:txBody>
          <a:bodyPr>
            <a:normAutofit/>
          </a:bodyPr>
          <a:lstStyle>
            <a:lvl1pPr>
              <a:defRPr lang="en-US" sz="28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Headline goes here</a:t>
            </a:r>
            <a:br>
              <a:rPr lang="en-US" dirty="0"/>
            </a:br>
            <a:r>
              <a:rPr lang="en-US" dirty="0"/>
              <a:t>Headline goes here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06252767-4743-47D6-B4D1-07FC2385DD2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400" y="2815546"/>
            <a:ext cx="10515600" cy="2743200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3">
            <a:extLst>
              <a:ext uri="{FF2B5EF4-FFF2-40B4-BE49-F238E27FC236}">
                <a16:creationId xmlns:a16="http://schemas.microsoft.com/office/drawing/2014/main" id="{11611A3D-47D0-3647-0CCE-0CB7D32E60C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9314451A-6C5B-D5A1-9DD9-55A1359B67FC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755515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5CDA55D2-453F-4E7D-AF30-1542DF26E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81469E54-C50A-4DB5-B104-9B9988317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AE8A5CEA-5F4E-4109-ACB7-808AE0D5B170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5306569" y="2055542"/>
            <a:ext cx="5181599" cy="3813445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0" name="Marcador de número de diapositiva 5">
            <a:extLst>
              <a:ext uri="{FF2B5EF4-FFF2-40B4-BE49-F238E27FC236}">
                <a16:creationId xmlns:a16="http://schemas.microsoft.com/office/drawing/2014/main" id="{32BAEA48-FEC5-7F2A-1732-CFFB91C99D6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07957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AB7F8B00-12EF-4751-A034-D733BB7D5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972" y="457200"/>
            <a:ext cx="4293054" cy="1600200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5B0E1B6-489C-4643-9FE5-9D4A936A7B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/>
          <a:lstStyle>
            <a:lvl1pPr marL="0" indent="0">
              <a:buNone/>
              <a:defRPr sz="32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A70DA0CC-8337-43E8-B632-01AC9639E7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78972" y="2057400"/>
            <a:ext cx="4293054" cy="3811588"/>
          </a:xfrm>
        </p:spPr>
        <p:txBody>
          <a:bodyPr/>
          <a:lstStyle>
            <a:lvl1pPr marL="0" indent="0">
              <a:buNone/>
              <a:defRPr sz="16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Marcador de número de diapositiva 5">
            <a:extLst>
              <a:ext uri="{FF2B5EF4-FFF2-40B4-BE49-F238E27FC236}">
                <a16:creationId xmlns:a16="http://schemas.microsoft.com/office/drawing/2014/main" id="{3D440A3F-6F49-A806-CA5F-776CACB1FDFB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8859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72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63948A3-32FA-5533-16DA-635E26595B61}"/>
              </a:ext>
            </a:extLst>
          </p:cNvPr>
          <p:cNvSpPr/>
          <p:nvPr userDrawn="1"/>
        </p:nvSpPr>
        <p:spPr>
          <a:xfrm flipV="1">
            <a:off x="335168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447ABFF-7AC4-BAD1-41A4-E1FE5B8092EF}"/>
              </a:ext>
            </a:extLst>
          </p:cNvPr>
          <p:cNvSpPr/>
          <p:nvPr userDrawn="1"/>
        </p:nvSpPr>
        <p:spPr>
          <a:xfrm flipV="1">
            <a:off x="53327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B963FEE-DF85-5D77-1E01-49124A2CEAF5}"/>
              </a:ext>
            </a:extLst>
          </p:cNvPr>
          <p:cNvSpPr/>
          <p:nvPr userDrawn="1"/>
        </p:nvSpPr>
        <p:spPr>
          <a:xfrm flipV="1">
            <a:off x="6170092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653896-D7CD-93EE-8417-E2C2E847A910}"/>
              </a:ext>
            </a:extLst>
          </p:cNvPr>
          <p:cNvSpPr/>
          <p:nvPr userDrawn="1"/>
        </p:nvSpPr>
        <p:spPr>
          <a:xfrm flipV="1">
            <a:off x="8988503" y="1567022"/>
            <a:ext cx="2466609" cy="3840464"/>
          </a:xfrm>
          <a:prstGeom prst="rect">
            <a:avLst/>
          </a:prstGeom>
          <a:gradFill flip="none" rotWithShape="1">
            <a:gsLst>
              <a:gs pos="0">
                <a:srgbClr val="F2F7FA"/>
              </a:gs>
              <a:gs pos="100000">
                <a:srgbClr val="F9F0E0"/>
              </a:gs>
            </a:gsLst>
            <a:lin ang="2700000" scaled="1"/>
            <a:tileRect/>
          </a:gra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d-ID" sz="1800" b="0" i="0" u="none" strike="noStrike" kern="0" cap="none" spc="0" normalizeH="0" baseline="0" noProof="0">
              <a:ln>
                <a:noFill/>
              </a:ln>
              <a:solidFill>
                <a:srgbClr val="003865"/>
              </a:solidFill>
              <a:effectLst/>
              <a:uLnTx/>
              <a:uFillTx/>
              <a:latin typeface="Frutiger LT Pro 55 Roman" panose="020B0602020204020204" pitchFamily="34" charset="77"/>
            </a:endParaRP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12ACBE6E-5DAE-5B6C-1E92-11C9C662339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6182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7" name="Picture Placeholder 25">
            <a:extLst>
              <a:ext uri="{FF2B5EF4-FFF2-40B4-BE49-F238E27FC236}">
                <a16:creationId xmlns:a16="http://schemas.microsoft.com/office/drawing/2014/main" id="{15DCB66B-4DA5-68F3-EAAE-A7B0A4F3B1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8023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8" name="Picture Placeholder 25">
            <a:extLst>
              <a:ext uri="{FF2B5EF4-FFF2-40B4-BE49-F238E27FC236}">
                <a16:creationId xmlns:a16="http://schemas.microsoft.com/office/drawing/2014/main" id="{416EDE06-9533-67FB-BF24-DF6C76E3E628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998649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29" name="Picture Placeholder 25">
            <a:extLst>
              <a:ext uri="{FF2B5EF4-FFF2-40B4-BE49-F238E27FC236}">
                <a16:creationId xmlns:a16="http://schemas.microsoft.com/office/drawing/2014/main" id="{690D0B6E-A10C-4C7A-3858-68AF26206F27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9817060" y="1964039"/>
            <a:ext cx="809494" cy="809495"/>
          </a:xfrm>
          <a:prstGeom prst="ellipse">
            <a:avLst/>
          </a:prstGeom>
          <a:ln>
            <a:noFill/>
          </a:ln>
        </p:spPr>
        <p:txBody>
          <a:bodyPr anchor="ctr">
            <a:noAutofit/>
          </a:bodyPr>
          <a:lstStyle>
            <a:lvl1pPr marL="0" indent="0" algn="ctr">
              <a:buFontTx/>
              <a:buNone/>
              <a:defRPr sz="1500">
                <a:latin typeface="Frutiger LT Pro 55 Roman" panose="020B0602020204020204" pitchFamily="34" charset="77"/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7A05C422-6C2D-D524-06F6-FEBC6355E17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423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5">
            <a:extLst>
              <a:ext uri="{FF2B5EF4-FFF2-40B4-BE49-F238E27FC236}">
                <a16:creationId xmlns:a16="http://schemas.microsoft.com/office/drawing/2014/main" id="{3B1E9743-4863-A723-9C60-5FC5D3DBEA7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345264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5">
            <a:extLst>
              <a:ext uri="{FF2B5EF4-FFF2-40B4-BE49-F238E27FC236}">
                <a16:creationId xmlns:a16="http://schemas.microsoft.com/office/drawing/2014/main" id="{CD805F55-EF87-C927-683C-402E3B43493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271054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5">
            <a:extLst>
              <a:ext uri="{FF2B5EF4-FFF2-40B4-BE49-F238E27FC236}">
                <a16:creationId xmlns:a16="http://schemas.microsoft.com/office/drawing/2014/main" id="{9318E5AB-5357-32EC-1C6F-7497D78CAEE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9089465" y="3968221"/>
            <a:ext cx="2264685" cy="1173194"/>
          </a:xfrm>
        </p:spPr>
        <p:txBody>
          <a:bodyPr>
            <a:norm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A48394A-EAF3-AA74-A443-B84109539DEE}"/>
              </a:ext>
            </a:extLst>
          </p:cNvPr>
          <p:cNvSpPr/>
          <p:nvPr userDrawn="1"/>
        </p:nvSpPr>
        <p:spPr>
          <a:xfrm>
            <a:off x="123278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1215128-DC01-82B5-FF95-CD17B9ACB12C}"/>
              </a:ext>
            </a:extLst>
          </p:cNvPr>
          <p:cNvSpPr/>
          <p:nvPr userDrawn="1"/>
        </p:nvSpPr>
        <p:spPr>
          <a:xfrm>
            <a:off x="405119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0E91DFC-E616-7C47-DF0B-7E06270BF99C}"/>
              </a:ext>
            </a:extLst>
          </p:cNvPr>
          <p:cNvSpPr/>
          <p:nvPr userDrawn="1"/>
        </p:nvSpPr>
        <p:spPr>
          <a:xfrm>
            <a:off x="6869606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9A168DF-9E56-0C0D-7485-F28F78F2D2C0}"/>
              </a:ext>
            </a:extLst>
          </p:cNvPr>
          <p:cNvSpPr/>
          <p:nvPr userDrawn="1"/>
        </p:nvSpPr>
        <p:spPr>
          <a:xfrm>
            <a:off x="9688017" y="2984386"/>
            <a:ext cx="1067580" cy="37784"/>
          </a:xfrm>
          <a:prstGeom prst="rect">
            <a:avLst/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utiger LT Pro 55 Roman" panose="020B0602020204020204" pitchFamily="34" charset="77"/>
              <a:ea typeface="+mn-ea"/>
              <a:cs typeface="+mn-cs"/>
            </a:endParaRPr>
          </a:p>
        </p:txBody>
      </p:sp>
      <p:sp>
        <p:nvSpPr>
          <p:cNvPr id="38" name="Text Placeholder 15">
            <a:extLst>
              <a:ext uri="{FF2B5EF4-FFF2-40B4-BE49-F238E27FC236}">
                <a16:creationId xmlns:a16="http://schemas.microsoft.com/office/drawing/2014/main" id="{FB3665BC-C3D4-CE79-80F3-7F34FA3ECDE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4234" y="3298206"/>
            <a:ext cx="2264685" cy="42556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39" name="Text Placeholder 15">
            <a:extLst>
              <a:ext uri="{FF2B5EF4-FFF2-40B4-BE49-F238E27FC236}">
                <a16:creationId xmlns:a16="http://schemas.microsoft.com/office/drawing/2014/main" id="{E06ACF8C-308D-25A7-590F-09AAE35138E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52644" y="3298206"/>
            <a:ext cx="2264685" cy="331936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0" name="Text Placeholder 15">
            <a:extLst>
              <a:ext uri="{FF2B5EF4-FFF2-40B4-BE49-F238E27FC236}">
                <a16:creationId xmlns:a16="http://schemas.microsoft.com/office/drawing/2014/main" id="{403A7C49-0A7D-6B23-80B7-E91B87827A9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271054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41" name="Text Placeholder 15">
            <a:extLst>
              <a:ext uri="{FF2B5EF4-FFF2-40B4-BE49-F238E27FC236}">
                <a16:creationId xmlns:a16="http://schemas.microsoft.com/office/drawing/2014/main" id="{9F247137-B811-1C0C-3ECF-8920F2723A09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089465" y="3298206"/>
            <a:ext cx="2264685" cy="33027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  <a:latin typeface="Frutiger LT Pro 55 Roman" panose="020B0602020204020204" pitchFamily="34" charset="77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Heading</a:t>
            </a:r>
          </a:p>
        </p:txBody>
      </p:sp>
      <p:sp>
        <p:nvSpPr>
          <p:cNvPr id="16" name="Text Placeholder 13">
            <a:extLst>
              <a:ext uri="{FF2B5EF4-FFF2-40B4-BE49-F238E27FC236}">
                <a16:creationId xmlns:a16="http://schemas.microsoft.com/office/drawing/2014/main" id="{EE57E6F6-95E1-BB44-5A8A-95D03F02DCE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2" name="Marcador de número de diapositiva 5">
            <a:extLst>
              <a:ext uri="{FF2B5EF4-FFF2-40B4-BE49-F238E27FC236}">
                <a16:creationId xmlns:a16="http://schemas.microsoft.com/office/drawing/2014/main" id="{3BA9357F-11E9-B623-DB32-AA16F0336D11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563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64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rainbow&#10;&#10;Description automatically generated">
            <a:extLst>
              <a:ext uri="{FF2B5EF4-FFF2-40B4-BE49-F238E27FC236}">
                <a16:creationId xmlns:a16="http://schemas.microsoft.com/office/drawing/2014/main" id="{834822A9-DF3C-76DA-0F7D-428C964456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-67236"/>
            <a:ext cx="12192001" cy="692523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E6EEB829-6CD0-4395-A39D-7E253A77EA0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882435" y="2765913"/>
            <a:ext cx="3601189" cy="1326174"/>
          </a:xfrm>
        </p:spPr>
        <p:txBody>
          <a:bodyPr vert="horz" lIns="91440" tIns="45720" rIns="91440" bIns="45720" rtlCol="0" anchor="b">
            <a:no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Thank you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5A4C7068-0752-FBFE-5D91-4C5EF463A7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882435" y="4233333"/>
            <a:ext cx="4293054" cy="664810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03668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BA5E112F-F5E3-1239-9356-9397EE4D0862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pic>
        <p:nvPicPr>
          <p:cNvPr id="8" name="Picture 7" descr="A picture containing text&#10;&#10;Description automatically generated">
            <a:extLst>
              <a:ext uri="{FF2B5EF4-FFF2-40B4-BE49-F238E27FC236}">
                <a16:creationId xmlns:a16="http://schemas.microsoft.com/office/drawing/2014/main" id="{A69005D8-0A67-F661-0422-39B24F37BBD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91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B947A63-CFE8-CA9F-F001-1F56795E58C8}"/>
              </a:ext>
            </a:extLst>
          </p:cNvPr>
          <p:cNvSpPr txBox="1"/>
          <p:nvPr userDrawn="1"/>
        </p:nvSpPr>
        <p:spPr>
          <a:xfrm>
            <a:off x="387463" y="796199"/>
            <a:ext cx="6345306" cy="180241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Let’s get to the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42EB41-E38E-AD39-7A44-A07A0987B1B7}"/>
              </a:ext>
            </a:extLst>
          </p:cNvPr>
          <p:cNvSpPr txBox="1"/>
          <p:nvPr userDrawn="1"/>
        </p:nvSpPr>
        <p:spPr>
          <a:xfrm>
            <a:off x="842241" y="1921181"/>
            <a:ext cx="6345306" cy="1802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spc="-15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future, faster.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5133F-5B58-B32C-5DAA-CC87E085DD48}"/>
              </a:ext>
            </a:extLst>
          </p:cNvPr>
          <p:cNvSpPr txBox="1"/>
          <p:nvPr userDrawn="1"/>
        </p:nvSpPr>
        <p:spPr>
          <a:xfrm>
            <a:off x="838034" y="2973140"/>
            <a:ext cx="4368025" cy="17690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0"/>
              </a:lnSpc>
            </a:pPr>
            <a:r>
              <a:rPr lang="en-US" sz="7000" b="1" spc="-150" dirty="0">
                <a:solidFill>
                  <a:srgbClr val="0192D5"/>
                </a:solidFill>
                <a:effectLst/>
                <a:latin typeface="Source Sans Pro" panose="020B0503030403020204" pitchFamily="34" charset="77"/>
              </a:rPr>
              <a:t>Together.</a:t>
            </a:r>
          </a:p>
        </p:txBody>
      </p:sp>
    </p:spTree>
    <p:extLst>
      <p:ext uri="{BB962C8B-B14F-4D97-AF65-F5344CB8AC3E}">
        <p14:creationId xmlns:p14="http://schemas.microsoft.com/office/powerpoint/2010/main" val="36513550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595704B-C3B8-361E-ECB4-AAF0D190B3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968" r="929" b="11338"/>
          <a:stretch/>
        </p:blipFill>
        <p:spPr>
          <a:xfrm rot="10800000" flipH="1">
            <a:off x="0" y="0"/>
            <a:ext cx="12192000" cy="6857998"/>
          </a:xfrm>
          <a:prstGeom prst="rect">
            <a:avLst/>
          </a:prstGeom>
        </p:spPr>
      </p:pic>
      <p:sp>
        <p:nvSpPr>
          <p:cNvPr id="17" name="Title 1">
            <a:extLst>
              <a:ext uri="{FF2B5EF4-FFF2-40B4-BE49-F238E27FC236}">
                <a16:creationId xmlns:a16="http://schemas.microsoft.com/office/drawing/2014/main" id="{81628252-EFFE-45BA-BB6B-80B43271D7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20640" y="1508588"/>
            <a:ext cx="6337582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chemeClr val="bg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edit title style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4994D909-A7BC-465C-8A9B-65471E73FB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20640" y="4388313"/>
            <a:ext cx="6337582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61228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3">
            <a:extLst>
              <a:ext uri="{FF2B5EF4-FFF2-40B4-BE49-F238E27FC236}">
                <a16:creationId xmlns:a16="http://schemas.microsoft.com/office/drawing/2014/main" id="{9B01B99F-2CE5-433C-8F7A-483D41C4A99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23" name="Marcador de número de diapositiva 5">
            <a:extLst>
              <a:ext uri="{FF2B5EF4-FFF2-40B4-BE49-F238E27FC236}">
                <a16:creationId xmlns:a16="http://schemas.microsoft.com/office/drawing/2014/main" id="{B982187F-CBBE-F09C-0F6F-730E0F0B124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5456A7-BE66-D18D-4755-5BE1D37DDEF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400" y="1822450"/>
            <a:ext cx="11125200" cy="4351338"/>
          </a:xfrm>
        </p:spPr>
        <p:txBody>
          <a:bodyPr>
            <a:normAutofit/>
          </a:bodyPr>
          <a:lstStyle>
            <a:lvl1pPr>
              <a:defRPr lang="en-US" sz="12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2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2352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32" userDrawn="1">
          <p15:clr>
            <a:srgbClr val="FBAE40"/>
          </p15:clr>
        </p15:guide>
        <p15:guide id="2" pos="336" userDrawn="1">
          <p15:clr>
            <a:srgbClr val="FBAE40"/>
          </p15:clr>
        </p15:guide>
        <p15:guide id="3" orient="horz" pos="288" userDrawn="1">
          <p15:clr>
            <a:srgbClr val="FBAE40"/>
          </p15:clr>
        </p15:guide>
        <p15:guide id="4" pos="73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1"/>
          <a:lstStyle>
            <a:lvl1pPr>
              <a:lnSpc>
                <a:spcPts val="1700"/>
              </a:lnSpc>
              <a:defRPr lang="en-US" sz="2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20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8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E9EC46A4-50CA-5032-642E-472F2C66E949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586574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2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E4B298F-D75D-0E89-ED3D-DF0CF1A87E27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665718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F6D7890-7A93-4CCD-A699-B1D9038F32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33398" y="1497012"/>
            <a:ext cx="11125199" cy="2978005"/>
          </a:xfrm>
        </p:spPr>
        <p:txBody>
          <a:bodyPr numCol="3">
            <a:normAutofit/>
          </a:bodyPr>
          <a:lstStyle>
            <a:lvl1pPr>
              <a:lnSpc>
                <a:spcPts val="1700"/>
              </a:lnSpc>
              <a:defRPr lang="en-US" sz="1400" b="1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  <a:lvl2pPr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2pPr>
            <a:lvl3pPr marL="342900" indent="-342900">
              <a:lnSpc>
                <a:spcPts val="1700"/>
              </a:lnSpc>
              <a:defRPr lang="en-US" sz="1400" kern="1200" dirty="0" smtClean="0">
                <a:solidFill>
                  <a:schemeClr val="tx1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3pPr>
            <a:lvl4pPr marL="568325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4pPr>
            <a:lvl5pPr marL="914400" indent="-228600">
              <a:lnSpc>
                <a:spcPts val="1700"/>
              </a:lnSpc>
              <a:buClr>
                <a:schemeClr val="tx2">
                  <a:lumMod val="50000"/>
                </a:schemeClr>
              </a:buClr>
              <a:buFont typeface="Symbol" panose="05050102010706020507" pitchFamily="18" charset="2"/>
              <a:buChar char="-"/>
              <a:defRPr sz="1400"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3">
            <a:extLst>
              <a:ext uri="{FF2B5EF4-FFF2-40B4-BE49-F238E27FC236}">
                <a16:creationId xmlns:a16="http://schemas.microsoft.com/office/drawing/2014/main" id="{D4C9993D-5B34-D7A9-0B1C-5708E2ECAE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4BB16B3F-018F-71E7-B239-96DA6F36DEB4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64521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36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">
            <a:extLst>
              <a:ext uri="{FF2B5EF4-FFF2-40B4-BE49-F238E27FC236}">
                <a16:creationId xmlns:a16="http://schemas.microsoft.com/office/drawing/2014/main" id="{CF55D43F-875F-4E2B-82B9-5EEDDAEA63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398" y="989299"/>
            <a:ext cx="8610601" cy="2852737"/>
          </a:xfrm>
        </p:spPr>
        <p:txBody>
          <a:bodyPr anchor="b">
            <a:normAutofit/>
          </a:bodyPr>
          <a:lstStyle>
            <a:lvl1pPr>
              <a:defRPr lang="en-US" sz="44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+mn-cs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F18B4745-7445-43DB-B108-3CDCB28A7A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3398" y="3869024"/>
            <a:ext cx="8610602" cy="1500187"/>
          </a:xfrm>
        </p:spPr>
        <p:txBody>
          <a:bodyPr/>
          <a:lstStyle>
            <a:lvl1pPr marL="0" indent="0">
              <a:buNone/>
              <a:defRPr sz="240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3">
            <a:extLst>
              <a:ext uri="{FF2B5EF4-FFF2-40B4-BE49-F238E27FC236}">
                <a16:creationId xmlns:a16="http://schemas.microsoft.com/office/drawing/2014/main" id="{5A424433-CA37-48A1-EF7E-E44DEC8944A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8" name="Marcador de número de diapositiva 5">
            <a:extLst>
              <a:ext uri="{FF2B5EF4-FFF2-40B4-BE49-F238E27FC236}">
                <a16:creationId xmlns:a16="http://schemas.microsoft.com/office/drawing/2014/main" id="{179C2830-1743-9FEA-4F66-BCE7925B9DB5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8886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DD9C106-CE49-4F1B-A6DE-3C9818CAFB5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33399" y="1655302"/>
            <a:ext cx="5486399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E8BB916-CDFC-439C-B0EF-513AE7B06ACB}"/>
              </a:ext>
            </a:extLst>
          </p:cNvPr>
          <p:cNvSpPr>
            <a:spLocks noGrp="1"/>
          </p:cNvSpPr>
          <p:nvPr>
            <p:ph idx="16"/>
          </p:nvPr>
        </p:nvSpPr>
        <p:spPr>
          <a:xfrm>
            <a:off x="6172201" y="1655302"/>
            <a:ext cx="5486398" cy="4351338"/>
          </a:xfrm>
        </p:spPr>
        <p:txBody>
          <a:bodyPr/>
          <a:lstStyle>
            <a:lvl1pPr>
              <a:defRPr lang="en-US" sz="2400" b="1" dirty="0" smtClean="0">
                <a:solidFill>
                  <a:srgbClr val="595959"/>
                </a:solidFill>
                <a:latin typeface="Frutiger LT Pro 55 Roman" panose="020B0602020204020204" pitchFamily="34" charset="77"/>
              </a:defRPr>
            </a:lvl1pPr>
            <a:lvl2pPr>
              <a:defRPr sz="2000">
                <a:solidFill>
                  <a:srgbClr val="595959"/>
                </a:solidFill>
                <a:latin typeface="Frutiger LT Pro 55 Roman" panose="020B0602020204020204" pitchFamily="34" charset="77"/>
              </a:defRPr>
            </a:lvl2pPr>
            <a:lvl3pPr>
              <a:defRPr sz="1800">
                <a:solidFill>
                  <a:srgbClr val="595959"/>
                </a:solidFill>
                <a:latin typeface="Frutiger LT Pro 55 Roman" panose="020B0602020204020204" pitchFamily="34" charset="77"/>
              </a:defRPr>
            </a:lvl3pPr>
            <a:lvl4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4pPr>
            <a:lvl5pPr>
              <a:defRPr sz="1400">
                <a:solidFill>
                  <a:srgbClr val="595959"/>
                </a:solidFill>
                <a:latin typeface="Frutiger LT Pro 55 Roman" panose="020B0602020204020204" pitchFamily="34" charset="77"/>
              </a:defRPr>
            </a:lvl5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 styles</a:t>
            </a:r>
          </a:p>
          <a:p>
            <a:pPr marL="0" lvl="1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Second level</a:t>
            </a:r>
          </a:p>
          <a:p>
            <a:pPr marL="0" lvl="2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Third level</a:t>
            </a:r>
          </a:p>
          <a:p>
            <a:pPr marL="0" lvl="3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Fourth level</a:t>
            </a:r>
          </a:p>
          <a:p>
            <a:pPr marL="0" lvl="4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3">
            <a:extLst>
              <a:ext uri="{FF2B5EF4-FFF2-40B4-BE49-F238E27FC236}">
                <a16:creationId xmlns:a16="http://schemas.microsoft.com/office/drawing/2014/main" id="{78651CBE-E342-762C-71AB-7A346C0BD17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33399" y="469835"/>
            <a:ext cx="11125200" cy="43497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LT Pro 55 Roman" panose="020B0602020204020204" pitchFamily="34" charset="77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11" name="Marcador de número de diapositiva 5">
            <a:extLst>
              <a:ext uri="{FF2B5EF4-FFF2-40B4-BE49-F238E27FC236}">
                <a16:creationId xmlns:a16="http://schemas.microsoft.com/office/drawing/2014/main" id="{CACE2F8E-F80A-F347-8E9C-243A79D7388E}"/>
              </a:ext>
            </a:extLst>
          </p:cNvPr>
          <p:cNvSpPr txBox="1">
            <a:spLocks/>
          </p:cNvSpPr>
          <p:nvPr userDrawn="1"/>
        </p:nvSpPr>
        <p:spPr>
          <a:xfrm>
            <a:off x="11221092" y="6437871"/>
            <a:ext cx="828094" cy="324138"/>
          </a:xfrm>
          <a:prstGeom prst="rect">
            <a:avLst/>
          </a:prstGeom>
        </p:spPr>
        <p:txBody>
          <a:bodyPr lIns="104891" tIns="52445" rIns="104891" bIns="52445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fld id="{FF439014-E629-42E3-A58B-61A0F1C8CFFE}" type="slidenum">
              <a:rPr lang="en-US" sz="1200" b="0" smtClean="0">
                <a:solidFill>
                  <a:srgbClr val="00001E"/>
                </a:solidFill>
                <a:latin typeface="Frutiger 45 Light" pitchFamily="2" charset="0"/>
                <a:cs typeface="Calibri" panose="020F0502020204030204" pitchFamily="34" charset="0"/>
              </a:rPr>
              <a:pPr algn="r"/>
              <a:t>‹#›</a:t>
            </a:fld>
            <a:endParaRPr lang="en-US" sz="1200" b="0" dirty="0">
              <a:solidFill>
                <a:srgbClr val="00001E"/>
              </a:solidFill>
              <a:latin typeface="Frutiger 45 Light" pitchFamily="2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927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03685D-D505-42E6-B2A3-1B26BC793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8086" y="365125"/>
            <a:ext cx="1088571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20300D-8B9D-444F-97B8-8F7D7E3A37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68086" y="1825625"/>
            <a:ext cx="108857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EDB723-1905-4E83-9D47-D0B5CFAA7945}"/>
              </a:ext>
            </a:extLst>
          </p:cNvPr>
          <p:cNvSpPr txBox="1"/>
          <p:nvPr userDrawn="1"/>
        </p:nvSpPr>
        <p:spPr>
          <a:xfrm>
            <a:off x="3048000" y="6425185"/>
            <a:ext cx="6096000" cy="248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1000" dirty="0">
                <a:solidFill>
                  <a:srgbClr val="97A0A4"/>
                </a:solidFill>
                <a:effectLst/>
                <a:latin typeface="Frutiger LT Pro 45 Light" panose="020B0403030504020204" pitchFamily="34" charset="77"/>
                <a:ea typeface="Frutiger LT Pro 45 Light" panose="020B0403030504020204" pitchFamily="34" charset="77"/>
                <a:cs typeface="Calibri" panose="020F0502020204030204" pitchFamily="34" charset="0"/>
              </a:rPr>
              <a:t>©LTIMindtree | Privileged and Confidential 2023</a:t>
            </a: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604E6E1E-7055-8D1B-4C37-9DCF88F2180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ext Box 1073742684">
            <a:extLst>
              <a:ext uri="{FF2B5EF4-FFF2-40B4-BE49-F238E27FC236}">
                <a16:creationId xmlns:a16="http://schemas.microsoft.com/office/drawing/2014/main" id="{CB09C83E-2E41-0B4B-7535-36A14EDE4624}"/>
              </a:ext>
            </a:extLst>
          </p:cNvPr>
          <p:cNvSpPr txBox="1"/>
          <p:nvPr userDrawn="1"/>
        </p:nvSpPr>
        <p:spPr>
          <a:xfrm>
            <a:off x="4620260" y="3278188"/>
            <a:ext cx="2951480" cy="301625"/>
          </a:xfrm>
          <a:prstGeom prst="rect">
            <a:avLst/>
          </a:prstGeom>
          <a:noFill/>
          <a:ln w="6350">
            <a:noFill/>
          </a:ln>
        </p:spPr>
        <p:txBody>
          <a:bodyPr rot="0" spcFirstLastPara="0" vert="horz" wrap="non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en-IN" sz="1000" dirty="0">
              <a:solidFill>
                <a:srgbClr val="595959"/>
              </a:solidFill>
              <a:effectLst/>
              <a:latin typeface="Frutiger LT Pro 45 Light" panose="020B0403030504020204" pitchFamily="34" charset="77"/>
              <a:ea typeface="Frutiger LT Pro 45 Light" panose="020B0403030504020204" pitchFamily="34" charset="77"/>
              <a:cs typeface="Calibri" panose="020F050202020403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0561BA-C7F5-9336-C8B6-9C52C6E480B1}"/>
              </a:ext>
            </a:extLst>
          </p:cNvPr>
          <p:cNvPicPr>
            <a:picLocks noChangeAspect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3341" y="6373111"/>
            <a:ext cx="1369134" cy="388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2329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7" r:id="rId2"/>
    <p:sldLayoutId id="2147483660" r:id="rId3"/>
    <p:sldLayoutId id="2147483662" r:id="rId4"/>
    <p:sldLayoutId id="2147483661" r:id="rId5"/>
    <p:sldLayoutId id="2147483666" r:id="rId6"/>
    <p:sldLayoutId id="2147483665" r:id="rId7"/>
    <p:sldLayoutId id="2147483651" r:id="rId8"/>
    <p:sldLayoutId id="2147483652" r:id="rId9"/>
    <p:sldLayoutId id="2147483653" r:id="rId10"/>
    <p:sldLayoutId id="2147483654" r:id="rId11"/>
    <p:sldLayoutId id="2147483658" r:id="rId12"/>
    <p:sldLayoutId id="2147483656" r:id="rId13"/>
    <p:sldLayoutId id="2147483657" r:id="rId14"/>
    <p:sldLayoutId id="2147483664" r:id="rId15"/>
    <p:sldLayoutId id="2147483663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Frutiger LT Pro 55 Roman" panose="020B0602020204020204" pitchFamily="34" charset="77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Frutiger LT Pro 55 Roman" panose="020B0602020204020204" pitchFamily="34" charset="77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3DB2B9B-DFAC-0E48-FC1D-B5B0DA45A3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2881" y="477520"/>
            <a:ext cx="11592560" cy="3614567"/>
          </a:xfrm>
        </p:spPr>
        <p:txBody>
          <a:bodyPr/>
          <a:lstStyle/>
          <a:p>
            <a:pPr algn="ctr"/>
            <a:r>
              <a:rPr lang="en-US" dirty="0"/>
              <a:t>TEAM 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C2231E3-9529-67C1-4CEA-48C828D42BA3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55033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A4009-EAD4-AA1C-528E-1EF4C52EA5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B31269-B551-8AE8-880B-C7AA3AD37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496389"/>
            <a:ext cx="10818142" cy="5392111"/>
          </a:xfrm>
        </p:spPr>
        <p:txBody>
          <a:bodyPr/>
          <a:lstStyle/>
          <a:p>
            <a:pPr fontAlgn="base"/>
            <a:r>
              <a:rPr lang="en-US" dirty="0"/>
              <a:t>Best Practices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Regular Updates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Backup &amp; Recovery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Monitoring and Troubleshooting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1253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A9B3C-86D8-3FF6-5D73-6D61770E0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5874" y="1508588"/>
            <a:ext cx="6912348" cy="2852737"/>
          </a:xfrm>
        </p:spPr>
        <p:txBody>
          <a:bodyPr/>
          <a:lstStyle/>
          <a:p>
            <a:r>
              <a:rPr lang="en-US" dirty="0"/>
              <a:t>DNS ZONES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50D722-BA7D-287C-D89E-73228F3FB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83720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1E836-C7C1-3028-A04F-610BD471E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BA86C-103B-56C1-DBFE-1C38043E5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705395"/>
            <a:ext cx="10724444" cy="5183106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What are DNS Zones?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A DNS Zone is a portion of the DNS namespace managed by a specific organization or administrator.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Types: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Primary Zone: Read-write copy of DNS records.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Secondary Zone: Read-only copy for redundancy.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Stub Zone: Contains only essential DNS information for name resolution.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646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B160A-F94D-DB57-9D61-E6B904811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EBFC27-2239-C70C-3796-5CB511E54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9451"/>
            <a:ext cx="10818142" cy="5379049"/>
          </a:xfrm>
        </p:spPr>
        <p:txBody>
          <a:bodyPr/>
          <a:lstStyle/>
          <a:p>
            <a:pPr fontAlgn="base"/>
            <a:r>
              <a:rPr lang="en-US" dirty="0"/>
              <a:t>Importance of DNS Zones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Provides structured management of DNS.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Enhances fault tolerance with multiple zones.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Supports delegation of authority for subdomains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6023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711CE-9832-178C-4C6C-36676BA3D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4011" y="1508588"/>
            <a:ext cx="8754211" cy="2852737"/>
          </a:xfrm>
        </p:spPr>
        <p:txBody>
          <a:bodyPr/>
          <a:lstStyle/>
          <a:p>
            <a:r>
              <a:rPr lang="en-US" dirty="0"/>
              <a:t>Zone Management</a:t>
            </a:r>
          </a:p>
        </p:txBody>
      </p:sp>
    </p:spTree>
    <p:extLst>
      <p:ext uri="{BB962C8B-B14F-4D97-AF65-F5344CB8AC3E}">
        <p14:creationId xmlns:p14="http://schemas.microsoft.com/office/powerpoint/2010/main" val="511497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0D898E-68D6-7F51-A92D-EB4F6D6FF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6389" y="444137"/>
            <a:ext cx="10961833" cy="5444363"/>
          </a:xfrm>
        </p:spPr>
        <p:txBody>
          <a:bodyPr/>
          <a:lstStyle/>
          <a:p>
            <a:pPr fontAlgn="base"/>
            <a:r>
              <a:rPr lang="en-US" dirty="0"/>
              <a:t>Introduction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Dividing area into smaller sections (zones) for better control &amp; efficiency.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Common in IT, agriculture, workplaces.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9FD803-9332-6ED5-B247-167671AD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96085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63B73-9CC6-5E0D-98B1-DBC567A9E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398B79-A8DF-6125-DC1C-4CE924DEF3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3954" y="509451"/>
            <a:ext cx="10844268" cy="5379049"/>
          </a:xfrm>
        </p:spPr>
        <p:txBody>
          <a:bodyPr>
            <a:normAutofit fontScale="92500" lnSpcReduction="20000"/>
          </a:bodyPr>
          <a:lstStyle/>
          <a:p>
            <a:pPr fontAlgn="base"/>
            <a:r>
              <a:rPr lang="en-US" dirty="0"/>
              <a:t> Key Objectives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Improve monitoring &amp; control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Reduce risks and hazards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Optimize resources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Enable quick response in emergencies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Increase productivity and safety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2454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ABAC2-1A38-44D5-1C73-0132D9901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5190F8-8C6A-8EAF-7C2E-F2A86AD18A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086" y="653143"/>
            <a:ext cx="10609136" cy="5235357"/>
          </a:xfrm>
        </p:spPr>
        <p:txBody>
          <a:bodyPr>
            <a:normAutofit fontScale="85000" lnSpcReduction="20000"/>
          </a:bodyPr>
          <a:lstStyle/>
          <a:p>
            <a:pPr fontAlgn="base"/>
            <a:r>
              <a:rPr lang="en-US" dirty="0"/>
              <a:t> Benefits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Clear responsibilities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Easier troubleshooting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Better team communication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Supports scalability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Enhances safety &amp; efficiency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44495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61F15-9B9D-F24B-DFA0-C04123AABA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6366" y="1508588"/>
            <a:ext cx="9511856" cy="2852737"/>
          </a:xfrm>
        </p:spPr>
        <p:txBody>
          <a:bodyPr/>
          <a:lstStyle/>
          <a:p>
            <a:r>
              <a:rPr lang="en-US" dirty="0"/>
              <a:t>DNS Record Management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FC993C-2D08-6D5F-8F45-BA1858149F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2220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8C104-3AB3-3C54-9454-1339DB3A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7B76C-2117-1F8D-88E3-675BC85840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653143"/>
            <a:ext cx="10724444" cy="5235357"/>
          </a:xfrm>
        </p:spPr>
        <p:txBody>
          <a:bodyPr>
            <a:normAutofit/>
          </a:bodyPr>
          <a:lstStyle/>
          <a:p>
            <a:pPr fontAlgn="base"/>
            <a:r>
              <a:rPr lang="en-US" dirty="0"/>
              <a:t>Introduction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DNS = “Phonebook of the Internet”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DNS Record Management = Creating, updating, maintaining DNS records for websites, emails, and services.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br>
              <a:rPr lang="en-US" dirty="0"/>
            </a:b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2846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653E2-D2B4-123F-1F99-091FB042C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57" y="1142828"/>
            <a:ext cx="6337582" cy="2852737"/>
          </a:xfrm>
        </p:spPr>
        <p:txBody>
          <a:bodyPr/>
          <a:lstStyle/>
          <a:p>
            <a:r>
              <a:rPr lang="en-US" dirty="0"/>
              <a:t>Name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C8E315-0895-2298-97D2-9C16C340CE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705615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F8895-2616-923F-3407-D1622F0046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4667B5-7D40-F1D0-6FF2-CA447BA1D2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705395"/>
            <a:ext cx="10724444" cy="5183106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Common Types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A Record – Domain → IPv4 address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AAAA Record – Domain → IPv6 address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CNAME – Alias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MX – Email routing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NS – Authoritative name servers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TXT – Info for SPF, DKIM, DMARC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0441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C458B-9E1C-DFFA-2AA2-99471C060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65342-E0A5-C205-18B3-7631F7EA73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613955"/>
            <a:ext cx="10724444" cy="5274546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Best Practices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Keep records accurate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Set proper TTL values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Secure with DNSSEC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Document and audit changes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Backup DNS zones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Monitor DNS traffic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84924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FFB5-D69D-7A86-2B54-6DD8D42FE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0" y="1508588"/>
            <a:ext cx="9263662" cy="2852737"/>
          </a:xfrm>
        </p:spPr>
        <p:txBody>
          <a:bodyPr/>
          <a:lstStyle/>
          <a:p>
            <a:r>
              <a:rPr lang="en-US" dirty="0"/>
              <a:t>Conditional Forwarders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A29E5-40DF-BB06-1441-B04FC30844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85959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A3543-0B0E-92D5-0AC6-49E11C286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0A842-6B76-07FC-0F73-0EA557AA8D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7829" y="849087"/>
            <a:ext cx="10870393" cy="5039414"/>
          </a:xfrm>
        </p:spPr>
        <p:txBody>
          <a:bodyPr/>
          <a:lstStyle/>
          <a:p>
            <a:pPr fontAlgn="base"/>
            <a:r>
              <a:rPr lang="en-US" dirty="0"/>
              <a:t>What Are Conditional Forwarders?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Forwards DNS queries to specific DNS servers based on domain names.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Improves name resolution for trusted domains or partner networks.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33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DAA90-6353-C1FB-680A-96468879D0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85209-A311-FF98-F93C-842901CB10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548641"/>
            <a:ext cx="11001022" cy="5339860"/>
          </a:xfrm>
        </p:spPr>
        <p:txBody>
          <a:bodyPr/>
          <a:lstStyle/>
          <a:p>
            <a:pPr fontAlgn="base"/>
            <a:r>
              <a:rPr lang="en-US" dirty="0"/>
              <a:t> Why Use Them?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Faster DNS resolution for known domains.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Reduces reliance on root hints.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Improves cross-forest or hybrid AD resolution.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94745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CF74-302A-1E9E-B794-7AEEEC0D3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FCEA46-11D0-524A-C4FD-FFE5689F5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640081"/>
            <a:ext cx="10724444" cy="5248420"/>
          </a:xfrm>
        </p:spPr>
        <p:txBody>
          <a:bodyPr>
            <a:normAutofit fontScale="70000" lnSpcReduction="20000"/>
          </a:bodyPr>
          <a:lstStyle/>
          <a:p>
            <a:pPr fontAlgn="base"/>
            <a:r>
              <a:rPr lang="en-US" dirty="0"/>
              <a:t>How to Configure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1. Open DNS Manager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2. Right-click Conditional Forwarders → New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3. Enter domain name &amp; DNS server IP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4. Save settings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4320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C52F5-8030-3B21-FA46-05AB4EEF6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269" y="1508588"/>
            <a:ext cx="10778953" cy="2852737"/>
          </a:xfrm>
        </p:spPr>
        <p:txBody>
          <a:bodyPr/>
          <a:lstStyle/>
          <a:p>
            <a:pPr algn="ctr"/>
            <a:r>
              <a:rPr lang="en-US" dirty="0"/>
              <a:t>Log Management and Backup and Restore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6142A0-ABE2-275B-9A0C-3572092A1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0491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F92970-4E67-19A7-6930-2ED1FBFE8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24BCC-CF5C-8191-B060-EC1F572B93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574767"/>
            <a:ext cx="10724444" cy="5313734"/>
          </a:xfrm>
        </p:spPr>
        <p:txBody>
          <a:bodyPr/>
          <a:lstStyle/>
          <a:p>
            <a:pPr fontAlgn="base"/>
            <a:r>
              <a:rPr lang="en-US" dirty="0"/>
              <a:t>Log Management (Intro)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Collecting, storing, analyzing logs from systems &amp; networks.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Records events, user activity, errors, security alerts.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65767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34DDAA-69D6-3D27-78B3-77178B1D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967B4D-C6BD-AC65-28FB-F1627BDFF1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600891"/>
            <a:ext cx="10724444" cy="5287609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Importance of Log Management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Troubleshooting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Security Monitoring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Compliance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Performance Analysis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45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6FEC2-A3F5-6D2E-8CED-C61906F62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8228" y="969500"/>
            <a:ext cx="6337582" cy="2852737"/>
          </a:xfrm>
        </p:spPr>
        <p:txBody>
          <a:bodyPr/>
          <a:lstStyle/>
          <a:p>
            <a:r>
              <a:rPr lang="en-US" dirty="0"/>
              <a:t>Backup and Restore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ABC91A-FD94-D08C-A128-4C6783A997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90846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2E4C-79B4-C5D5-A06F-9700E2AD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F21479-3315-B76E-67CF-DD12F073D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1073" y="469456"/>
            <a:ext cx="11220995" cy="6009721"/>
          </a:xfrm>
        </p:spPr>
        <p:txBody>
          <a:bodyPr/>
          <a:lstStyle/>
          <a:p>
            <a:pPr fontAlgn="base"/>
            <a:r>
              <a:rPr lang="en-US" dirty="0"/>
              <a:t> Introduction to Name Resolution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Definition: Name resolution is the process of translating a hostname or domain name to an IP address.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Importance: Allows devices to communicate using easy-to-remember hostnames instead of numeric IP addresses.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055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71C21-40A0-F835-4411-02A831965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2B0E0-6CD0-B03D-192B-1234E94C86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45029" y="966651"/>
            <a:ext cx="10413193" cy="4921849"/>
          </a:xfrm>
        </p:spPr>
        <p:txBody>
          <a:bodyPr/>
          <a:lstStyle/>
          <a:p>
            <a:pPr fontAlgn="base"/>
            <a:r>
              <a:rPr lang="en-US" dirty="0"/>
              <a:t>Backup = Safe copy of data/configuration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Restore = Recover data after loss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Types: Full, incremental, differential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934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B2D82D-3DD6-F0D9-AAD8-FDCEFEAB3E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7C90C-ADBC-8C7E-0C9B-6B6BA209D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8274" y="731521"/>
            <a:ext cx="10569948" cy="5156980"/>
          </a:xfrm>
        </p:spPr>
        <p:txBody>
          <a:bodyPr>
            <a:normAutofit lnSpcReduction="10000"/>
          </a:bodyPr>
          <a:lstStyle/>
          <a:p>
            <a:pPr fontAlgn="base"/>
            <a:r>
              <a:rPr lang="en-US" dirty="0"/>
              <a:t>Importance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Data Protection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Disaster Recovery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Business Continuity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Compliance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6050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581D0-5669-AD93-68C5-01E9F96EE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3989" y="1508588"/>
            <a:ext cx="7304233" cy="2852737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A1355-835E-F3C4-9801-9391A1AFDF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7428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187F-3516-B696-F3A1-86320529F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86C08A-4EA7-5C0B-66C4-6EB5FBFB76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535577"/>
            <a:ext cx="10724444" cy="5352923"/>
          </a:xfrm>
        </p:spPr>
        <p:txBody>
          <a:bodyPr/>
          <a:lstStyle/>
          <a:p>
            <a:pPr fontAlgn="base"/>
            <a:r>
              <a:rPr lang="en-US" dirty="0"/>
              <a:t>Methods of Name Resolution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DNS (Domain Name System): Global hierarchical system that resolves domain names to IP addresses.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Hosts File: Local file mapping hostnames to IP addresses, useful for overrides or local resolution.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NetBIOS Name Resolution: Resolves NetBIOS names to IP addresses within local networks, common in Windows environments.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3928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55B08-0B4A-CAB6-6ADB-46F96C565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EC342C-AEA5-57DB-012A-AED176A39E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431075"/>
            <a:ext cx="10724444" cy="5457426"/>
          </a:xfrm>
        </p:spPr>
        <p:txBody>
          <a:bodyPr/>
          <a:lstStyle/>
          <a:p>
            <a:pPr fontAlgn="base"/>
            <a:r>
              <a:rPr lang="en-US" dirty="0"/>
              <a:t>Key Points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DNS Server: Responds to DNS queries and provides IP addresses for domain names.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Troubleshooting: Check DNS server configuration, hosts file, and use tools like </a:t>
            </a:r>
            <a:r>
              <a:rPr lang="en-US" dirty="0" err="1"/>
              <a:t>nslookup</a:t>
            </a:r>
            <a:r>
              <a:rPr lang="en-US" dirty="0"/>
              <a:t>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807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0421AA-E1F3-F3DD-EA9B-0F824FD1E1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E751F4-F341-0854-B2DF-FD8BE1F51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834" y="1508588"/>
            <a:ext cx="10661388" cy="2852737"/>
          </a:xfrm>
        </p:spPr>
        <p:txBody>
          <a:bodyPr/>
          <a:lstStyle/>
          <a:p>
            <a:pPr algn="ctr"/>
            <a:r>
              <a:rPr lang="en-US" dirty="0"/>
              <a:t>Name Server of Windows</a:t>
            </a:r>
          </a:p>
        </p:txBody>
      </p:sp>
    </p:spTree>
    <p:extLst>
      <p:ext uri="{BB962C8B-B14F-4D97-AF65-F5344CB8AC3E}">
        <p14:creationId xmlns:p14="http://schemas.microsoft.com/office/powerpoint/2010/main" val="13686791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12481-C0C4-2185-D117-16A75DDB0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509079-034A-9AC7-464A-9C91E7E8AD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88720" y="522515"/>
            <a:ext cx="10269502" cy="5365986"/>
          </a:xfrm>
        </p:spPr>
        <p:txBody>
          <a:bodyPr/>
          <a:lstStyle/>
          <a:p>
            <a:pPr fontAlgn="base"/>
            <a:r>
              <a:rPr lang="en-US" dirty="0"/>
              <a:t>Introduction to Windows Server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Definition: Windows Server is a Microsoft OS series for managing organizational servers.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Key Features: Enhanced security, performance, support for Kubernetes &amp; containers.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13554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15477-6D79-A9B4-6B0E-4DF938119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BC32C7-E6FA-2BC0-BE90-F6B39C7BF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0" y="836023"/>
            <a:ext cx="10909582" cy="5052477"/>
          </a:xfrm>
        </p:spPr>
        <p:txBody>
          <a:bodyPr/>
          <a:lstStyle/>
          <a:p>
            <a:pPr fontAlgn="base"/>
            <a:r>
              <a:rPr lang="en-US" dirty="0"/>
              <a:t>Windows Server Roles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Active Directory: Manages user identities and authentication.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DNS Server: Resolves domain names to IP addresses.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File Server: Stores and manages files across the network.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2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B304-4E6A-0EA6-0AAC-E0F55CAD4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4B8EB-6F67-B48A-3FAE-9937FE30D5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33778" y="587829"/>
            <a:ext cx="10724444" cy="5300671"/>
          </a:xfrm>
        </p:spPr>
        <p:txBody>
          <a:bodyPr/>
          <a:lstStyle/>
          <a:p>
            <a:pPr fontAlgn="base"/>
            <a:r>
              <a:rPr lang="en-US" dirty="0"/>
              <a:t>Windows Server Roles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Active Directory: Manages user identities and authentication.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DNS Server: Resolves domain names to IP addresses.</a:t>
            </a:r>
          </a:p>
          <a:p>
            <a:pPr fontAlgn="base"/>
            <a:br>
              <a:rPr lang="en-US" dirty="0"/>
            </a:br>
            <a:endParaRPr lang="en-US" dirty="0"/>
          </a:p>
          <a:p>
            <a:pPr fontAlgn="base"/>
            <a:r>
              <a:rPr lang="en-US" dirty="0"/>
              <a:t>File Server: Stores and manages files across the network.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68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LTIMindtree">
      <a:dk1>
        <a:srgbClr val="595959"/>
      </a:dk1>
      <a:lt1>
        <a:srgbClr val="FFFFFF"/>
      </a:lt1>
      <a:dk2>
        <a:srgbClr val="585958"/>
      </a:dk2>
      <a:lt2>
        <a:srgbClr val="FFFFFF"/>
      </a:lt2>
      <a:accent1>
        <a:srgbClr val="014B86"/>
      </a:accent1>
      <a:accent2>
        <a:srgbClr val="1976AE"/>
      </a:accent2>
      <a:accent3>
        <a:srgbClr val="FFCB28"/>
      </a:accent3>
      <a:accent4>
        <a:srgbClr val="888988"/>
      </a:accent4>
      <a:accent5>
        <a:srgbClr val="575857"/>
      </a:accent5>
      <a:accent6>
        <a:srgbClr val="585958"/>
      </a:accent6>
      <a:hlink>
        <a:srgbClr val="585958"/>
      </a:hlink>
      <a:folHlink>
        <a:srgbClr val="024A85"/>
      </a:folHlink>
    </a:clrScheme>
    <a:fontScheme name="Frutiger">
      <a:majorFont>
        <a:latin typeface="Frutiger 45 bold"/>
        <a:ea typeface=""/>
        <a:cs typeface=""/>
      </a:majorFont>
      <a:minorFont>
        <a:latin typeface="Frutiger 45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lank  -  Read-Only" id="{614C34D0-5A4B-4FC2-89E2-767BF3DE014D}" vid="{36D34F52-5239-4C73-8343-B7AFE3F42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B471605D8AA04B847FA3A0F0AB1ADB" ma:contentTypeVersion="4" ma:contentTypeDescription="Create a new document." ma:contentTypeScope="" ma:versionID="e25a4b3b1e7b9f4a33fd3b81cb67ecaf">
  <xsd:schema xmlns:xsd="http://www.w3.org/2001/XMLSchema" xmlns:xs="http://www.w3.org/2001/XMLSchema" xmlns:p="http://schemas.microsoft.com/office/2006/metadata/properties" xmlns:ns2="1ca227f9-21c2-4a3f-bdf1-4662c40c34df" targetNamespace="http://schemas.microsoft.com/office/2006/metadata/properties" ma:root="true" ma:fieldsID="ef94ba3a9c0c8a57abe2542d32f44120" ns2:_="">
    <xsd:import namespace="1ca227f9-21c2-4a3f-bdf1-4662c40c34d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ca227f9-21c2-4a3f-bdf1-4662c40c34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0CD1CFB3-734A-4736-A11A-BDA43E86FEF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ca227f9-21c2-4a3f-bdf1-4662c40c34d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98B09E-68DE-4B62-A34E-BB5B738ECC3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55CB52-33A3-4B47-8C1D-0EE24875E3DC}">
  <ds:schemaRefs>
    <ds:schemaRef ds:uri="http://www.w3.org/XML/1998/namespace"/>
    <ds:schemaRef ds:uri="dc0ddbac-d92f-4135-ae82-46af643a22eb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88563cb8-e9e3-40d4-951f-126d0c29510d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LTIMindtree-Template</Template>
  <TotalTime>19</TotalTime>
  <Words>755</Words>
  <Application>Microsoft Office PowerPoint</Application>
  <PresentationFormat>Widescreen</PresentationFormat>
  <Paragraphs>224</Paragraphs>
  <Slides>32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41" baseType="lpstr">
      <vt:lpstr>Arial</vt:lpstr>
      <vt:lpstr>Calibri</vt:lpstr>
      <vt:lpstr>Frutiger 45 Light</vt:lpstr>
      <vt:lpstr>Frutiger LT Pro 45 Light</vt:lpstr>
      <vt:lpstr>Frutiger LT Pro 55 Roman</vt:lpstr>
      <vt:lpstr>Source Sans Pro</vt:lpstr>
      <vt:lpstr>Symbol</vt:lpstr>
      <vt:lpstr>Wingdings</vt:lpstr>
      <vt:lpstr>Office Theme</vt:lpstr>
      <vt:lpstr>TEAM 4</vt:lpstr>
      <vt:lpstr>Name Resolution</vt:lpstr>
      <vt:lpstr>.</vt:lpstr>
      <vt:lpstr>.</vt:lpstr>
      <vt:lpstr>.</vt:lpstr>
      <vt:lpstr>Name Server of Windows</vt:lpstr>
      <vt:lpstr>.</vt:lpstr>
      <vt:lpstr>.</vt:lpstr>
      <vt:lpstr>.</vt:lpstr>
      <vt:lpstr>.</vt:lpstr>
      <vt:lpstr>DNS ZONES</vt:lpstr>
      <vt:lpstr>.</vt:lpstr>
      <vt:lpstr>.</vt:lpstr>
      <vt:lpstr>Zone Management</vt:lpstr>
      <vt:lpstr>.</vt:lpstr>
      <vt:lpstr>.</vt:lpstr>
      <vt:lpstr>.</vt:lpstr>
      <vt:lpstr>DNS Record Management</vt:lpstr>
      <vt:lpstr>.</vt:lpstr>
      <vt:lpstr>.</vt:lpstr>
      <vt:lpstr>.</vt:lpstr>
      <vt:lpstr>Conditional Forwarders</vt:lpstr>
      <vt:lpstr>.</vt:lpstr>
      <vt:lpstr>.</vt:lpstr>
      <vt:lpstr>.</vt:lpstr>
      <vt:lpstr>Log Management and Backup and Restore</vt:lpstr>
      <vt:lpstr>.</vt:lpstr>
      <vt:lpstr>.</vt:lpstr>
      <vt:lpstr>Backup and Restore</vt:lpstr>
      <vt:lpstr>.</vt:lpstr>
      <vt:lpstr>.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Debashis Paul</dc:creator>
  <cp:lastModifiedBy>Debashis Paul</cp:lastModifiedBy>
  <cp:revision>1</cp:revision>
  <dcterms:created xsi:type="dcterms:W3CDTF">2025-08-31T09:08:05Z</dcterms:created>
  <dcterms:modified xsi:type="dcterms:W3CDTF">2025-08-31T09:27:42Z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0x0101004FB471605D8AA04B847FA3A0F0AB1ADB</vt:lpwstr>
  </property>
  <property fmtid="{D5CDD505-2E9C-101B-9397-08002B2CF9AE}" pid="3" name="_dlc_DocIdItemGuid">
    <vt:lpwstr>36da67c7-b504-4aea-865b-0e87cedc899d</vt:lpwstr>
  </property>
  <property fmtid="{D5CDD505-2E9C-101B-9397-08002B2CF9AE}" pid="4" name="MediaServiceImageTags">
    <vt:lpwstr/>
  </property>
</Properties>
</file>