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/>
        </p14:section>
        <p14:section name="Basic Slides" id="{4B63831B-60E8-2746-B530-B6D4C3E9A775}">
          <p14:sldIdLst/>
        </p14:section>
        <p14:section name="Thank You Slide" id="{D301BA3F-4FEA-EF47-B6E1-316A63E9C81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190"/>
  </p:normalViewPr>
  <p:slideViewPr>
    <p:cSldViewPr snapToGrid="0">
      <p:cViewPr varScale="1">
        <p:scale>
          <a:sx n="63" d="100"/>
          <a:sy n="63" d="100"/>
        </p:scale>
        <p:origin x="8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1" y="477520"/>
            <a:ext cx="11592560" cy="3614567"/>
          </a:xfrm>
        </p:spPr>
        <p:txBody>
          <a:bodyPr/>
          <a:lstStyle/>
          <a:p>
            <a:pPr algn="ctr"/>
            <a:r>
              <a:rPr lang="en-US" dirty="0"/>
              <a:t>TEAM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4009-EAD4-AA1C-528E-1EF4C52E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1269-B551-8AE8-880B-C7AA3AD3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96389"/>
            <a:ext cx="10818142" cy="5392111"/>
          </a:xfrm>
        </p:spPr>
        <p:txBody>
          <a:bodyPr/>
          <a:lstStyle/>
          <a:p>
            <a:pPr fontAlgn="base"/>
            <a:r>
              <a:rPr lang="en-US" dirty="0"/>
              <a:t>Benefits of Windows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•Centralized Management:</a:t>
            </a:r>
          </a:p>
          <a:p>
            <a:r>
              <a:rPr lang="en-US" dirty="0"/>
              <a:t>Simplify server management with a single console.</a:t>
            </a:r>
          </a:p>
          <a:p>
            <a:br>
              <a:rPr lang="en-US" dirty="0"/>
            </a:br>
            <a:r>
              <a:rPr lang="en-US" dirty="0"/>
              <a:t>• Improved Security: Protect against threats with advanced security features.</a:t>
            </a:r>
          </a:p>
          <a:p>
            <a:br>
              <a:rPr lang="en-US" dirty="0"/>
            </a:br>
            <a:r>
              <a:rPr lang="en-US" dirty="0"/>
              <a:t>• Increased </a:t>
            </a:r>
            <a:r>
              <a:rPr lang="en-US" dirty="0" err="1"/>
              <a:t>Effiiency</a:t>
            </a:r>
            <a:r>
              <a:rPr lang="en-US" dirty="0"/>
              <a:t>: Automate tasks and improve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0712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B3C-86D8-3FF6-5D73-6D61770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74" y="1508588"/>
            <a:ext cx="6912348" cy="2852737"/>
          </a:xfrm>
        </p:spPr>
        <p:txBody>
          <a:bodyPr/>
          <a:lstStyle/>
          <a:p>
            <a:r>
              <a:rPr lang="en-US" dirty="0"/>
              <a:t>DNS ZONES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D722-BA7D-287C-D89E-73228F3F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72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E836-C7C1-3028-A04F-610BD47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A86C-103B-56C1-DBFE-1C38043E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705395"/>
            <a:ext cx="10724444" cy="518310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What are DNS Zones?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 DNS Zone is a portion of the DNS namespace managed by a specific organization or administrator.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Types: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Primary Zone: Read-write copy of DNS records.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Secondary Zone: Read-only copy for redundancy.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Stub Zone: Contains only essential DNS information for name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60A-F94D-DB57-9D61-E6B9048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FC27-2239-C70C-3796-5CB511E5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9451"/>
            <a:ext cx="10818142" cy="5379049"/>
          </a:xfrm>
        </p:spPr>
        <p:txBody>
          <a:bodyPr/>
          <a:lstStyle/>
          <a:p>
            <a:pPr fontAlgn="base"/>
            <a:r>
              <a:rPr lang="en-US" dirty="0"/>
              <a:t>Importance of DNS Zones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Provides structured management of DNS.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Enhances fault tolerance with multiple zones.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Supports delegation of authority for subdomains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11CE-9832-178C-4C6C-36676BA3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011" y="1508588"/>
            <a:ext cx="8754211" cy="2852737"/>
          </a:xfrm>
        </p:spPr>
        <p:txBody>
          <a:bodyPr/>
          <a:lstStyle/>
          <a:p>
            <a:r>
              <a:rPr lang="en-US" dirty="0"/>
              <a:t>Zone Management</a:t>
            </a:r>
          </a:p>
        </p:txBody>
      </p:sp>
    </p:spTree>
    <p:extLst>
      <p:ext uri="{BB962C8B-B14F-4D97-AF65-F5344CB8AC3E}">
        <p14:creationId xmlns:p14="http://schemas.microsoft.com/office/powerpoint/2010/main" val="51149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D898E-68D6-7F51-A92D-EB4F6D6F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389" y="444137"/>
            <a:ext cx="10961833" cy="5444363"/>
          </a:xfrm>
        </p:spPr>
        <p:txBody>
          <a:bodyPr/>
          <a:lstStyle/>
          <a:p>
            <a:pPr fontAlgn="base"/>
            <a:r>
              <a:rPr lang="en-US" dirty="0"/>
              <a:t>Introduction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Zone Management = Dividing area into smaller sections (zones) for better control &amp; efficiency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 Ensures organized workflow and resource allocation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 Common in:</a:t>
            </a:r>
            <a:br>
              <a:rPr lang="en-US" dirty="0"/>
            </a:br>
            <a:r>
              <a:rPr lang="en-US" dirty="0"/>
              <a:t> IT (network &amp; security zones)</a:t>
            </a:r>
            <a:br>
              <a:rPr lang="en-US" dirty="0"/>
            </a:br>
            <a:r>
              <a:rPr lang="en-US" dirty="0"/>
              <a:t> Agriculture (irrigation zones)</a:t>
            </a:r>
            <a:br>
              <a:rPr lang="en-US" dirty="0"/>
            </a:br>
            <a:r>
              <a:rPr lang="en-US" dirty="0"/>
              <a:t>  Workplace &amp; industry (safety/operational zones)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9FD803-9332-6ED5-B247-167671A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60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3B73-9CC6-5E0D-98B1-DBC567A9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8B79-A8DF-6125-DC1C-4CE924DE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954" y="509451"/>
            <a:ext cx="10844268" cy="537904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 Key Objectives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Improve monitoring &amp; control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Reduce risks and hazards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Optimize use of resources (time, space, manpower, energy)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Enable quick response in emergencies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Increase overall productivity and safety</a:t>
            </a:r>
          </a:p>
        </p:txBody>
      </p:sp>
    </p:spTree>
    <p:extLst>
      <p:ext uri="{BB962C8B-B14F-4D97-AF65-F5344CB8AC3E}">
        <p14:creationId xmlns:p14="http://schemas.microsoft.com/office/powerpoint/2010/main" val="8424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AC2-1A38-44D5-1C73-0132D990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90F8-8C6A-8EAF-7C2E-F2A86AD1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086" y="653143"/>
            <a:ext cx="10609136" cy="523535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 Benefits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Clear boundaries and responsibilities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Easier troubleshooting &amp; problem-solving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Better communication between teams</a:t>
            </a:r>
            <a:br>
              <a:rPr lang="en-US" dirty="0"/>
            </a:b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Supports scalability and future planning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Enhances safety, efficiency,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49444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1F15-9B9D-F24B-DFA0-C04123AA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66" y="1508588"/>
            <a:ext cx="9511856" cy="2852737"/>
          </a:xfrm>
        </p:spPr>
        <p:txBody>
          <a:bodyPr/>
          <a:lstStyle/>
          <a:p>
            <a:r>
              <a:rPr lang="en-US" dirty="0"/>
              <a:t>DNS Record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C993C-2D08-6D5F-8F45-BA1858149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22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C104-3AB3-3C54-9454-1339DB3A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B76C-2117-1F8D-88E3-675BC858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53143"/>
            <a:ext cx="10724444" cy="523535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Introduction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= “Phonebook of the Internet”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Record Management = Creating, updating, maintaining DNS records for websites, emails, and services.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3E2-D2B4-123F-1F99-091FB04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1142828"/>
            <a:ext cx="6337582" cy="2852737"/>
          </a:xfrm>
        </p:spPr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E315-0895-2298-97D2-9C16C340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6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8895-2616-923F-3407-D1622F00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667B5-7D40-F1D0-6FF2-CA447BA1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705395"/>
            <a:ext cx="10724444" cy="518310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Common Types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 Record – Domain → IPv4 address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AAAA Record – Domain → IPv6 address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CNAME – Alias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MX – Email routing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NS – Authoritative name servers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TXT – Info for SPF, DKIM, DMARC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58B-9E1C-DFFA-2AA2-99471C0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5342-E0A5-C205-18B3-7631F7EA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13955"/>
            <a:ext cx="10724444" cy="527454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Best Practices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Keep records accurate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Set proper TTL values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Secure with DNSSEC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Document and audit changes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Backup DNS zones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Monitor DNS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FB5-D69D-7A86-2B54-6DD8D42F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508588"/>
            <a:ext cx="9263662" cy="2852737"/>
          </a:xfrm>
        </p:spPr>
        <p:txBody>
          <a:bodyPr/>
          <a:lstStyle/>
          <a:p>
            <a:r>
              <a:rPr lang="en-US" dirty="0"/>
              <a:t>Conditional Forwarders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29E5-40DF-BB06-1441-B04FC308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95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3543-0B0E-92D5-0AC6-49E11C28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A842-6B76-07FC-0F73-0EA557AA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829" y="849087"/>
            <a:ext cx="10870393" cy="5039414"/>
          </a:xfrm>
        </p:spPr>
        <p:txBody>
          <a:bodyPr/>
          <a:lstStyle/>
          <a:p>
            <a:pPr fontAlgn="base"/>
            <a:r>
              <a:rPr lang="en-US" dirty="0"/>
              <a:t>What Are Conditional Forwarders?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Forwards DNS queries to specific DNS servers based on domain names.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Improves name resolution for trusted domains or partner networks.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3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AA90-6353-C1FB-680A-9646887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5209-A311-FF98-F93C-842901C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48641"/>
            <a:ext cx="11001022" cy="5339860"/>
          </a:xfrm>
        </p:spPr>
        <p:txBody>
          <a:bodyPr/>
          <a:lstStyle/>
          <a:p>
            <a:pPr fontAlgn="base"/>
            <a:r>
              <a:rPr lang="en-US" dirty="0"/>
              <a:t> Why Use Them?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Faster DNS resolution for known domains.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Reduces reliance on root hints.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Improves cross-forest or hybrid AD resolution.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7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CF74-302A-1E9E-B794-7AEEEC0D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EA46-11D0-524A-C4FD-FFE5689F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40081"/>
            <a:ext cx="10724444" cy="524842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How to Configure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1. Open DNS Manager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2. Right-click Conditional Forwarders → New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3. Enter domain name &amp; DNS server IP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4. Save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2F5-8030-3B21-FA46-05AB4EEF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1508588"/>
            <a:ext cx="10778953" cy="2852737"/>
          </a:xfrm>
        </p:spPr>
        <p:txBody>
          <a:bodyPr/>
          <a:lstStyle/>
          <a:p>
            <a:pPr algn="ctr"/>
            <a:r>
              <a:rPr lang="en-US" dirty="0"/>
              <a:t>Log Management and Backup and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42A0-ABE2-275B-9A0C-3572092A1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49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2970-4E67-19A7-6930-2ED1FBFE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4BCC-CF5C-8191-B060-EC1F572B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74767"/>
            <a:ext cx="10724444" cy="5313734"/>
          </a:xfrm>
        </p:spPr>
        <p:txBody>
          <a:bodyPr/>
          <a:lstStyle/>
          <a:p>
            <a:pPr fontAlgn="base"/>
            <a:r>
              <a:rPr lang="en-US" dirty="0"/>
              <a:t>Log Management (Intro)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r>
              <a:rPr lang="en-US" dirty="0"/>
              <a:t>• Log Management – Process of collecting, storing, and analyzing log files from systems, applications, and networks.</a:t>
            </a:r>
          </a:p>
          <a:p>
            <a:br>
              <a:rPr lang="en-US" dirty="0"/>
            </a:br>
            <a:r>
              <a:rPr lang="en-US" dirty="0"/>
              <a:t>• Logs record events, user activities, errors, and security alerts for better monitoring.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• Provides a history of system behavior, useful for IT teams and security analysis.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7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DDAA-69D6-3D27-78B3-77178B1D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7B4D-C6BD-AC65-28FB-F1627BDF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00891"/>
            <a:ext cx="10724444" cy="528760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Importance of Log Management</a:t>
            </a:r>
          </a:p>
          <a:p>
            <a:pPr fontAlgn="base"/>
            <a:endParaRPr lang="en-US" dirty="0"/>
          </a:p>
          <a:p>
            <a:r>
              <a:rPr lang="en-US" dirty="0"/>
              <a:t>• Troubleshooting – Quickly identify and fix system or application errors.</a:t>
            </a:r>
          </a:p>
          <a:p>
            <a:br>
              <a:rPr lang="en-US" dirty="0"/>
            </a:br>
            <a:r>
              <a:rPr lang="en-US" dirty="0"/>
              <a:t>• Security Monitoring – Detect suspicious logins, attacks, or policy violations.</a:t>
            </a:r>
          </a:p>
          <a:p>
            <a:br>
              <a:rPr lang="en-US" dirty="0"/>
            </a:br>
            <a:r>
              <a:rPr lang="en-US" dirty="0"/>
              <a:t>• Compliance – Required for audits in industries like banking or healthcare.</a:t>
            </a:r>
          </a:p>
          <a:p>
            <a:br>
              <a:rPr lang="en-US" dirty="0"/>
            </a:br>
            <a:r>
              <a:rPr lang="en-US" dirty="0"/>
              <a:t>• Performance Monitoring – Analyze logs to improve system speed and reliability.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FEC2-A3F5-6D2E-8CED-C61906F6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28" y="969500"/>
            <a:ext cx="6337582" cy="2852737"/>
          </a:xfrm>
        </p:spPr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C91A-FD94-D08C-A128-4C6783A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84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E4C-79B4-C5D5-A06F-9700E2A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1479-3315-B76E-67CF-DD12F073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73" y="469456"/>
            <a:ext cx="11220995" cy="6009721"/>
          </a:xfrm>
        </p:spPr>
        <p:txBody>
          <a:bodyPr/>
          <a:lstStyle/>
          <a:p>
            <a:pPr fontAlgn="base"/>
            <a:r>
              <a:rPr lang="en-US" dirty="0"/>
              <a:t> Introduction to Name Resolution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Definition: Name resolution is the process of translating a hostname or domain name to an IP address.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Importance: Allows devices to communicate using easy-to-remember hostnames instead of numeric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5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C21-40A0-F835-4411-02A83196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B0E0-6CD0-B03D-192B-1234E94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9" y="966651"/>
            <a:ext cx="10413193" cy="4921849"/>
          </a:xfrm>
        </p:spPr>
        <p:txBody>
          <a:bodyPr/>
          <a:lstStyle/>
          <a:p>
            <a:r>
              <a:rPr lang="en-US" dirty="0"/>
              <a:t>Backup – Making a safe copy of important data, files, or system configurations.</a:t>
            </a:r>
          </a:p>
          <a:p>
            <a:br>
              <a:rPr lang="en-US" dirty="0"/>
            </a:br>
            <a:r>
              <a:rPr lang="en-US" dirty="0"/>
              <a:t>• Restore – Using the backup to recover data after it is lost, corrupted, or deleted.</a:t>
            </a:r>
          </a:p>
          <a:p>
            <a:br>
              <a:rPr lang="en-US" dirty="0"/>
            </a:br>
            <a:r>
              <a:rPr lang="en-US" dirty="0"/>
              <a:t>• Acts as a safety net against failures, ensuring data availability.</a:t>
            </a:r>
          </a:p>
          <a:p>
            <a:br>
              <a:rPr lang="en-US" dirty="0"/>
            </a:br>
            <a:r>
              <a:rPr lang="en-US" dirty="0"/>
              <a:t>• Backups can be full, incremental, or differential depending on the need.</a:t>
            </a:r>
          </a:p>
        </p:txBody>
      </p:sp>
    </p:spTree>
    <p:extLst>
      <p:ext uri="{BB962C8B-B14F-4D97-AF65-F5344CB8AC3E}">
        <p14:creationId xmlns:p14="http://schemas.microsoft.com/office/powerpoint/2010/main" val="299809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D82D-3DD6-F0D9-AAD8-FDCEFEAB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C90C-ADBC-8C7E-0C9B-6B6BA209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274" y="731521"/>
            <a:ext cx="10569948" cy="515698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Importance</a:t>
            </a:r>
          </a:p>
          <a:p>
            <a:pPr fontAlgn="base"/>
            <a:r>
              <a:rPr lang="en-US" dirty="0"/>
              <a:t>Data Protection – Prevents permanent loss of critical information.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• Disaster Recovery – Ensures quick recovery after system crashes or cyberattacks.</a:t>
            </a:r>
          </a:p>
          <a:p>
            <a:pPr fontAlgn="base"/>
            <a:br>
              <a:rPr lang="en-US" dirty="0"/>
            </a:br>
            <a:r>
              <a:rPr lang="en-US" dirty="0"/>
              <a:t>• Business Continuity – Keeps operations running with minimal downtime.</a:t>
            </a:r>
          </a:p>
          <a:p>
            <a:pPr fontAlgn="base"/>
            <a:br>
              <a:rPr lang="en-US" dirty="0"/>
            </a:br>
            <a:r>
              <a:rPr lang="en-US" dirty="0"/>
              <a:t>• Compliance – Organizations must maintain backups to follow legal and security rules.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05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81D0-5669-AD93-68C5-01E9F96E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89" y="1508588"/>
            <a:ext cx="7304233" cy="28527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1355-835E-F3C4-9801-9391A1AFD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187F-3516-B696-F3A1-8632052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C08A-4EA7-5C0B-66C4-6EB5FB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35577"/>
            <a:ext cx="10724444" cy="5352923"/>
          </a:xfrm>
        </p:spPr>
        <p:txBody>
          <a:bodyPr/>
          <a:lstStyle/>
          <a:p>
            <a:pPr fontAlgn="base"/>
            <a:r>
              <a:rPr lang="en-US" dirty="0"/>
              <a:t>Methods of Name Resolution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(Domain Name System): Global hierarchical system that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Hosts File: Local file mapping hostnames to IP addresses, useful for overrides or local resolution.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NetBIOS Name Resolution: Resolves NetBIOS names to IP addresses within local networks, common in Windows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5B08-0B4A-CAB6-6ADB-46F96C5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342C-AEA5-57DB-012A-AED176A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431075"/>
            <a:ext cx="10724444" cy="5457426"/>
          </a:xfrm>
        </p:spPr>
        <p:txBody>
          <a:bodyPr/>
          <a:lstStyle/>
          <a:p>
            <a:pPr fontAlgn="base"/>
            <a:r>
              <a:rPr lang="en-US" dirty="0"/>
              <a:t>Key Points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Responds to DNS queries and provides IP addresses for domain names.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Troubleshooting: Check DNS server configuration, hosts file, and use tools like </a:t>
            </a:r>
            <a:r>
              <a:rPr lang="en-US" dirty="0" err="1"/>
              <a:t>nslookup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21AA-E1F3-F3DD-EA9B-0F824FD1E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E751F4-F341-0854-B2DF-FD8BE1F5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34" y="1508588"/>
            <a:ext cx="10661388" cy="2852737"/>
          </a:xfrm>
        </p:spPr>
        <p:txBody>
          <a:bodyPr/>
          <a:lstStyle/>
          <a:p>
            <a:pPr algn="ctr"/>
            <a:r>
              <a:rPr lang="en-US" dirty="0"/>
              <a:t>Name Server of Windows</a:t>
            </a:r>
          </a:p>
        </p:txBody>
      </p:sp>
    </p:spTree>
    <p:extLst>
      <p:ext uri="{BB962C8B-B14F-4D97-AF65-F5344CB8AC3E}">
        <p14:creationId xmlns:p14="http://schemas.microsoft.com/office/powerpoint/2010/main" val="136867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481-C0C4-2185-D117-16A75DDB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9079-034A-9AC7-464A-9C91E7E8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720" y="522515"/>
            <a:ext cx="10269502" cy="5365986"/>
          </a:xfrm>
        </p:spPr>
        <p:txBody>
          <a:bodyPr/>
          <a:lstStyle/>
          <a:p>
            <a:pPr fontAlgn="base"/>
            <a:r>
              <a:rPr lang="en-US" dirty="0"/>
              <a:t>Introduction to Windows Server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Definition: Windows Server is a Microsoft OS series for managing organizational servers.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Key Features: Enhanced security, performance, support for Kubernetes &amp; containers.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477-6D79-A9B4-6B0E-4DF9381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32C7-E6FA-2BC0-BE90-F6B39C7B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836023"/>
            <a:ext cx="10909582" cy="5052477"/>
          </a:xfrm>
        </p:spPr>
        <p:txBody>
          <a:bodyPr/>
          <a:lstStyle/>
          <a:p>
            <a:pPr fontAlgn="base"/>
            <a:r>
              <a:rPr lang="en-US" dirty="0"/>
              <a:t>Windows Server Roles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Active Directory: Manages user identities and authentication.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File Server: Stores and manages files across the network.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B304-4E6A-0EA6-0AAC-E0F55CAD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B8EB-6F67-B48A-3FAE-9937FE30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87829"/>
            <a:ext cx="10724444" cy="5300671"/>
          </a:xfrm>
        </p:spPr>
        <p:txBody>
          <a:bodyPr/>
          <a:lstStyle/>
          <a:p>
            <a:pPr fontAlgn="base"/>
            <a:r>
              <a:rPr lang="en-US" dirty="0"/>
              <a:t>Windows Server Roles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Active Directory: Manages user identities and authentication.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File Server: Stores and manages files across the network.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1CFB3-734A-4736-A11A-BDA43E86F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227f9-21c2-4a3f-bdf1-4662c40c3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35</TotalTime>
  <Words>1002</Words>
  <Application>Microsoft Office PowerPoint</Application>
  <PresentationFormat>Widescreen</PresentationFormat>
  <Paragraphs>206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TEAM 4</vt:lpstr>
      <vt:lpstr>Name Resolution</vt:lpstr>
      <vt:lpstr>.</vt:lpstr>
      <vt:lpstr>.</vt:lpstr>
      <vt:lpstr>.</vt:lpstr>
      <vt:lpstr>Name Server of Windows</vt:lpstr>
      <vt:lpstr>.</vt:lpstr>
      <vt:lpstr>.</vt:lpstr>
      <vt:lpstr>.</vt:lpstr>
      <vt:lpstr>.</vt:lpstr>
      <vt:lpstr>DNS ZONES</vt:lpstr>
      <vt:lpstr>.</vt:lpstr>
      <vt:lpstr>.</vt:lpstr>
      <vt:lpstr>Zone Management</vt:lpstr>
      <vt:lpstr>.</vt:lpstr>
      <vt:lpstr>.</vt:lpstr>
      <vt:lpstr>.</vt:lpstr>
      <vt:lpstr>DNS Record Management</vt:lpstr>
      <vt:lpstr>.</vt:lpstr>
      <vt:lpstr>.</vt:lpstr>
      <vt:lpstr>.</vt:lpstr>
      <vt:lpstr>Conditional Forwarders</vt:lpstr>
      <vt:lpstr>.</vt:lpstr>
      <vt:lpstr>.</vt:lpstr>
      <vt:lpstr>.</vt:lpstr>
      <vt:lpstr>Log Management and Backup and Restore</vt:lpstr>
      <vt:lpstr>.</vt:lpstr>
      <vt:lpstr>.</vt:lpstr>
      <vt:lpstr>Backup and Restore</vt:lpstr>
      <vt:lpstr>.</vt:lpstr>
      <vt:lpstr>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 Paul</dc:creator>
  <cp:lastModifiedBy>Debashis Paul</cp:lastModifiedBy>
  <cp:revision>2</cp:revision>
  <dcterms:created xsi:type="dcterms:W3CDTF">2025-08-31T09:08:05Z</dcterms:created>
  <dcterms:modified xsi:type="dcterms:W3CDTF">2025-09-01T05:57:54Z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