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about experience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Fix hand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I find out about it?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it doing now?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Who is interested in it? CelebRities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colo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half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 (1)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ladies.org" TargetMode="External"/><Relationship Id="rId4" Type="http://schemas.openxmlformats.org/officeDocument/2006/relationships/hyperlink" Target="https://twitter.com/RLadiesCville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www.meetup.com/rladies-charlottesville/" TargetMode="External"/><Relationship Id="rId6" Type="http://schemas.openxmlformats.org/officeDocument/2006/relationships/hyperlink" Target="https://github.com/rladies-charlottesville" TargetMode="External"/><Relationship Id="rId7" Type="http://schemas.openxmlformats.org/officeDocument/2006/relationships/hyperlink" Target="mailto:charlottesville@rladies.org" TargetMode="External"/><Relationship Id="rId8" Type="http://schemas.openxmlformats.org/officeDocument/2006/relationships/hyperlink" Target="mailto:samantha@rladies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77541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Launching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R-Ladies Charlottesville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'Charlottesville'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756000" y="4127000"/>
            <a:ext cx="7632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November 14, 2017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5070000" y="1423600"/>
            <a:ext cx="2977800" cy="19506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Fill out the survey if you haven’t already: </a:t>
            </a:r>
            <a:r>
              <a:rPr b="1" lang="en" sz="1400">
                <a:solidFill>
                  <a:srgbClr val="FFFFFF"/>
                </a:solidFill>
              </a:rPr>
              <a:t>https://goo.gl/oa1mJU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Follow us on Twitter: @RLadiesCville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08850" y="489875"/>
            <a:ext cx="68043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Sponsors + Friends </a:t>
            </a:r>
            <a:r>
              <a:rPr lang="en">
                <a:solidFill>
                  <a:srgbClr val="88398A"/>
                </a:solidFill>
              </a:rPr>
              <a:t>(for now)</a:t>
            </a:r>
          </a:p>
        </p:txBody>
      </p:sp>
      <p:pic>
        <p:nvPicPr>
          <p:cNvPr descr="rstudio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50" y="1252675"/>
            <a:ext cx="1969375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50" y="2266686"/>
            <a:ext cx="1804175" cy="12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878" y="1252675"/>
            <a:ext cx="1542825" cy="15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3901" y="2857300"/>
            <a:ext cx="1250850" cy="12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145125" y="2218475"/>
            <a:ext cx="20754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88398A"/>
                </a:solidFill>
              </a:rPr>
              <a:t>Look at all of this empty space!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838202" y="762425"/>
            <a:ext cx="6062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It’s your group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7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415000" y="4256325"/>
            <a:ext cx="6468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https://goo.gl/oa1mJU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can you do?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25" y="1214425"/>
            <a:ext cx="2304905" cy="2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ctrTitle"/>
          </p:nvPr>
        </p:nvSpPr>
        <p:spPr>
          <a:xfrm>
            <a:off x="838207" y="914825"/>
            <a:ext cx="8069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Tell your friends</a:t>
            </a:r>
          </a:p>
        </p:txBody>
      </p:sp>
      <p:grpSp>
        <p:nvGrpSpPr>
          <p:cNvPr id="164" name="Shape 164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Get involved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175" y="1947150"/>
            <a:ext cx="9130500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>
            <a:off x="95565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1110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6655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8067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Meetup page and attend events</a:t>
            </a:r>
          </a:p>
          <a:p>
            <a:pPr indent="-342900" lvl="0" marL="45720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 on Twitter @RLadiesCville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1562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GitHub page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channel?</a:t>
            </a:r>
          </a:p>
          <a:p>
            <a:pPr indent="-342900" lvl="0" marL="45720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154600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 a workshop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a talk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your company to sponsor us</a:t>
            </a:r>
          </a:p>
          <a:p>
            <a:pPr indent="-342900" lvl="0" marL="45720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b="1" lang="en" sz="1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a co-organizer!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92025" y="422500"/>
            <a:ext cx="35172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88398A"/>
                </a:solidFill>
              </a:rPr>
              <a:t>Find us online!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38275" y="1368975"/>
            <a:ext cx="67512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Website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https://rladies.org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Want to help create an R-Ladies Charlottesville site?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b="1" lang="en"/>
              <a:t>Twitter: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@RLadiesCville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Meetup: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https://www.meetup.com/rladies-charlottesville/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Github: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https://github.com/rladies-charlottesville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28571"/>
            </a:pPr>
            <a:r>
              <a:rPr lang="en" sz="1400"/>
              <a:t>Slides to be posted here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Check out the R crossword puzzle from RLadiesDC!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charlottesville@rladies.org</a:t>
            </a:r>
            <a:r>
              <a:rPr lang="en"/>
              <a:t>/ </a:t>
            </a:r>
            <a:r>
              <a:rPr lang="en" u="sng">
                <a:solidFill>
                  <a:schemeClr val="hlink"/>
                </a:solidFill>
                <a:hlinkClick r:id="rId8"/>
              </a:rPr>
              <a:t>samantha@rladies.org</a:t>
            </a:r>
            <a:r>
              <a:rPr lang="en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6550" y="92200"/>
            <a:ext cx="3344748" cy="173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ctrTitle"/>
          </p:nvPr>
        </p:nvSpPr>
        <p:spPr>
          <a:xfrm>
            <a:off x="2361750" y="1211750"/>
            <a:ext cx="53268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Welcome!</a:t>
            </a:r>
          </a:p>
        </p:txBody>
      </p:sp>
      <p:sp>
        <p:nvSpPr>
          <p:cNvPr id="82" name="Shape 82"/>
          <p:cNvSpPr txBox="1"/>
          <p:nvPr>
            <p:ph idx="4294967295" type="subTitle"/>
          </p:nvPr>
        </p:nvSpPr>
        <p:spPr>
          <a:xfrm>
            <a:off x="2361750" y="2289100"/>
            <a:ext cx="5400600" cy="224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You’re in the right place.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Whether you’re a R novice or R expert, this group is for you!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31600"/>
            <a:ext cx="2056950" cy="207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 for today: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902550" y="1895200"/>
            <a:ext cx="7632000" cy="187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R-Ladies?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R?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How to install and run R and R-Studio on your computer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</a:t>
            </a:r>
            <a:r>
              <a:rPr lang="en"/>
              <a:t>at is</a:t>
            </a:r>
            <a:r>
              <a:rPr lang="en"/>
              <a:t> R-Ladies?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749" y="1135800"/>
            <a:ext cx="2343300" cy="21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94000" y="1131300"/>
            <a:ext cx="38625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rgbClr val="88398A"/>
                </a:solidFill>
              </a:rPr>
              <a:t>Worldwide </a:t>
            </a:r>
            <a:r>
              <a:rPr lang="en" sz="2100"/>
              <a:t>organization</a:t>
            </a:r>
          </a:p>
          <a:p>
            <a:pPr lvl="0">
              <a:spcBef>
                <a:spcPts val="0"/>
              </a:spcBef>
              <a:buNone/>
            </a:pPr>
            <a:r>
              <a:rPr lang="en" sz="2100"/>
              <a:t>...that promotes </a:t>
            </a:r>
            <a:r>
              <a:rPr b="1" lang="en" sz="2100">
                <a:solidFill>
                  <a:srgbClr val="88398A"/>
                </a:solidFill>
              </a:rPr>
              <a:t>gender diversity</a:t>
            </a:r>
            <a:r>
              <a:rPr lang="en" sz="2100"/>
              <a:t> in the </a:t>
            </a:r>
            <a:r>
              <a:rPr b="1" lang="en" sz="2100">
                <a:solidFill>
                  <a:srgbClr val="88398A"/>
                </a:solidFill>
              </a:rPr>
              <a:t>R community</a:t>
            </a:r>
          </a:p>
          <a:p>
            <a:pPr lvl="0">
              <a:spcBef>
                <a:spcPts val="0"/>
              </a:spcBef>
              <a:buNone/>
            </a:pPr>
            <a:r>
              <a:rPr lang="en" sz="2100"/>
              <a:t>...via </a:t>
            </a:r>
            <a:r>
              <a:rPr b="1" lang="en" sz="2100">
                <a:solidFill>
                  <a:srgbClr val="88398A"/>
                </a:solidFill>
              </a:rPr>
              <a:t>meetups </a:t>
            </a:r>
            <a:r>
              <a:rPr lang="en" sz="2100"/>
              <a:t>and </a:t>
            </a:r>
            <a:r>
              <a:rPr b="1" lang="en" sz="2100">
                <a:solidFill>
                  <a:srgbClr val="88398A"/>
                </a:solidFill>
              </a:rPr>
              <a:t>mentorship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/>
              <a:t>...in a </a:t>
            </a:r>
            <a:r>
              <a:rPr b="1" lang="en" sz="2100">
                <a:solidFill>
                  <a:srgbClr val="88398A"/>
                </a:solidFill>
              </a:rPr>
              <a:t>friendly</a:t>
            </a:r>
            <a:r>
              <a:rPr lang="en" sz="2100"/>
              <a:t> and </a:t>
            </a:r>
            <a:r>
              <a:rPr b="1" lang="en" sz="2100">
                <a:solidFill>
                  <a:srgbClr val="88398A"/>
                </a:solidFill>
              </a:rPr>
              <a:t>safe</a:t>
            </a:r>
            <a:r>
              <a:rPr lang="en" sz="2100"/>
              <a:t> environment</a:t>
            </a:r>
          </a:p>
        </p:txBody>
      </p:sp>
      <p:pic>
        <p:nvPicPr>
          <p:cNvPr descr="meetup_logo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793200"/>
            <a:ext cx="3557099" cy="3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2017-07-17 23.07.33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9" y="0"/>
            <a:ext cx="90884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37050" y="4787100"/>
            <a:ext cx="285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From R-Ladies Global, useR 2017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92025" y="1154600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2017-07-17 23.07.22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3" y="0"/>
            <a:ext cx="91029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837050" y="4787100"/>
            <a:ext cx="285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From R-Ladies Global, useR 2017 presentation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7522600" y="2863150"/>
            <a:ext cx="1593300" cy="15933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2017: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C-Ville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902550" y="1214425"/>
            <a:ext cx="60261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R-Ladies Charlottesville?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45800" y="1524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9600">
              <a:solidFill>
                <a:srgbClr val="FF004E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50" y="1416550"/>
            <a:ext cx="3731698" cy="2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92025" y="1432300"/>
            <a:ext cx="32955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88398A"/>
                </a:solidFill>
              </a:rPr>
              <a:t>Goals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Teach and learn 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Expand professional network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Meet amazing women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Get involved in the wider R community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Get involved in local tech community 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244900" y="1508500"/>
            <a:ext cx="3407100" cy="29031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Plans for the future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3D3D3"/>
              </a:buClr>
              <a:buSzPct val="100000"/>
              <a:buFont typeface="Helvetica Neue"/>
            </a:pPr>
            <a:r>
              <a:rPr lang="en">
                <a:solidFill>
                  <a:srgbClr val="D3D3D3"/>
                </a:solidFill>
              </a:rPr>
              <a:t>Monthly Meetups: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ct val="100000"/>
            </a:pPr>
            <a:r>
              <a:rPr lang="en">
                <a:solidFill>
                  <a:srgbClr val="D3D3D3"/>
                </a:solidFill>
              </a:rPr>
              <a:t>Presentations, workshops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ct val="100000"/>
            </a:pPr>
            <a:r>
              <a:rPr lang="en">
                <a:solidFill>
                  <a:srgbClr val="D3D3D3"/>
                </a:solidFill>
              </a:rPr>
              <a:t>Networking and events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ct val="100000"/>
            </a:pPr>
            <a:r>
              <a:rPr lang="en">
                <a:solidFill>
                  <a:srgbClr val="D3D3D3"/>
                </a:solidFill>
              </a:rPr>
              <a:t>RLadiesCville website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D3D3D3"/>
              </a:buClr>
              <a:buSzPct val="100000"/>
            </a:pPr>
            <a:r>
              <a:rPr lang="en">
                <a:solidFill>
                  <a:srgbClr val="D3D3D3"/>
                </a:solidFill>
              </a:rPr>
              <a:t>More 🍕🍕🍕 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692025" y="422500"/>
            <a:ext cx="62034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88398A"/>
                </a:solidFill>
              </a:rPr>
              <a:t>R-Ladies Charlottesville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