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1" r:id="rId2"/>
    <p:sldId id="258" r:id="rId3"/>
    <p:sldId id="268" r:id="rId4"/>
    <p:sldId id="263" r:id="rId5"/>
    <p:sldId id="272" r:id="rId6"/>
    <p:sldId id="270" r:id="rId7"/>
    <p:sldId id="269" r:id="rId8"/>
    <p:sldId id="274" r:id="rId9"/>
    <p:sldId id="273" r:id="rId10"/>
  </p:sldIdLst>
  <p:sldSz cx="9144000" cy="6858000" type="screen4x3"/>
  <p:notesSz cx="9144000" cy="6858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9AC"/>
    <a:srgbClr val="883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589" autoAdjust="0"/>
    <p:restoredTop sz="96327" autoAdjust="0"/>
  </p:normalViewPr>
  <p:slideViewPr>
    <p:cSldViewPr snapToGrid="0" snapToObjects="1">
      <p:cViewPr varScale="1">
        <p:scale>
          <a:sx n="128" d="100"/>
          <a:sy n="128" d="100"/>
        </p:scale>
        <p:origin x="87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0" y="6536266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1B38-9577-6241-B7ED-19838ABF5019}" type="datetimeFigureOut">
              <a:rPr lang="es-ES" smtClean="0">
                <a:solidFill>
                  <a:srgbClr val="88398A"/>
                </a:solidFill>
              </a:rPr>
              <a:t>28/2/20</a:t>
            </a:fld>
            <a:endParaRPr lang="es-ES">
              <a:solidFill>
                <a:srgbClr val="88398A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5FAC8-0DE7-2E41-A61F-F73E994EB8DE}" type="slidenum">
              <a:rPr lang="es-ES" smtClean="0">
                <a:solidFill>
                  <a:srgbClr val="88398A"/>
                </a:solidFill>
              </a:rPr>
              <a:t>‹Nº›</a:t>
            </a:fld>
            <a:endParaRPr lang="es-ES">
              <a:solidFill>
                <a:srgbClr val="8839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838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1076B-4D56-2B4C-980E-508A4572FFAD}" type="datetimeFigureOut">
              <a:rPr lang="es-ES" smtClean="0"/>
              <a:t>28/2/20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ADFC8-8467-FA42-BF97-5A8E2B9BB5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8931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88398A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A7A9AC"/>
                </a:solidFill>
                <a:latin typeface="Microsoft Sans Serif"/>
                <a:cs typeface="Microsoft Sans Serif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8398A"/>
                </a:solidFill>
              </a:defRPr>
            </a:lvl1pPr>
          </a:lstStyle>
          <a:p>
            <a:fld id="{4CDF56AE-D209-5044-94D3-73D0BF593F22}" type="datetime1">
              <a:rPr lang="es-MX" smtClean="0"/>
              <a:t>28/02/20</a:t>
            </a:fld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8398A"/>
                </a:solidFill>
              </a:defRPr>
            </a:lvl1pPr>
          </a:lstStyle>
          <a:p>
            <a:fld id="{07240C51-F82C-9C4E-921F-23E968DED7F9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7" name="Imagen 6" descr="LogoCuernavaca.pn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1"/>
          <a:stretch/>
        </p:blipFill>
        <p:spPr>
          <a:xfrm>
            <a:off x="685800" y="393700"/>
            <a:ext cx="1671175" cy="1487424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2356975" y="1415597"/>
            <a:ext cx="6108481" cy="84675"/>
            <a:chOff x="2356975" y="1052737"/>
            <a:chExt cx="6108481" cy="84675"/>
          </a:xfrm>
        </p:grpSpPr>
        <p:cxnSp>
          <p:nvCxnSpPr>
            <p:cNvPr id="9" name="Conector recto 8"/>
            <p:cNvCxnSpPr/>
            <p:nvPr userDrawn="1"/>
          </p:nvCxnSpPr>
          <p:spPr>
            <a:xfrm flipV="1">
              <a:off x="2356975" y="1136196"/>
              <a:ext cx="6101225" cy="1216"/>
            </a:xfrm>
            <a:prstGeom prst="line">
              <a:avLst/>
            </a:prstGeom>
            <a:ln w="38100">
              <a:solidFill>
                <a:srgbClr val="88398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 userDrawn="1"/>
          </p:nvCxnSpPr>
          <p:spPr>
            <a:xfrm flipV="1">
              <a:off x="2364231" y="1052737"/>
              <a:ext cx="6101225" cy="1216"/>
            </a:xfrm>
            <a:prstGeom prst="line">
              <a:avLst/>
            </a:prstGeom>
            <a:ln w="25400">
              <a:solidFill>
                <a:srgbClr val="A7A9A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901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88398A"/>
                </a:solidFill>
                <a:latin typeface="Microsoft Sans Serif"/>
                <a:cs typeface="Microsoft Sans Serif"/>
              </a:defRPr>
            </a:lvl1pPr>
            <a:lvl2pPr>
              <a:defRPr>
                <a:latin typeface="Microsoft Sans Serif"/>
                <a:cs typeface="Microsoft Sans Serif"/>
              </a:defRPr>
            </a:lvl2pPr>
            <a:lvl3pPr>
              <a:defRPr>
                <a:solidFill>
                  <a:srgbClr val="88398A"/>
                </a:solidFill>
                <a:latin typeface="Microsoft Sans Serif"/>
                <a:cs typeface="Microsoft Sans Serif"/>
              </a:defRPr>
            </a:lvl3pPr>
            <a:lvl4pPr>
              <a:defRPr>
                <a:latin typeface="Microsoft Sans Serif"/>
                <a:cs typeface="Microsoft Sans Serif"/>
              </a:defRPr>
            </a:lvl4pPr>
            <a:lvl5pPr>
              <a:defRPr>
                <a:solidFill>
                  <a:srgbClr val="88398A"/>
                </a:solidFill>
                <a:latin typeface="Microsoft Sans Serif"/>
                <a:cs typeface="Microsoft Sans Serif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8398A"/>
                </a:solidFill>
              </a:defRPr>
            </a:lvl1pPr>
          </a:lstStyle>
          <a:p>
            <a:fld id="{41E05DCA-1692-7445-8127-9BA0B7B9A0C2}" type="datetime1">
              <a:rPr lang="es-MX" smtClean="0"/>
              <a:t>28/02/20</a:t>
            </a:fld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8398A"/>
                </a:solidFill>
              </a:defRPr>
            </a:lvl1pPr>
          </a:lstStyle>
          <a:p>
            <a:fld id="{07240C51-F82C-9C4E-921F-23E968DED7F9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1939685" y="1052737"/>
            <a:ext cx="6757200" cy="84675"/>
            <a:chOff x="2356975" y="1052737"/>
            <a:chExt cx="6108481" cy="84675"/>
          </a:xfrm>
        </p:grpSpPr>
        <p:cxnSp>
          <p:nvCxnSpPr>
            <p:cNvPr id="28" name="Conector recto 27"/>
            <p:cNvCxnSpPr/>
            <p:nvPr userDrawn="1"/>
          </p:nvCxnSpPr>
          <p:spPr>
            <a:xfrm flipV="1">
              <a:off x="2356975" y="1136196"/>
              <a:ext cx="6101225" cy="1216"/>
            </a:xfrm>
            <a:prstGeom prst="line">
              <a:avLst/>
            </a:prstGeom>
            <a:ln w="38100">
              <a:solidFill>
                <a:srgbClr val="88398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 userDrawn="1"/>
          </p:nvCxnSpPr>
          <p:spPr>
            <a:xfrm flipV="1">
              <a:off x="2364231" y="1052737"/>
              <a:ext cx="6101225" cy="1216"/>
            </a:xfrm>
            <a:prstGeom prst="line">
              <a:avLst/>
            </a:prstGeom>
            <a:ln w="25400">
              <a:solidFill>
                <a:srgbClr val="A7A9A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Imagen 32" descr="LogoCuernavaca.pn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1"/>
          <a:stretch/>
        </p:blipFill>
        <p:spPr>
          <a:xfrm>
            <a:off x="377369" y="92201"/>
            <a:ext cx="1562315" cy="1390533"/>
          </a:xfrm>
          <a:prstGeom prst="rect">
            <a:avLst/>
          </a:prstGeom>
        </p:spPr>
      </p:pic>
      <p:sp>
        <p:nvSpPr>
          <p:cNvPr id="34" name="Marcador de título 1"/>
          <p:cNvSpPr>
            <a:spLocks noGrp="1"/>
          </p:cNvSpPr>
          <p:nvPr>
            <p:ph type="title"/>
          </p:nvPr>
        </p:nvSpPr>
        <p:spPr>
          <a:xfrm>
            <a:off x="457200" y="55914"/>
            <a:ext cx="8229600" cy="11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>
                <a:solidFill>
                  <a:srgbClr val="88398A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763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88398A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A7A9A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9049-C9EF-5A4A-A894-D0E25FE89147}" type="datetime1">
              <a:rPr lang="es-MX" smtClean="0"/>
              <a:t>28/02/20</a:t>
            </a:fld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 descr="LogoCuernavaca.pn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1"/>
          <a:stretch/>
        </p:blipFill>
        <p:spPr>
          <a:xfrm>
            <a:off x="685800" y="393700"/>
            <a:ext cx="1671175" cy="1487424"/>
          </a:xfrm>
          <a:prstGeom prst="rect">
            <a:avLst/>
          </a:prstGeom>
        </p:spPr>
      </p:pic>
      <p:grpSp>
        <p:nvGrpSpPr>
          <p:cNvPr id="8" name="Agrupar 7"/>
          <p:cNvGrpSpPr/>
          <p:nvPr userDrawn="1"/>
        </p:nvGrpSpPr>
        <p:grpSpPr>
          <a:xfrm>
            <a:off x="2356975" y="1415597"/>
            <a:ext cx="6108481" cy="84675"/>
            <a:chOff x="2356975" y="1052737"/>
            <a:chExt cx="6108481" cy="84675"/>
          </a:xfrm>
        </p:grpSpPr>
        <p:cxnSp>
          <p:nvCxnSpPr>
            <p:cNvPr id="9" name="Conector recto 8"/>
            <p:cNvCxnSpPr/>
            <p:nvPr userDrawn="1"/>
          </p:nvCxnSpPr>
          <p:spPr>
            <a:xfrm flipV="1">
              <a:off x="2356975" y="1136196"/>
              <a:ext cx="6101225" cy="1216"/>
            </a:xfrm>
            <a:prstGeom prst="line">
              <a:avLst/>
            </a:prstGeom>
            <a:ln w="38100">
              <a:solidFill>
                <a:srgbClr val="88398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 userDrawn="1"/>
          </p:nvCxnSpPr>
          <p:spPr>
            <a:xfrm flipV="1">
              <a:off x="2364231" y="1052737"/>
              <a:ext cx="6101225" cy="1216"/>
            </a:xfrm>
            <a:prstGeom prst="line">
              <a:avLst/>
            </a:prstGeom>
            <a:ln w="25400">
              <a:solidFill>
                <a:srgbClr val="A7A9A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117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DB87-A7E4-5246-AE71-6BAB3D08DF0F}" type="datetime1">
              <a:rPr lang="es-MX" smtClean="0"/>
              <a:t>28/02/20</a:t>
            </a:fld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t>‹Nº›</a:t>
            </a:fld>
            <a:endParaRPr lang="es-ES"/>
          </a:p>
        </p:txBody>
      </p:sp>
      <p:grpSp>
        <p:nvGrpSpPr>
          <p:cNvPr id="8" name="Agrupar 7"/>
          <p:cNvGrpSpPr/>
          <p:nvPr userDrawn="1"/>
        </p:nvGrpSpPr>
        <p:grpSpPr>
          <a:xfrm>
            <a:off x="1939685" y="1052737"/>
            <a:ext cx="6757200" cy="84675"/>
            <a:chOff x="2356975" y="1052737"/>
            <a:chExt cx="6108481" cy="84675"/>
          </a:xfrm>
        </p:grpSpPr>
        <p:cxnSp>
          <p:nvCxnSpPr>
            <p:cNvPr id="9" name="Conector recto 8"/>
            <p:cNvCxnSpPr/>
            <p:nvPr userDrawn="1"/>
          </p:nvCxnSpPr>
          <p:spPr>
            <a:xfrm flipV="1">
              <a:off x="2356975" y="1136196"/>
              <a:ext cx="6101225" cy="1216"/>
            </a:xfrm>
            <a:prstGeom prst="line">
              <a:avLst/>
            </a:prstGeom>
            <a:ln w="38100">
              <a:solidFill>
                <a:srgbClr val="88398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 userDrawn="1"/>
          </p:nvCxnSpPr>
          <p:spPr>
            <a:xfrm flipV="1">
              <a:off x="2364231" y="1052737"/>
              <a:ext cx="6101225" cy="1216"/>
            </a:xfrm>
            <a:prstGeom prst="line">
              <a:avLst/>
            </a:prstGeom>
            <a:ln w="25400">
              <a:solidFill>
                <a:srgbClr val="A7A9A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agen 10" descr="LogoCuernavaca.pn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1"/>
          <a:stretch/>
        </p:blipFill>
        <p:spPr>
          <a:xfrm>
            <a:off x="377369" y="92201"/>
            <a:ext cx="1562315" cy="1390533"/>
          </a:xfrm>
          <a:prstGeom prst="rect">
            <a:avLst/>
          </a:prstGeom>
        </p:spPr>
      </p:pic>
      <p:sp>
        <p:nvSpPr>
          <p:cNvPr id="12" name="Marcador de título 1"/>
          <p:cNvSpPr>
            <a:spLocks noGrp="1"/>
          </p:cNvSpPr>
          <p:nvPr>
            <p:ph type="title"/>
          </p:nvPr>
        </p:nvSpPr>
        <p:spPr>
          <a:xfrm>
            <a:off x="457200" y="55914"/>
            <a:ext cx="8229600" cy="11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>
                <a:solidFill>
                  <a:srgbClr val="88398A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861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lang="es-ES_tradnl" sz="2000" b="1" kern="1200" dirty="0" smtClean="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88398A"/>
                </a:solidFill>
                <a:latin typeface="Microsoft Sans Serif"/>
                <a:cs typeface="Microsoft Sans Serif"/>
              </a:defRPr>
            </a:lvl1pPr>
            <a:lvl2pPr>
              <a:defRPr sz="2000">
                <a:latin typeface="Microsoft Sans Serif"/>
                <a:cs typeface="Microsoft Sans Serif"/>
              </a:defRPr>
            </a:lvl2pPr>
            <a:lvl3pPr>
              <a:defRPr sz="1800">
                <a:solidFill>
                  <a:srgbClr val="88398A"/>
                </a:solidFill>
                <a:latin typeface="Microsoft Sans Serif"/>
                <a:cs typeface="Microsoft Sans Serif"/>
              </a:defRPr>
            </a:lvl3pPr>
            <a:lvl4pPr>
              <a:defRPr sz="1600">
                <a:latin typeface="Microsoft Sans Serif"/>
                <a:cs typeface="Microsoft Sans Serif"/>
              </a:defRPr>
            </a:lvl4pPr>
            <a:lvl5pPr>
              <a:defRPr sz="1600">
                <a:solidFill>
                  <a:srgbClr val="88398A"/>
                </a:solidFill>
                <a:latin typeface="Microsoft Sans Serif"/>
                <a:cs typeface="Microsoft Sans Serif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lang="es-ES_tradnl" sz="2000" b="1" kern="1200" dirty="0" smtClean="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88398A"/>
                </a:solidFill>
                <a:latin typeface="Microsoft Sans Serif"/>
                <a:cs typeface="Microsoft Sans Serif"/>
              </a:defRPr>
            </a:lvl1pPr>
            <a:lvl2pPr>
              <a:defRPr sz="2000">
                <a:latin typeface="Microsoft Sans Serif"/>
                <a:cs typeface="Microsoft Sans Serif"/>
              </a:defRPr>
            </a:lvl2pPr>
            <a:lvl3pPr>
              <a:defRPr sz="1800">
                <a:solidFill>
                  <a:srgbClr val="88398A"/>
                </a:solidFill>
                <a:latin typeface="Microsoft Sans Serif"/>
                <a:cs typeface="Microsoft Sans Serif"/>
              </a:defRPr>
            </a:lvl3pPr>
            <a:lvl4pPr>
              <a:defRPr sz="1600">
                <a:latin typeface="Microsoft Sans Serif"/>
                <a:cs typeface="Microsoft Sans Serif"/>
              </a:defRPr>
            </a:lvl4pPr>
            <a:lvl5pPr>
              <a:defRPr sz="1600">
                <a:solidFill>
                  <a:srgbClr val="88398A"/>
                </a:solidFill>
                <a:latin typeface="Microsoft Sans Serif"/>
                <a:cs typeface="Microsoft Sans Serif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8398A"/>
                </a:solidFill>
              </a:defRPr>
            </a:lvl1pPr>
          </a:lstStyle>
          <a:p>
            <a:fld id="{0E7D193F-10F8-D54A-94DA-8EC37C8442FE}" type="datetime1">
              <a:rPr lang="es-MX" smtClean="0"/>
              <a:t>28/02/20</a:t>
            </a:fld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10" name="Agrupar 9"/>
          <p:cNvGrpSpPr/>
          <p:nvPr userDrawn="1"/>
        </p:nvGrpSpPr>
        <p:grpSpPr>
          <a:xfrm>
            <a:off x="1939685" y="1052737"/>
            <a:ext cx="6757200" cy="84675"/>
            <a:chOff x="2356975" y="1052737"/>
            <a:chExt cx="6108481" cy="84675"/>
          </a:xfrm>
        </p:grpSpPr>
        <p:cxnSp>
          <p:nvCxnSpPr>
            <p:cNvPr id="11" name="Conector recto 10"/>
            <p:cNvCxnSpPr/>
            <p:nvPr userDrawn="1"/>
          </p:nvCxnSpPr>
          <p:spPr>
            <a:xfrm flipV="1">
              <a:off x="2356975" y="1136196"/>
              <a:ext cx="6101225" cy="1216"/>
            </a:xfrm>
            <a:prstGeom prst="line">
              <a:avLst/>
            </a:prstGeom>
            <a:ln w="38100">
              <a:solidFill>
                <a:srgbClr val="88398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 userDrawn="1"/>
          </p:nvCxnSpPr>
          <p:spPr>
            <a:xfrm flipV="1">
              <a:off x="2364231" y="1052737"/>
              <a:ext cx="6101225" cy="1216"/>
            </a:xfrm>
            <a:prstGeom prst="line">
              <a:avLst/>
            </a:prstGeom>
            <a:ln w="25400">
              <a:solidFill>
                <a:srgbClr val="A7A9A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n 12" descr="LogoCuernavaca.pn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1"/>
          <a:stretch/>
        </p:blipFill>
        <p:spPr>
          <a:xfrm>
            <a:off x="377369" y="92201"/>
            <a:ext cx="1562315" cy="1390533"/>
          </a:xfrm>
          <a:prstGeom prst="rect">
            <a:avLst/>
          </a:prstGeom>
        </p:spPr>
      </p:pic>
      <p:sp>
        <p:nvSpPr>
          <p:cNvPr id="14" name="Marcador de título 1"/>
          <p:cNvSpPr>
            <a:spLocks noGrp="1"/>
          </p:cNvSpPr>
          <p:nvPr>
            <p:ph type="title"/>
          </p:nvPr>
        </p:nvSpPr>
        <p:spPr>
          <a:xfrm>
            <a:off x="457200" y="55914"/>
            <a:ext cx="8229600" cy="11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>
                <a:solidFill>
                  <a:srgbClr val="88398A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088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8398A"/>
                </a:solidFill>
              </a:defRPr>
            </a:lvl1pPr>
          </a:lstStyle>
          <a:p>
            <a:fld id="{0823AAAE-853B-194D-BFA8-4E47EE4B24C6}" type="datetime1">
              <a:rPr lang="es-MX" smtClean="0"/>
              <a:t>28/02/20</a:t>
            </a:fld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8398A"/>
                </a:solidFill>
              </a:defRPr>
            </a:lvl1pPr>
          </a:lstStyle>
          <a:p>
            <a:fld id="{07240C51-F82C-9C4E-921F-23E968DED7F9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6" name="Agrupar 5"/>
          <p:cNvGrpSpPr/>
          <p:nvPr userDrawn="1"/>
        </p:nvGrpSpPr>
        <p:grpSpPr>
          <a:xfrm>
            <a:off x="1939685" y="1052737"/>
            <a:ext cx="6757200" cy="84675"/>
            <a:chOff x="2356975" y="1052737"/>
            <a:chExt cx="6108481" cy="84675"/>
          </a:xfrm>
        </p:grpSpPr>
        <p:cxnSp>
          <p:nvCxnSpPr>
            <p:cNvPr id="7" name="Conector recto 6"/>
            <p:cNvCxnSpPr/>
            <p:nvPr userDrawn="1"/>
          </p:nvCxnSpPr>
          <p:spPr>
            <a:xfrm flipV="1">
              <a:off x="2356975" y="1136196"/>
              <a:ext cx="6101225" cy="1216"/>
            </a:xfrm>
            <a:prstGeom prst="line">
              <a:avLst/>
            </a:prstGeom>
            <a:ln w="38100">
              <a:solidFill>
                <a:srgbClr val="88398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 userDrawn="1"/>
          </p:nvCxnSpPr>
          <p:spPr>
            <a:xfrm flipV="1">
              <a:off x="2364231" y="1052737"/>
              <a:ext cx="6101225" cy="1216"/>
            </a:xfrm>
            <a:prstGeom prst="line">
              <a:avLst/>
            </a:prstGeom>
            <a:ln w="25400">
              <a:solidFill>
                <a:srgbClr val="A7A9A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n 8" descr="LogoCuernavaca.pn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1"/>
          <a:stretch/>
        </p:blipFill>
        <p:spPr>
          <a:xfrm>
            <a:off x="377369" y="92201"/>
            <a:ext cx="1562315" cy="1390533"/>
          </a:xfrm>
          <a:prstGeom prst="rect">
            <a:avLst/>
          </a:prstGeom>
        </p:spPr>
      </p:pic>
      <p:sp>
        <p:nvSpPr>
          <p:cNvPr id="10" name="Marcador de título 1"/>
          <p:cNvSpPr>
            <a:spLocks noGrp="1"/>
          </p:cNvSpPr>
          <p:nvPr>
            <p:ph type="title"/>
          </p:nvPr>
        </p:nvSpPr>
        <p:spPr>
          <a:xfrm>
            <a:off x="457200" y="55914"/>
            <a:ext cx="8229600" cy="11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>
                <a:solidFill>
                  <a:srgbClr val="88398A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950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45B5-9835-F641-8ED8-2EE7181AE791}" type="datetime1">
              <a:rPr lang="es-MX" smtClean="0"/>
              <a:t>28/02/20</a:t>
            </a:fld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 descr="LogoCuernavaca.png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1"/>
          <a:stretch/>
        </p:blipFill>
        <p:spPr>
          <a:xfrm>
            <a:off x="377369" y="92201"/>
            <a:ext cx="1562315" cy="139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0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8398A"/>
                </a:solidFill>
              </a:defRPr>
            </a:lvl1pPr>
          </a:lstStyle>
          <a:p>
            <a:fld id="{1E640885-9AEC-3F4E-B5D8-60A8AC58987F}" type="datetime1">
              <a:rPr lang="es-MX" smtClean="0"/>
              <a:t>28/02/20</a:t>
            </a:fld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8398A"/>
                </a:solidFill>
              </a:defRPr>
            </a:lvl1pPr>
          </a:lstStyle>
          <a:p>
            <a:fld id="{07240C51-F82C-9C4E-921F-23E968DED7F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760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88398A"/>
          </a:solidFill>
          <a:latin typeface="Microsoft Sans Serif"/>
          <a:ea typeface="+mn-ea"/>
          <a:cs typeface="Microsoft Sans Serif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crosoft Sans Serif"/>
          <a:ea typeface="+mn-ea"/>
          <a:cs typeface="Microsoft Sans Serif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88398A"/>
          </a:solidFill>
          <a:latin typeface="Microsoft Sans Serif"/>
          <a:ea typeface="+mn-ea"/>
          <a:cs typeface="Microsoft Sans Serif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crosoft Sans Serif"/>
          <a:ea typeface="+mn-ea"/>
          <a:cs typeface="Microsoft Sans Serif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88398A"/>
          </a:solidFill>
          <a:latin typeface="Microsoft Sans Serif"/>
          <a:ea typeface="+mn-ea"/>
          <a:cs typeface="Microsoft Sans Serif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ladie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LadiesCuerna/logo?fbclid=IwAR0rBcjG2H-f7EIiF4eXIYqQXI0vKTXk5WEeDJwBBwWiCKkegPIUqo3vslk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9681C9-DB6E-C447-AB4E-B2E1422F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28/02/20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8A50C8-386D-DE40-B2AD-19869EB5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AD9E071-0779-E14A-9E17-E8931D716388}"/>
              </a:ext>
            </a:extLst>
          </p:cNvPr>
          <p:cNvSpPr txBox="1">
            <a:spLocks/>
          </p:cNvSpPr>
          <p:nvPr/>
        </p:nvSpPr>
        <p:spPr>
          <a:xfrm>
            <a:off x="685800" y="221345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88398A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r>
              <a:rPr lang="es-E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Segundo </a:t>
            </a:r>
            <a:r>
              <a:rPr lang="es-ES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Meetup</a:t>
            </a:r>
            <a:r>
              <a:rPr lang="es-E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es-E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R-Ladies Cuernavaca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8438E0-F80C-9842-8198-FEFBA5320923}"/>
              </a:ext>
            </a:extLst>
          </p:cNvPr>
          <p:cNvSpPr txBox="1">
            <a:spLocks/>
          </p:cNvSpPr>
          <p:nvPr/>
        </p:nvSpPr>
        <p:spPr>
          <a:xfrm>
            <a:off x="3227157" y="4409043"/>
            <a:ext cx="5029200" cy="14700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88398A"/>
                </a:solidFill>
                <a:latin typeface="Microsoft Sans Serif"/>
                <a:ea typeface="+mn-ea"/>
                <a:cs typeface="Microsoft Sans Serif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88398A"/>
                </a:solidFill>
                <a:latin typeface="Microsoft Sans Serif"/>
                <a:ea typeface="+mn-ea"/>
                <a:cs typeface="Microsoft Sans Serif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88398A"/>
                </a:solidFill>
                <a:latin typeface="Microsoft Sans Serif"/>
                <a:ea typeface="+mn-ea"/>
                <a:cs typeface="Microsoft Sans Serif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@RLadiesCuerna</a:t>
            </a:r>
          </a:p>
          <a:p>
            <a:pPr marL="0" indent="0">
              <a:buNone/>
            </a:pPr>
            <a:r>
              <a:rPr lang="es-MX" dirty="0"/>
              <a:t>RLadies Cuernavaca</a:t>
            </a:r>
          </a:p>
          <a:p>
            <a:pPr marL="0" indent="0">
              <a:buNone/>
            </a:pPr>
            <a:r>
              <a:rPr lang="es-MX" dirty="0"/>
              <a:t>cuernavaca@rladies.org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7F39673-DE1D-8E46-9A1A-E0C86A704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7142" b="15251"/>
          <a:stretch/>
        </p:blipFill>
        <p:spPr>
          <a:xfrm>
            <a:off x="2792541" y="4465507"/>
            <a:ext cx="451284" cy="432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F6AD107-33ED-854C-A1F8-5724CAC196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" t="7142" r="50133" b="16180"/>
          <a:stretch/>
        </p:blipFill>
        <p:spPr>
          <a:xfrm>
            <a:off x="2792541" y="4897507"/>
            <a:ext cx="434616" cy="432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C2FDBF0-8932-D646-BFDA-3919EC7E4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083" y="5409168"/>
            <a:ext cx="584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3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7CBCDAA-4B5C-9443-96DB-FDD484DBA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220" y="3213265"/>
            <a:ext cx="4335780" cy="2927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hlinkClick r:id="rId2"/>
              </a:rPr>
              <a:t>https://rladies.org/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@RLadiesGlobal</a:t>
            </a:r>
          </a:p>
          <a:p>
            <a:pPr marL="0" indent="0">
              <a:buNone/>
            </a:pPr>
            <a:r>
              <a:rPr lang="es-MX" dirty="0"/>
              <a:t>R-Ladies</a:t>
            </a:r>
          </a:p>
          <a:p>
            <a:pPr marL="0" indent="0">
              <a:buNone/>
            </a:pPr>
            <a:r>
              <a:rPr lang="es-MX" dirty="0"/>
              <a:t>info@rladies.org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8639D8-A708-7A4E-9D8F-4A674149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28/02/20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9054C0-5600-1746-8ACE-8EA3B976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6C22606-7CFF-134B-9B54-99B58E8C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Más información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C245F81-0261-E04C-A8F8-E3A3B1288F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50" r="2500"/>
          <a:stretch/>
        </p:blipFill>
        <p:spPr>
          <a:xfrm>
            <a:off x="651510" y="1602188"/>
            <a:ext cx="7840980" cy="152540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895E77A-DE9E-0443-924F-9313CBC469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7142" b="15251"/>
          <a:stretch/>
        </p:blipFill>
        <p:spPr>
          <a:xfrm>
            <a:off x="2832936" y="4337550"/>
            <a:ext cx="451284" cy="432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373A604-BA09-CE43-9B0E-B19F05F8CF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0" t="7142" r="50133" b="16180"/>
          <a:stretch/>
        </p:blipFill>
        <p:spPr>
          <a:xfrm>
            <a:off x="2832936" y="4769550"/>
            <a:ext cx="434616" cy="432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535B65A-8D2B-4B47-8321-42E7026BE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6478" y="5281211"/>
            <a:ext cx="584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D4CD565-479A-9341-8691-730CEE747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r>
              <a:rPr lang="es-MX" dirty="0"/>
              <a:t>Meetups global</a:t>
            </a:r>
          </a:p>
          <a:p>
            <a:pPr marL="0" indent="0">
              <a:buNone/>
            </a:pPr>
            <a:r>
              <a:rPr lang="es-MX" dirty="0"/>
              <a:t>https://www.meetup.com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Meetups locales </a:t>
            </a:r>
          </a:p>
          <a:p>
            <a:pPr marL="0" indent="0">
              <a:buNone/>
            </a:pPr>
            <a:r>
              <a:rPr lang="es-MX" dirty="0"/>
              <a:t>https://www.meetup.com/es/rladies-cuernavaca/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22A91A-011C-574D-8D7A-DA565051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28/02/20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F2B3E8-BFB5-BD46-A76C-EB93F2FA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5EB5FCD-F7D8-4B4B-A3E6-FFB50D80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Meetups</a:t>
            </a:r>
          </a:p>
        </p:txBody>
      </p:sp>
    </p:spTree>
    <p:extLst>
      <p:ext uri="{BB962C8B-B14F-4D97-AF65-F5344CB8AC3E}">
        <p14:creationId xmlns:p14="http://schemas.microsoft.com/office/powerpoint/2010/main" val="6494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F1ADFE0-88FA-2D47-8C61-9CD509845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/>
          <a:lstStyle/>
          <a:p>
            <a:r>
              <a:rPr lang="es-MX" dirty="0"/>
              <a:t>R Ladies Global</a:t>
            </a:r>
          </a:p>
          <a:p>
            <a:pPr marL="0" indent="0">
              <a:buNone/>
            </a:pPr>
            <a:r>
              <a:rPr lang="es-MX" dirty="0"/>
              <a:t>rladies-community.slack.com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R Ladies Cuernavaca</a:t>
            </a:r>
          </a:p>
          <a:p>
            <a:pPr marL="0" indent="0">
              <a:buNone/>
            </a:pPr>
            <a:r>
              <a:rPr lang="es-MX" dirty="0"/>
              <a:t>rladies-cuernavaca.slack.com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AF48D3-42CB-914B-B7EC-DF7295E4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28/02/20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61AD647-693B-EF4B-BB62-862AFA20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770" y="55914"/>
            <a:ext cx="7098030" cy="1107721"/>
          </a:xfrm>
        </p:spPr>
        <p:txBody>
          <a:bodyPr>
            <a:normAutofit fontScale="90000"/>
          </a:bodyPr>
          <a:lstStyle/>
          <a:p>
            <a:r>
              <a:rPr lang="es-MX" dirty="0"/>
              <a:t>Deseas ser parte de la comunidad?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C1ED2F-6E99-5E46-B49B-AFE8215FE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040" y="1226931"/>
            <a:ext cx="4199890" cy="28942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7A65248-65C9-0B46-B9C5-A9EE15832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79" y="1983069"/>
            <a:ext cx="2249899" cy="86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3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545BC8A-A942-8547-B118-B6E08928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28/02/20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608D95-6D0B-894D-B55C-DBE0F842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5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D6B4C87-7C8D-F648-A877-5FD7B1AAA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8" y="1577975"/>
            <a:ext cx="892533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8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423E883-EB99-5E4B-90E4-509F7F690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12" y="2364069"/>
            <a:ext cx="8223188" cy="3392064"/>
          </a:xfrm>
          <a:prstGeom prst="rect">
            <a:avLst/>
          </a:prstGeom>
          <a:noFill/>
        </p:spPr>
      </p:pic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AD17DC9-FCBF-8949-9A36-DAA609677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666" y="1797591"/>
            <a:ext cx="6948668" cy="3958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dirty="0"/>
              <a:t>https://github.com/RLadiesCuerna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0D3ACC-DD26-C744-A86E-76EC0BE0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1E05DCA-1692-7445-8127-9BA0B7B9A0C2}" type="datetime1">
              <a:rPr lang="es-MX" smtClean="0"/>
              <a:pPr>
                <a:spcAft>
                  <a:spcPts val="600"/>
                </a:spcAft>
              </a:pPr>
              <a:t>28/02/20</a:t>
            </a:fld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885C17-A44A-4648-A563-9842E60A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240C51-F82C-9C4E-921F-23E968DED7F9}" type="slidenum">
              <a:rPr lang="es-ES" smtClean="0"/>
              <a:pPr>
                <a:spcAft>
                  <a:spcPts val="600"/>
                </a:spcAft>
              </a:pPr>
              <a:t>6</a:t>
            </a:fld>
            <a:endParaRPr lang="es-E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34D0E-F86E-E748-8EA5-8F8C778A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410" y="55914"/>
            <a:ext cx="7228390" cy="110772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r>
              <a:rPr lang="es-MX" dirty="0"/>
              <a:t>Dónde encuentro el material de los meetups?</a:t>
            </a:r>
          </a:p>
        </p:txBody>
      </p:sp>
    </p:spTree>
    <p:extLst>
      <p:ext uri="{BB962C8B-B14F-4D97-AF65-F5344CB8AC3E}">
        <p14:creationId xmlns:p14="http://schemas.microsoft.com/office/powerpoint/2010/main" val="135648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D4CD565-479A-9341-8691-730CEE747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sz="3600" b="1" dirty="0"/>
              <a:t>Código de conducta</a:t>
            </a:r>
          </a:p>
          <a:p>
            <a:pPr marL="0" indent="0" algn="ctr">
              <a:buNone/>
            </a:pPr>
            <a:endParaRPr lang="es-MX" sz="3600" b="1" dirty="0"/>
          </a:p>
          <a:p>
            <a:pPr marL="0" indent="0" algn="ctr">
              <a:buNone/>
            </a:pPr>
            <a:r>
              <a:rPr lang="es-MX" sz="3600" dirty="0"/>
              <a:t>rladies.org/code-of-conduct</a:t>
            </a:r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Si necesitas reportar un evento acércate a las organizadoras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22A91A-011C-574D-8D7A-DA565051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28/02/20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F2B3E8-BFB5-BD46-A76C-EB93F2FA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5EB5FCD-F7D8-4B4B-A3E6-FFB50D80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Muy importante!!</a:t>
            </a:r>
          </a:p>
        </p:txBody>
      </p:sp>
    </p:spTree>
    <p:extLst>
      <p:ext uri="{BB962C8B-B14F-4D97-AF65-F5344CB8AC3E}">
        <p14:creationId xmlns:p14="http://schemas.microsoft.com/office/powerpoint/2010/main" val="261965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46729-88A4-544B-B776-35768943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28/02/20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5C524F-E217-1545-B9A7-F9D67F49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964130D-9C81-E84D-8DD1-7BEE2524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48" y="1841469"/>
            <a:ext cx="7384774" cy="1107721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Convocatoria para generar el logo de R-Ladies Cuernavaca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C735B0-40A2-704B-82DA-621E22D95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7142" b="15251"/>
          <a:stretch/>
        </p:blipFill>
        <p:spPr>
          <a:xfrm>
            <a:off x="2792541" y="4465507"/>
            <a:ext cx="451284" cy="432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99BDC19-ABBC-5746-AF40-4FC90737F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" t="7142" r="50133" b="16180"/>
          <a:stretch/>
        </p:blipFill>
        <p:spPr>
          <a:xfrm>
            <a:off x="2792541" y="4897507"/>
            <a:ext cx="434616" cy="432000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77B1D52A-9FE4-9649-83D6-6FB4F7B058AC}"/>
              </a:ext>
            </a:extLst>
          </p:cNvPr>
          <p:cNvSpPr txBox="1">
            <a:spLocks/>
          </p:cNvSpPr>
          <p:nvPr/>
        </p:nvSpPr>
        <p:spPr>
          <a:xfrm>
            <a:off x="3157582" y="4409043"/>
            <a:ext cx="5986417" cy="1947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88398A"/>
                </a:solidFill>
                <a:latin typeface="Microsoft Sans Serif"/>
                <a:ea typeface="+mn-ea"/>
                <a:cs typeface="Microsoft Sans Serif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88398A"/>
                </a:solidFill>
                <a:latin typeface="Microsoft Sans Serif"/>
                <a:ea typeface="+mn-ea"/>
                <a:cs typeface="Microsoft Sans Serif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88398A"/>
                </a:solidFill>
                <a:latin typeface="Microsoft Sans Serif"/>
                <a:ea typeface="+mn-ea"/>
                <a:cs typeface="Microsoft Sans Serif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@RLadiesCuerna</a:t>
            </a:r>
          </a:p>
          <a:p>
            <a:pPr marL="0" indent="0">
              <a:buNone/>
            </a:pPr>
            <a:r>
              <a:rPr lang="es-MX" dirty="0"/>
              <a:t>RLadies Cuernavaca</a:t>
            </a:r>
          </a:p>
          <a:p>
            <a:pPr marL="0" indent="0">
              <a:buNone/>
            </a:pPr>
            <a:r>
              <a:rPr lang="es-MX" dirty="0"/>
              <a:t>rladies-cuernavaca.slack.com</a:t>
            </a:r>
          </a:p>
          <a:p>
            <a:pPr marL="0" indent="0">
              <a:buNone/>
            </a:pPr>
            <a:r>
              <a:rPr lang="es-MX" dirty="0">
                <a:hlinkClick r:id="rId3"/>
              </a:rPr>
              <a:t>https://github.com/RLadiesCuerna/logo</a:t>
            </a:r>
            <a:endParaRPr lang="es-MX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D8D5CAAF-2D26-6C48-ACA9-BF08682F06BE}"/>
              </a:ext>
            </a:extLst>
          </p:cNvPr>
          <p:cNvSpPr txBox="1">
            <a:spLocks/>
          </p:cNvSpPr>
          <p:nvPr/>
        </p:nvSpPr>
        <p:spPr>
          <a:xfrm>
            <a:off x="3468883" y="3554829"/>
            <a:ext cx="2554104" cy="624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88398A"/>
                </a:solidFill>
                <a:latin typeface="Microsoft Sans Serif"/>
                <a:ea typeface="+mn-ea"/>
                <a:cs typeface="Microsoft Sans Serif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88398A"/>
                </a:solidFill>
                <a:latin typeface="Microsoft Sans Serif"/>
                <a:ea typeface="+mn-ea"/>
                <a:cs typeface="Microsoft Sans Serif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88398A"/>
                </a:solidFill>
                <a:latin typeface="Microsoft Sans Serif"/>
                <a:ea typeface="+mn-ea"/>
                <a:cs typeface="Microsoft Sans Serif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Disponible en: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8E63BD5-9BC3-C24C-A342-5EA25C9D17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73" t="10886" r="67830" b="17902"/>
          <a:stretch/>
        </p:blipFill>
        <p:spPr>
          <a:xfrm>
            <a:off x="2860598" y="5380892"/>
            <a:ext cx="383227" cy="432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DD9ECF3-E079-F04A-A835-BCA00C0CE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143" y="5926039"/>
            <a:ext cx="361675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1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3DF489-C334-8B4C-B732-36EC8920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DCA-1692-7445-8127-9BA0B7B9A0C2}" type="datetime1">
              <a:rPr lang="es-MX" smtClean="0"/>
              <a:t>28/02/20</a:t>
            </a:fld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FEA40D-9A4C-114F-9D25-5AFBD33F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0C51-F82C-9C4E-921F-23E968DED7F9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2F229B1-B964-8D40-805A-E01E9869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990" y="55914"/>
            <a:ext cx="7215809" cy="1107721"/>
          </a:xfrm>
        </p:spPr>
        <p:txBody>
          <a:bodyPr>
            <a:normAutofit fontScale="90000"/>
          </a:bodyPr>
          <a:lstStyle/>
          <a:p>
            <a:r>
              <a:rPr lang="es-MX" dirty="0"/>
              <a:t>Gracias a nuestros patrocinadores!!!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169B2E-434E-614F-942D-B1DE1A56A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632" y="4177747"/>
            <a:ext cx="2068830" cy="78144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1F523BD-351F-1A46-AFE1-2A1BCB402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004" y="3795170"/>
            <a:ext cx="2858135" cy="129827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FEE3237-7EE2-624E-B01A-E1EBCA845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327" y="5459612"/>
            <a:ext cx="2038350" cy="8701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6443CED-C30B-614F-BB5C-0CE952439941}"/>
              </a:ext>
            </a:extLst>
          </p:cNvPr>
          <p:cNvSpPr txBox="1"/>
          <p:nvPr/>
        </p:nvSpPr>
        <p:spPr>
          <a:xfrm>
            <a:off x="3695065" y="6352143"/>
            <a:ext cx="285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Proyecto PAPIME PE200919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355CE89-6CF4-C642-95B4-121232B2B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7545" y="1656780"/>
            <a:ext cx="2967935" cy="177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40565"/>
      </p:ext>
    </p:extLst>
  </p:cSld>
  <p:clrMapOvr>
    <a:masterClrMapping/>
  </p:clrMapOvr>
</p:sld>
</file>

<file path=ppt/theme/theme1.xml><?xml version="1.0" encoding="utf-8"?>
<a:theme xmlns:a="http://schemas.openxmlformats.org/drawingml/2006/main" name="RLadies_Planti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165</Words>
  <Application>Microsoft Macintosh PowerPoint</Application>
  <PresentationFormat>Presentación en pantalla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Microsoft Sans Serif</vt:lpstr>
      <vt:lpstr>Open Sans</vt:lpstr>
      <vt:lpstr>RLadies_Plantilla</vt:lpstr>
      <vt:lpstr>Presentación de PowerPoint</vt:lpstr>
      <vt:lpstr>Más información</vt:lpstr>
      <vt:lpstr>Meetups</vt:lpstr>
      <vt:lpstr>Deseas ser parte de la comunidad?</vt:lpstr>
      <vt:lpstr>Presentación de PowerPoint</vt:lpstr>
      <vt:lpstr>Dónde encuentro el material de los meetups?</vt:lpstr>
      <vt:lpstr>Muy importante!!</vt:lpstr>
      <vt:lpstr>Convocatoria para generar el logo de R-Ladies Cuernavaca</vt:lpstr>
      <vt:lpstr>Gracias a nuestros patrocinadores!!!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Conociendo las listas en R</dc:title>
  <dc:creator>jo0sS c</dc:creator>
  <cp:lastModifiedBy>jo0sS c</cp:lastModifiedBy>
  <cp:revision>15</cp:revision>
  <dcterms:created xsi:type="dcterms:W3CDTF">2020-02-28T21:29:13Z</dcterms:created>
  <dcterms:modified xsi:type="dcterms:W3CDTF">2020-02-28T22:03:38Z</dcterms:modified>
</cp:coreProperties>
</file>