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9144000" cy="6858000" type="screen4x3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C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5788" autoAdjust="0"/>
  </p:normalViewPr>
  <p:slideViewPr>
    <p:cSldViewPr snapToGrid="0" snapToObjects="1">
      <p:cViewPr varScale="1">
        <p:scale>
          <a:sx n="111" d="100"/>
          <a:sy n="111" d="100"/>
        </p:scale>
        <p:origin x="2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0" y="6536266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1B38-9577-6241-B7ED-19838ABF5019}" type="datetimeFigureOut">
              <a:rPr lang="es-ES" smtClean="0">
                <a:solidFill>
                  <a:srgbClr val="88398A"/>
                </a:solidFill>
              </a:rPr>
              <a:t>17/10/19</a:t>
            </a:fld>
            <a:endParaRPr lang="es-ES">
              <a:solidFill>
                <a:srgbClr val="88398A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FAC8-0DE7-2E41-A61F-F73E994EB8DE}" type="slidenum">
              <a:rPr lang="es-ES" smtClean="0">
                <a:solidFill>
                  <a:srgbClr val="88398A"/>
                </a:solidFill>
              </a:rPr>
              <a:t>‹Nº›</a:t>
            </a:fld>
            <a:endParaRPr lang="es-ES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8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1076B-4D56-2B4C-980E-508A4572FFAD}" type="datetimeFigureOut">
              <a:rPr lang="es-ES" smtClean="0"/>
              <a:t>17/10/19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DFC8-8467-FA42-BF97-5A8E2B9BB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3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7A9AC"/>
                </a:solidFill>
                <a:latin typeface="Microsoft Sans Serif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CDF56AE-D209-5044-94D3-73D0BF593F2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0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>
                <a:latin typeface="Microsoft Sans Serif"/>
                <a:cs typeface="Microsoft Sans Serif"/>
              </a:defRPr>
            </a:lvl2pPr>
            <a:lvl3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>
                <a:latin typeface="Microsoft Sans Serif"/>
                <a:cs typeface="Microsoft Sans Serif"/>
              </a:defRPr>
            </a:lvl4pPr>
            <a:lvl5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28" name="Conector recto 27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Imagen 3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3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8398A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A7A9A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9049-C9EF-5A4A-A894-D0E25FE89147}" type="datetime1">
              <a:rPr lang="es-MX" smtClean="0"/>
              <a:t>17/10/19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8" name="Agrupar 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1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DB87-A7E4-5246-AE71-6BAB3D08DF0F}" type="datetime1">
              <a:rPr lang="es-MX" smtClean="0"/>
              <a:t>17/10/19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2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6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E7D193F-10F8-D54A-94DA-8EC37C8442FE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11" name="Conector recto 10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8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823AAAE-853B-194D-BFA8-4E47EE4B24C6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7" name="Conector recto 6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0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5B5-9835-F641-8ED8-2EE7181AE791}" type="datetime1">
              <a:rPr lang="es-MX" smtClean="0"/>
              <a:t>17/10/19</a:t>
            </a:fld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8398A"/>
                </a:solidFill>
              </a:defRPr>
            </a:lvl1pPr>
          </a:lstStyle>
          <a:p>
            <a:fld id="{1E640885-9AEC-3F4E-B5D8-60A8AC58987F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6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8398A"/>
          </a:solidFill>
          <a:latin typeface="Microsoft Sans Serif"/>
          <a:ea typeface="+mn-ea"/>
          <a:cs typeface="Microsoft Sans Serif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Sans Serif"/>
          <a:ea typeface="+mn-ea"/>
          <a:cs typeface="Microsoft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8398A"/>
          </a:solidFill>
          <a:latin typeface="Microsoft Sans Serif"/>
          <a:ea typeface="+mn-ea"/>
          <a:cs typeface="Microsoft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Sans Serif"/>
          <a:ea typeface="+mn-ea"/>
          <a:cs typeface="Microsoft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8398A"/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R: variables y ayuda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Joselyn Chávez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17EA-784E-8144-8292-407DC353FDE5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34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AA73FEA-058D-C349-B55C-60227C78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Dos formas equivalentes: help(fun) y ?func</a:t>
            </a:r>
          </a:p>
          <a:p>
            <a:endParaRPr lang="es-MX" dirty="0"/>
          </a:p>
          <a:p>
            <a:r>
              <a:rPr lang="es-MX" dirty="0"/>
              <a:t>Qué información nos da? </a:t>
            </a:r>
          </a:p>
          <a:p>
            <a:endParaRPr lang="es-MX" dirty="0"/>
          </a:p>
          <a:p>
            <a:pPr lvl="1"/>
            <a:r>
              <a:rPr lang="es-MX" dirty="0"/>
              <a:t>Descripción</a:t>
            </a:r>
          </a:p>
          <a:p>
            <a:pPr lvl="1"/>
            <a:r>
              <a:rPr lang="es-MX" dirty="0"/>
              <a:t>Uso</a:t>
            </a:r>
          </a:p>
          <a:p>
            <a:pPr lvl="1"/>
            <a:r>
              <a:rPr lang="es-MX" dirty="0"/>
              <a:t>Argumentos</a:t>
            </a:r>
          </a:p>
          <a:p>
            <a:pPr lvl="1"/>
            <a:r>
              <a:rPr lang="es-MX" dirty="0"/>
              <a:t>Detalles</a:t>
            </a:r>
          </a:p>
          <a:p>
            <a:pPr lvl="1"/>
            <a:r>
              <a:rPr lang="es-MX" dirty="0"/>
              <a:t>Valores de entrada y salida</a:t>
            </a:r>
          </a:p>
          <a:p>
            <a:pPr lvl="1"/>
            <a:r>
              <a:rPr lang="es-MX" dirty="0"/>
              <a:t>Funciones relacionadas</a:t>
            </a:r>
          </a:p>
          <a:p>
            <a:pPr lvl="1"/>
            <a:r>
              <a:rPr lang="es-MX" dirty="0"/>
              <a:t>Ejemplos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4A58D-0C05-1242-A49B-F680AF7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FC7D50-7244-B645-ABCA-3A89E52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CC2E82-E198-7E4F-AEA1-346D4E4F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Ayuda!!!</a:t>
            </a:r>
          </a:p>
        </p:txBody>
      </p:sp>
    </p:spTree>
    <p:extLst>
      <p:ext uri="{BB962C8B-B14F-4D97-AF65-F5344CB8AC3E}">
        <p14:creationId xmlns:p14="http://schemas.microsoft.com/office/powerpoint/2010/main" val="201953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96AD8-A8AC-DB4B-B533-273E0CC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18/10/19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121C41-E4F2-AD4F-846F-4BD41560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60A55B0-BC16-9C4A-85C7-5FE78A53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información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0EA3F5-2A12-7A45-A36D-F296C5A0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654300"/>
            <a:ext cx="8064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37C1109-54CA-1D49-907F-9DE25036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 opera en </a:t>
            </a:r>
            <a:r>
              <a:rPr lang="es-MX" i="1" dirty="0"/>
              <a:t>estructuras de datos</a:t>
            </a:r>
          </a:p>
          <a:p>
            <a:endParaRPr lang="es-MX" dirty="0"/>
          </a:p>
          <a:p>
            <a:r>
              <a:rPr lang="es-MX" dirty="0"/>
              <a:t>Estructuras de datos:</a:t>
            </a:r>
          </a:p>
          <a:p>
            <a:pPr lvl="1"/>
            <a:r>
              <a:rPr lang="es-MX" dirty="0"/>
              <a:t>Vectores</a:t>
            </a:r>
          </a:p>
          <a:p>
            <a:pPr lvl="1"/>
            <a:r>
              <a:rPr lang="es-MX" dirty="0"/>
              <a:t>Matrices</a:t>
            </a:r>
          </a:p>
          <a:p>
            <a:pPr lvl="1"/>
            <a:r>
              <a:rPr lang="es-MX" dirty="0"/>
              <a:t>Data frames</a:t>
            </a:r>
          </a:p>
          <a:p>
            <a:pPr lvl="1"/>
            <a:r>
              <a:rPr lang="es-MX" dirty="0"/>
              <a:t>Listas</a:t>
            </a:r>
          </a:p>
          <a:p>
            <a:pPr lvl="1"/>
            <a:r>
              <a:rPr lang="es-MX" dirty="0"/>
              <a:t>Funciones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7B0EEC-735C-3C4F-A5D2-C9EC7160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18/10/19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976FEE-C09F-5D42-BFA5-8E88F530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15ADC65-B249-7747-92F3-1135E09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6900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E64AC88-F4D8-F04C-AF29-FB70625E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Función c()</a:t>
            </a:r>
          </a:p>
          <a:p>
            <a:pPr lvl="1"/>
            <a:r>
              <a:rPr lang="es-MX" sz="2400" dirty="0"/>
              <a:t>Concatena (agrupa) los valores dados: c(1,2,3), c(“a”, “b”, “c”)</a:t>
            </a:r>
          </a:p>
          <a:p>
            <a:pPr lvl="1"/>
            <a:r>
              <a:rPr lang="es-MX" sz="2400" dirty="0"/>
              <a:t>Da como resultado un vector.</a:t>
            </a:r>
          </a:p>
          <a:p>
            <a:endParaRPr lang="es-MX" sz="2400" dirty="0"/>
          </a:p>
          <a:p>
            <a:r>
              <a:rPr lang="es-MX" sz="2400" dirty="0"/>
              <a:t>Operador de asignación</a:t>
            </a:r>
          </a:p>
          <a:p>
            <a:pPr marL="457200" lvl="1" indent="0">
              <a:buNone/>
            </a:pPr>
            <a:endParaRPr lang="es-MX" sz="2400" dirty="0"/>
          </a:p>
          <a:p>
            <a:pPr marL="457200" lvl="1" indent="0">
              <a:buNone/>
            </a:pPr>
            <a:r>
              <a:rPr lang="es-MX" sz="2400" dirty="0"/>
              <a:t>Función assign( nombre del vector , elementos del vector )</a:t>
            </a:r>
          </a:p>
          <a:p>
            <a:pPr marL="457200" lvl="1" indent="0">
              <a:buNone/>
            </a:pPr>
            <a:endParaRPr lang="es-MX" sz="2400" dirty="0"/>
          </a:p>
          <a:p>
            <a:pPr marL="457200" lvl="1" indent="0">
              <a:buNone/>
            </a:pPr>
            <a:r>
              <a:rPr lang="es-MX" sz="2400" dirty="0"/>
              <a:t>Equivalente a: </a:t>
            </a:r>
          </a:p>
          <a:p>
            <a:pPr marL="457200" lvl="1" indent="0">
              <a:buNone/>
            </a:pPr>
            <a:r>
              <a:rPr lang="es-MX" sz="2400" dirty="0"/>
              <a:t>Carácter &lt;-  apunta hacia el objeto al cual le vamos a asignar un valor.</a:t>
            </a:r>
          </a:p>
          <a:p>
            <a:pPr marL="457200" lvl="1" indent="0">
              <a:buNone/>
            </a:pPr>
            <a:endParaRPr lang="es-MX" sz="2400" dirty="0"/>
          </a:p>
          <a:p>
            <a:pPr marL="457200" lvl="1" indent="0">
              <a:buNone/>
            </a:pPr>
            <a:r>
              <a:rPr lang="es-MX" sz="2400" dirty="0"/>
              <a:t>Caracter = puede usarse como alternativa en ciertos contextos.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2F4F72-C303-C14B-8A28-67EBDD7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641E7D-C4E1-C746-A08C-5E5A1E7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DC9F8BD-8CC8-2F48-ACA6-8F38890F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30204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80F5805-EE78-B24E-87BD-DA69BEED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Vectores numéricos</a:t>
            </a:r>
          </a:p>
          <a:p>
            <a:pPr lvl="1"/>
            <a:r>
              <a:rPr lang="es-MX" dirty="0"/>
              <a:t>Una colección de números ordenados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Vectores aritméticos</a:t>
            </a:r>
          </a:p>
          <a:p>
            <a:pPr lvl="1"/>
            <a:r>
              <a:rPr lang="es-MX" dirty="0"/>
              <a:t>Toman los valores resultado de una operación aritmética. </a:t>
            </a:r>
          </a:p>
          <a:p>
            <a:pPr lvl="1"/>
            <a:r>
              <a:rPr lang="es-MX" dirty="0"/>
              <a:t>Cuando los vectores tienen diferente longitud hay reuso de valores.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69D83A-FFCF-1248-A35C-070539E2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048A9-07E5-AC42-8E2D-D0ECBAA6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299F0E-C834-A243-B470-630BCB5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</a:t>
            </a:r>
          </a:p>
        </p:txBody>
      </p:sp>
    </p:spTree>
    <p:extLst>
      <p:ext uri="{BB962C8B-B14F-4D97-AF65-F5344CB8AC3E}">
        <p14:creationId xmlns:p14="http://schemas.microsoft.com/office/powerpoint/2010/main" val="1536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E7EBA79-66EC-8F41-8A7B-76B40DDB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Operadores usuales +, - , *, /,  ^</a:t>
            </a:r>
          </a:p>
          <a:p>
            <a:endParaRPr lang="es-MX" dirty="0"/>
          </a:p>
          <a:p>
            <a:r>
              <a:rPr lang="es-MX" dirty="0"/>
              <a:t>Funciones: log, exp, sin, cos, tan, sqrt</a:t>
            </a:r>
          </a:p>
          <a:p>
            <a:endParaRPr lang="es-MX" dirty="0"/>
          </a:p>
          <a:p>
            <a:r>
              <a:rPr lang="es-MX" dirty="0"/>
              <a:t>Funciones max, min, range</a:t>
            </a:r>
          </a:p>
          <a:p>
            <a:endParaRPr lang="es-MX" dirty="0"/>
          </a:p>
          <a:p>
            <a:r>
              <a:rPr lang="es-MX" dirty="0"/>
              <a:t>Funciones length, prod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7EBBA3-49DF-FB4F-9573-41FF7127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E41D8-735B-264B-AC2C-49DD776B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9A587-5529-DC46-845D-8395206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582" y="55914"/>
            <a:ext cx="7184218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Operadores y funciones aritméticas</a:t>
            </a:r>
          </a:p>
        </p:txBody>
      </p:sp>
    </p:spTree>
    <p:extLst>
      <p:ext uri="{BB962C8B-B14F-4D97-AF65-F5344CB8AC3E}">
        <p14:creationId xmlns:p14="http://schemas.microsoft.com/office/powerpoint/2010/main" val="390110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000450F-F5DE-ED43-AD87-549128DC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Son resultado de la evaluación de condiciones.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Sus valores pueden ser: TRUE, FALSE, NA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NA : un valor “not available” o “missing value”</a:t>
            </a:r>
          </a:p>
          <a:p>
            <a:pPr lvl="1" algn="just"/>
            <a:r>
              <a:rPr lang="es-MX" dirty="0"/>
              <a:t>Cuando una operación está incompleta o los argumentos no son válidos, nos regresa un NA.</a:t>
            </a:r>
          </a:p>
          <a:p>
            <a:pPr lvl="1" algn="just"/>
            <a:r>
              <a:rPr lang="es-MX" dirty="0"/>
              <a:t>NaN “not a number” es un segundo tipo de “missing value”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D0E9A0-63D3-B94B-95B7-F5C05716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5F947B-4B03-C548-B5BF-9CADD453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A189492-AAD7-7D4C-836D-4B148B64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lógicos</a:t>
            </a:r>
          </a:p>
        </p:txBody>
      </p:sp>
    </p:spTree>
    <p:extLst>
      <p:ext uri="{BB962C8B-B14F-4D97-AF65-F5344CB8AC3E}">
        <p14:creationId xmlns:p14="http://schemas.microsoft.com/office/powerpoint/2010/main" val="55769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F170AA2-5C3F-1246-A679-BBC7E4B3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Contienen caracteres delimitados por “ ” o ‘ ’</a:t>
            </a:r>
          </a:p>
          <a:p>
            <a:endParaRPr lang="es-MX" dirty="0"/>
          </a:p>
          <a:p>
            <a:r>
              <a:rPr lang="es-MX" dirty="0"/>
              <a:t>Frecuentemente se usan como etiquetas de datos.</a:t>
            </a:r>
          </a:p>
          <a:p>
            <a:endParaRPr lang="es-MX" dirty="0"/>
          </a:p>
          <a:p>
            <a:r>
              <a:rPr lang="es-MX" dirty="0"/>
              <a:t>Función útil: paste()</a:t>
            </a:r>
          </a:p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6D72B1-E7E8-9348-8E5F-47497239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C4939F-B7D7-E247-B7AC-27D2975C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C94E8A0-F9F7-2A48-8971-B2F5BF4C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de caracteres</a:t>
            </a:r>
          </a:p>
        </p:txBody>
      </p:sp>
    </p:spTree>
    <p:extLst>
      <p:ext uri="{BB962C8B-B14F-4D97-AF65-F5344CB8AC3E}">
        <p14:creationId xmlns:p14="http://schemas.microsoft.com/office/powerpoint/2010/main" val="21585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671FC08-E3FA-6B45-911D-7F7ABF2B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usa [ ] </a:t>
            </a:r>
          </a:p>
          <a:p>
            <a:endParaRPr lang="es-MX" dirty="0"/>
          </a:p>
          <a:p>
            <a:r>
              <a:rPr lang="es-MX" dirty="0"/>
              <a:t>Para qué es útil?</a:t>
            </a:r>
          </a:p>
          <a:p>
            <a:pPr lvl="1"/>
            <a:r>
              <a:rPr lang="es-MX" dirty="0"/>
              <a:t>Selección</a:t>
            </a:r>
          </a:p>
          <a:p>
            <a:pPr lvl="1"/>
            <a:r>
              <a:rPr lang="es-MX" dirty="0"/>
              <a:t>Adición </a:t>
            </a:r>
          </a:p>
          <a:p>
            <a:pPr lvl="1"/>
            <a:r>
              <a:rPr lang="es-MX" dirty="0"/>
              <a:t>Eliminación</a:t>
            </a:r>
          </a:p>
          <a:p>
            <a:pPr lvl="1"/>
            <a:r>
              <a:rPr lang="es-MX" dirty="0"/>
              <a:t>Sustitución</a:t>
            </a:r>
          </a:p>
          <a:p>
            <a:pPr lvl="1"/>
            <a:r>
              <a:rPr lang="es-MX" dirty="0"/>
              <a:t>Evaluación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20F9A-6B83-7248-BF6C-962DADF3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17/10/19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94E2D-B958-A74A-A7C4-4AED33A4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D86384D-9353-944B-A0BD-CB735B90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32" y="55914"/>
            <a:ext cx="7456067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Selección de los elementos de un vector</a:t>
            </a:r>
          </a:p>
        </p:txBody>
      </p:sp>
    </p:spTree>
    <p:extLst>
      <p:ext uri="{BB962C8B-B14F-4D97-AF65-F5344CB8AC3E}">
        <p14:creationId xmlns:p14="http://schemas.microsoft.com/office/powerpoint/2010/main" val="123822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51EE9AC-7C2B-474C-89F5-0FC035BD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Identificador de los componentes del vector.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Permite asociar cada elemento con uno o varios caracteres.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Más fácil de recordar que las posiciones.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ABB270-34F4-1548-8996-C61E92ED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18/10/19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30426-038F-394D-A5AF-9F74D43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C2D7449-947C-8A4E-8261-8D758701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 names</a:t>
            </a:r>
          </a:p>
        </p:txBody>
      </p:sp>
    </p:spTree>
    <p:extLst>
      <p:ext uri="{BB962C8B-B14F-4D97-AF65-F5344CB8AC3E}">
        <p14:creationId xmlns:p14="http://schemas.microsoft.com/office/powerpoint/2010/main" val="1261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RLadies_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RLadies_Plantilla</Template>
  <TotalTime>1292</TotalTime>
  <Words>361</Words>
  <Application>Microsoft Macintosh PowerPoint</Application>
  <PresentationFormat>Presentación en pantalla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Microsoft Sans Serif</vt:lpstr>
      <vt:lpstr>RLadies_Plantilla</vt:lpstr>
      <vt:lpstr>Introducción a R: variables y ayuda</vt:lpstr>
      <vt:lpstr>Estructuras de datos</vt:lpstr>
      <vt:lpstr>Asignación de datos</vt:lpstr>
      <vt:lpstr>Vectores</vt:lpstr>
      <vt:lpstr>Operadores y funciones aritméticas</vt:lpstr>
      <vt:lpstr>Vectores lógicos</vt:lpstr>
      <vt:lpstr>Vectores de caracteres</vt:lpstr>
      <vt:lpstr>Selección de los elementos de un vector</vt:lpstr>
      <vt:lpstr>Atributo names</vt:lpstr>
      <vt:lpstr>Ayuda!!!</vt:lpstr>
      <vt:lpstr>Más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R: variables y ayuda</dc:title>
  <dc:creator>jo0sS c</dc:creator>
  <cp:lastModifiedBy>jo0sS c</cp:lastModifiedBy>
  <cp:revision>28</cp:revision>
  <dcterms:created xsi:type="dcterms:W3CDTF">2019-10-17T16:18:35Z</dcterms:created>
  <dcterms:modified xsi:type="dcterms:W3CDTF">2019-10-18T13:51:28Z</dcterms:modified>
</cp:coreProperties>
</file>