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6" r:id="rId3"/>
    <p:sldId id="336" r:id="rId4"/>
    <p:sldId id="373" r:id="rId5"/>
    <p:sldId id="391" r:id="rId6"/>
    <p:sldId id="393" r:id="rId7"/>
    <p:sldId id="392" r:id="rId8"/>
    <p:sldId id="388" r:id="rId9"/>
    <p:sldId id="390" r:id="rId10"/>
    <p:sldId id="305" r:id="rId11"/>
    <p:sldId id="394" r:id="rId12"/>
    <p:sldId id="257" r:id="rId13"/>
    <p:sldId id="258" r:id="rId14"/>
    <p:sldId id="29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86" charset="0"/>
        <a:ea typeface="ＭＳ Ｐゴシック" pitchFamily="-111" charset="-128"/>
        <a:cs typeface="ＭＳ Ｐゴシック" pitchFamily="-11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5588" autoAdjust="0"/>
  </p:normalViewPr>
  <p:slideViewPr>
    <p:cSldViewPr>
      <p:cViewPr>
        <p:scale>
          <a:sx n="105" d="100"/>
          <a:sy n="105" d="100"/>
        </p:scale>
        <p:origin x="13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2021.r-project.org/" TargetMode="External"/><Relationship Id="rId2" Type="http://schemas.openxmlformats.org/officeDocument/2006/relationships/hyperlink" Target="https://rdrr.io/" TargetMode="External"/><Relationship Id="rId1" Type="http://schemas.openxmlformats.org/officeDocument/2006/relationships/hyperlink" Target="https://rladies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2021.r-project.org/" TargetMode="External"/><Relationship Id="rId2" Type="http://schemas.openxmlformats.org/officeDocument/2006/relationships/hyperlink" Target="https://rdrr.io/" TargetMode="External"/><Relationship Id="rId1" Type="http://schemas.openxmlformats.org/officeDocument/2006/relationships/hyperlink" Target="https://rladie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31460-04EA-4E87-AFA6-F0EFD9B2261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77C757-0899-4084-8B1D-F412123D055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https://www.r-project.org/</a:t>
          </a:r>
          <a:endParaRPr lang="en-US" dirty="0">
            <a:solidFill>
              <a:schemeClr val="tx1"/>
            </a:solidFill>
          </a:endParaRPr>
        </a:p>
      </dgm:t>
    </dgm:pt>
    <dgm:pt modelId="{4ED156BB-DFEA-4468-9D9A-9057CAC07D82}" type="parTrans" cxnId="{FED66E8A-B80C-4A8E-8A7A-7256B8008967}">
      <dgm:prSet/>
      <dgm:spPr/>
      <dgm:t>
        <a:bodyPr/>
        <a:lstStyle/>
        <a:p>
          <a:endParaRPr lang="en-US"/>
        </a:p>
      </dgm:t>
    </dgm:pt>
    <dgm:pt modelId="{6A02F089-8898-43F8-8800-C456A474F991}" type="sibTrans" cxnId="{FED66E8A-B80C-4A8E-8A7A-7256B8008967}">
      <dgm:prSet/>
      <dgm:spPr/>
      <dgm:t>
        <a:bodyPr/>
        <a:lstStyle/>
        <a:p>
          <a:endParaRPr lang="en-US"/>
        </a:p>
      </dgm:t>
    </dgm:pt>
    <dgm:pt modelId="{0111A143-DB84-43A9-B2DC-655B4C2A2A5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https://rdrr.io/</a:t>
          </a:r>
          <a:endParaRPr lang="en-US" dirty="0">
            <a:solidFill>
              <a:schemeClr val="tx1"/>
            </a:solidFill>
          </a:endParaRPr>
        </a:p>
      </dgm:t>
    </dgm:pt>
    <dgm:pt modelId="{D0FC3D75-F307-4BE6-A481-D65EEE750DDC}" type="parTrans" cxnId="{550A6ABD-08DB-478F-ACE1-C10FA93A4DA1}">
      <dgm:prSet/>
      <dgm:spPr/>
      <dgm:t>
        <a:bodyPr/>
        <a:lstStyle/>
        <a:p>
          <a:endParaRPr lang="en-US"/>
        </a:p>
      </dgm:t>
    </dgm:pt>
    <dgm:pt modelId="{BDF5BD1B-3DCD-459F-970D-EA669EADBD14}" type="sibTrans" cxnId="{550A6ABD-08DB-478F-ACE1-C10FA93A4DA1}">
      <dgm:prSet/>
      <dgm:spPr/>
      <dgm:t>
        <a:bodyPr/>
        <a:lstStyle/>
        <a:p>
          <a:endParaRPr lang="en-US"/>
        </a:p>
      </dgm:t>
    </dgm:pt>
    <dgm:pt modelId="{46F9AE17-B73C-40F9-8E8C-8BF4755D993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https://user2021.r-project.org/</a:t>
          </a:r>
          <a:endParaRPr lang="en-US" dirty="0">
            <a:solidFill>
              <a:schemeClr val="tx1"/>
            </a:solidFill>
          </a:endParaRPr>
        </a:p>
      </dgm:t>
    </dgm:pt>
    <dgm:pt modelId="{0FDEF4BB-4655-46DD-A033-52B4E7A12073}" type="parTrans" cxnId="{1BE2CD41-5C35-4333-8BFD-13416BFB1FB5}">
      <dgm:prSet/>
      <dgm:spPr/>
      <dgm:t>
        <a:bodyPr/>
        <a:lstStyle/>
        <a:p>
          <a:endParaRPr lang="en-US"/>
        </a:p>
      </dgm:t>
    </dgm:pt>
    <dgm:pt modelId="{17776808-3ED8-42B4-BD82-BCB0F96C0A27}" type="sibTrans" cxnId="{1BE2CD41-5C35-4333-8BFD-13416BFB1FB5}">
      <dgm:prSet/>
      <dgm:spPr/>
      <dgm:t>
        <a:bodyPr/>
        <a:lstStyle/>
        <a:p>
          <a:endParaRPr lang="en-US"/>
        </a:p>
      </dgm:t>
    </dgm:pt>
    <dgm:pt modelId="{7E23E1B7-D393-4263-935A-F49891C804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https://rladies.org/</a:t>
          </a:r>
          <a:endParaRPr lang="en-US" dirty="0">
            <a:solidFill>
              <a:schemeClr val="tx1"/>
            </a:solidFill>
          </a:endParaRPr>
        </a:p>
      </dgm:t>
    </dgm:pt>
    <dgm:pt modelId="{F2A46151-6F76-4B10-99C3-8BE025DEAE82}" type="parTrans" cxnId="{5E36CC58-99DA-49D2-9027-405EE664E594}">
      <dgm:prSet/>
      <dgm:spPr/>
      <dgm:t>
        <a:bodyPr/>
        <a:lstStyle/>
        <a:p>
          <a:endParaRPr lang="en-US"/>
        </a:p>
      </dgm:t>
    </dgm:pt>
    <dgm:pt modelId="{EC47B063-43CA-451C-A693-CC5EABA53C5F}" type="sibTrans" cxnId="{5E36CC58-99DA-49D2-9027-405EE664E594}">
      <dgm:prSet/>
      <dgm:spPr/>
      <dgm:t>
        <a:bodyPr/>
        <a:lstStyle/>
        <a:p>
          <a:endParaRPr lang="en-US"/>
        </a:p>
      </dgm:t>
    </dgm:pt>
    <dgm:pt modelId="{8B89BC46-A1F0-F048-A3DB-600ADC0DCCB8}" type="pres">
      <dgm:prSet presAssocID="{0D731460-04EA-4E87-AFA6-F0EFD9B22618}" presName="linear" presStyleCnt="0">
        <dgm:presLayoutVars>
          <dgm:animLvl val="lvl"/>
          <dgm:resizeHandles val="exact"/>
        </dgm:presLayoutVars>
      </dgm:prSet>
      <dgm:spPr/>
    </dgm:pt>
    <dgm:pt modelId="{FFC742A9-6652-A244-9FCA-CA2358BE0CC8}" type="pres">
      <dgm:prSet presAssocID="{7677C757-0899-4084-8B1D-F412123D0553}" presName="parentText" presStyleLbl="node1" presStyleIdx="0" presStyleCnt="4" custLinFactNeighborX="1491" custLinFactNeighborY="-71066">
        <dgm:presLayoutVars>
          <dgm:chMax val="0"/>
          <dgm:bulletEnabled val="1"/>
        </dgm:presLayoutVars>
      </dgm:prSet>
      <dgm:spPr/>
    </dgm:pt>
    <dgm:pt modelId="{F2C987E0-F643-A241-9C25-AE6AF6DFB69B}" type="pres">
      <dgm:prSet presAssocID="{6A02F089-8898-43F8-8800-C456A474F991}" presName="spacer" presStyleCnt="0"/>
      <dgm:spPr/>
    </dgm:pt>
    <dgm:pt modelId="{2DFDAF75-A2F7-8F48-B5A4-0283F65B99EF}" type="pres">
      <dgm:prSet presAssocID="{0111A143-DB84-43A9-B2DC-655B4C2A2A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A93AD5-6BC5-1C4A-A4AF-D37ABB1E73F5}" type="pres">
      <dgm:prSet presAssocID="{BDF5BD1B-3DCD-459F-970D-EA669EADBD14}" presName="spacer" presStyleCnt="0"/>
      <dgm:spPr/>
    </dgm:pt>
    <dgm:pt modelId="{90879EE2-24D0-9B45-B352-2BC6FFC2AAAD}" type="pres">
      <dgm:prSet presAssocID="{46F9AE17-B73C-40F9-8E8C-8BF4755D99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398014-178B-714B-B3E6-E717A12313F3}" type="pres">
      <dgm:prSet presAssocID="{17776808-3ED8-42B4-BD82-BCB0F96C0A27}" presName="spacer" presStyleCnt="0"/>
      <dgm:spPr/>
    </dgm:pt>
    <dgm:pt modelId="{B2E8BFBA-04FC-9341-A020-838DD360C6A8}" type="pres">
      <dgm:prSet presAssocID="{7E23E1B7-D393-4263-935A-F49891C804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FE9924-E906-1146-B412-C8F11A8A7D0D}" type="presOf" srcId="{46F9AE17-B73C-40F9-8E8C-8BF4755D9932}" destId="{90879EE2-24D0-9B45-B352-2BC6FFC2AAAD}" srcOrd="0" destOrd="0" presId="urn:microsoft.com/office/officeart/2005/8/layout/vList2"/>
    <dgm:cxn modelId="{1BE2CD41-5C35-4333-8BFD-13416BFB1FB5}" srcId="{0D731460-04EA-4E87-AFA6-F0EFD9B22618}" destId="{46F9AE17-B73C-40F9-8E8C-8BF4755D9932}" srcOrd="2" destOrd="0" parTransId="{0FDEF4BB-4655-46DD-A033-52B4E7A12073}" sibTransId="{17776808-3ED8-42B4-BD82-BCB0F96C0A27}"/>
    <dgm:cxn modelId="{33DB1949-CBAD-B14E-94A7-46A1F7D5662C}" type="presOf" srcId="{7677C757-0899-4084-8B1D-F412123D0553}" destId="{FFC742A9-6652-A244-9FCA-CA2358BE0CC8}" srcOrd="0" destOrd="0" presId="urn:microsoft.com/office/officeart/2005/8/layout/vList2"/>
    <dgm:cxn modelId="{5E36CC58-99DA-49D2-9027-405EE664E594}" srcId="{0D731460-04EA-4E87-AFA6-F0EFD9B22618}" destId="{7E23E1B7-D393-4263-935A-F49891C8044B}" srcOrd="3" destOrd="0" parTransId="{F2A46151-6F76-4B10-99C3-8BE025DEAE82}" sibTransId="{EC47B063-43CA-451C-A693-CC5EABA53C5F}"/>
    <dgm:cxn modelId="{F109296A-3417-0B48-987D-3A51E226349E}" type="presOf" srcId="{0D731460-04EA-4E87-AFA6-F0EFD9B22618}" destId="{8B89BC46-A1F0-F048-A3DB-600ADC0DCCB8}" srcOrd="0" destOrd="0" presId="urn:microsoft.com/office/officeart/2005/8/layout/vList2"/>
    <dgm:cxn modelId="{1E86FE74-5AD1-DD47-9445-F26DA82DCE8E}" type="presOf" srcId="{0111A143-DB84-43A9-B2DC-655B4C2A2A56}" destId="{2DFDAF75-A2F7-8F48-B5A4-0283F65B99EF}" srcOrd="0" destOrd="0" presId="urn:microsoft.com/office/officeart/2005/8/layout/vList2"/>
    <dgm:cxn modelId="{FED66E8A-B80C-4A8E-8A7A-7256B8008967}" srcId="{0D731460-04EA-4E87-AFA6-F0EFD9B22618}" destId="{7677C757-0899-4084-8B1D-F412123D0553}" srcOrd="0" destOrd="0" parTransId="{4ED156BB-DFEA-4468-9D9A-9057CAC07D82}" sibTransId="{6A02F089-8898-43F8-8800-C456A474F991}"/>
    <dgm:cxn modelId="{550A6ABD-08DB-478F-ACE1-C10FA93A4DA1}" srcId="{0D731460-04EA-4E87-AFA6-F0EFD9B22618}" destId="{0111A143-DB84-43A9-B2DC-655B4C2A2A56}" srcOrd="1" destOrd="0" parTransId="{D0FC3D75-F307-4BE6-A481-D65EEE750DDC}" sibTransId="{BDF5BD1B-3DCD-459F-970D-EA669EADBD14}"/>
    <dgm:cxn modelId="{792C8CDA-C59F-D642-BBCA-7E85A66DD80A}" type="presOf" srcId="{7E23E1B7-D393-4263-935A-F49891C8044B}" destId="{B2E8BFBA-04FC-9341-A020-838DD360C6A8}" srcOrd="0" destOrd="0" presId="urn:microsoft.com/office/officeart/2005/8/layout/vList2"/>
    <dgm:cxn modelId="{EC9F1BBE-C6A0-9E41-BFA5-5DF798D4DAFA}" type="presParOf" srcId="{8B89BC46-A1F0-F048-A3DB-600ADC0DCCB8}" destId="{FFC742A9-6652-A244-9FCA-CA2358BE0CC8}" srcOrd="0" destOrd="0" presId="urn:microsoft.com/office/officeart/2005/8/layout/vList2"/>
    <dgm:cxn modelId="{DE35D3B6-B9A7-4F4D-AACA-355E8CC09DCB}" type="presParOf" srcId="{8B89BC46-A1F0-F048-A3DB-600ADC0DCCB8}" destId="{F2C987E0-F643-A241-9C25-AE6AF6DFB69B}" srcOrd="1" destOrd="0" presId="urn:microsoft.com/office/officeart/2005/8/layout/vList2"/>
    <dgm:cxn modelId="{5789711E-F6AE-A643-A484-A9637FBE755F}" type="presParOf" srcId="{8B89BC46-A1F0-F048-A3DB-600ADC0DCCB8}" destId="{2DFDAF75-A2F7-8F48-B5A4-0283F65B99EF}" srcOrd="2" destOrd="0" presId="urn:microsoft.com/office/officeart/2005/8/layout/vList2"/>
    <dgm:cxn modelId="{BD055DE1-B0FB-5041-8AA9-633B6F689EAC}" type="presParOf" srcId="{8B89BC46-A1F0-F048-A3DB-600ADC0DCCB8}" destId="{42A93AD5-6BC5-1C4A-A4AF-D37ABB1E73F5}" srcOrd="3" destOrd="0" presId="urn:microsoft.com/office/officeart/2005/8/layout/vList2"/>
    <dgm:cxn modelId="{342D1649-646E-6F4B-991F-E3D2756D80B7}" type="presParOf" srcId="{8B89BC46-A1F0-F048-A3DB-600ADC0DCCB8}" destId="{90879EE2-24D0-9B45-B352-2BC6FFC2AAAD}" srcOrd="4" destOrd="0" presId="urn:microsoft.com/office/officeart/2005/8/layout/vList2"/>
    <dgm:cxn modelId="{D480FBC5-CAE2-6246-8CA3-1478CC82B330}" type="presParOf" srcId="{8B89BC46-A1F0-F048-A3DB-600ADC0DCCB8}" destId="{E9398014-178B-714B-B3E6-E717A12313F3}" srcOrd="5" destOrd="0" presId="urn:microsoft.com/office/officeart/2005/8/layout/vList2"/>
    <dgm:cxn modelId="{CE835702-260F-B448-A77B-46A1DCBE9EBD}" type="presParOf" srcId="{8B89BC46-A1F0-F048-A3DB-600ADC0DCCB8}" destId="{B2E8BFBA-04FC-9341-A020-838DD360C6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742A9-6652-A244-9FCA-CA2358BE0CC8}">
      <dsp:nvSpPr>
        <dsp:cNvPr id="0" name=""/>
        <dsp:cNvSpPr/>
      </dsp:nvSpPr>
      <dsp:spPr>
        <a:xfrm>
          <a:off x="0" y="0"/>
          <a:ext cx="5445315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https://www.r-project.org/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3988" y="23988"/>
        <a:ext cx="5397339" cy="443423"/>
      </dsp:txXfrm>
    </dsp:sp>
    <dsp:sp modelId="{2DFDAF75-A2F7-8F48-B5A4-0283F65B99EF}">
      <dsp:nvSpPr>
        <dsp:cNvPr id="0" name=""/>
        <dsp:cNvSpPr/>
      </dsp:nvSpPr>
      <dsp:spPr>
        <a:xfrm>
          <a:off x="0" y="594585"/>
          <a:ext cx="5445315" cy="491399"/>
        </a:xfrm>
        <a:prstGeom prst="roundRect">
          <a:avLst/>
        </a:prstGeom>
        <a:gradFill rotWithShape="0">
          <a:gsLst>
            <a:gs pos="0">
              <a:schemeClr val="accent5">
                <a:hueOff val="1085675"/>
                <a:satOff val="3732"/>
                <a:lumOff val="-179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1085675"/>
                <a:satOff val="3732"/>
                <a:lumOff val="-179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https://rdrr.io/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3988" y="618573"/>
        <a:ext cx="5397339" cy="443423"/>
      </dsp:txXfrm>
    </dsp:sp>
    <dsp:sp modelId="{90879EE2-24D0-9B45-B352-2BC6FFC2AAAD}">
      <dsp:nvSpPr>
        <dsp:cNvPr id="0" name=""/>
        <dsp:cNvSpPr/>
      </dsp:nvSpPr>
      <dsp:spPr>
        <a:xfrm>
          <a:off x="0" y="1146465"/>
          <a:ext cx="5445315" cy="491399"/>
        </a:xfrm>
        <a:prstGeom prst="roundRect">
          <a:avLst/>
        </a:prstGeom>
        <a:gradFill rotWithShape="0">
          <a:gsLst>
            <a:gs pos="0">
              <a:schemeClr val="accent5">
                <a:hueOff val="2171351"/>
                <a:satOff val="7464"/>
                <a:lumOff val="-358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171351"/>
                <a:satOff val="7464"/>
                <a:lumOff val="-358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https://user2021.r-project.org/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3988" y="1170453"/>
        <a:ext cx="5397339" cy="443423"/>
      </dsp:txXfrm>
    </dsp:sp>
    <dsp:sp modelId="{B2E8BFBA-04FC-9341-A020-838DD360C6A8}">
      <dsp:nvSpPr>
        <dsp:cNvPr id="0" name=""/>
        <dsp:cNvSpPr/>
      </dsp:nvSpPr>
      <dsp:spPr>
        <a:xfrm>
          <a:off x="0" y="1698345"/>
          <a:ext cx="5445315" cy="491399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https://rladies.org/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3988" y="1722333"/>
        <a:ext cx="5397339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fld id="{10D56374-0F04-2445-A8E1-FF69F3A14F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 pitchFamily="-86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7A718-BCB8-9B40-9DB7-D33EBC545203}" type="slidenum">
              <a:rPr lang="en-US">
                <a:latin typeface="Arial" pitchFamily="-86" charset="0"/>
              </a:rPr>
              <a:pPr/>
              <a:t>1</a:t>
            </a:fld>
            <a:endParaRPr lang="en-US">
              <a:latin typeface="Arial" pitchFamily="-86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-86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1BEB0-7990-BD49-9113-A8CC2176BDA1}" type="slidenum">
              <a:rPr lang="en-US">
                <a:latin typeface="Arial" pitchFamily="-86" charset="0"/>
              </a:rPr>
              <a:pPr/>
              <a:t>12</a:t>
            </a:fld>
            <a:endParaRPr lang="en-US">
              <a:latin typeface="Arial" pitchFamily="-86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-86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8A392-1507-5243-AF61-4B1AD1AADD03}" type="slidenum">
              <a:rPr lang="en-US">
                <a:latin typeface="Arial" pitchFamily="-86" charset="0"/>
              </a:rPr>
              <a:pPr/>
              <a:t>13</a:t>
            </a:fld>
            <a:endParaRPr lang="en-US">
              <a:latin typeface="Arial" pitchFamily="-86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-86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E01A5-9CDF-4946-8D39-D078B4FA3A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55CE5-5466-AF45-91D0-D65121AE74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B68E-0F84-F84A-A70F-FD178C4B1C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0793-62F0-974C-87DF-0832E6B7EF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81DA-C101-0941-9BAD-B81EEA95D9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02E5-E6BB-3F45-86ED-3705982233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67DA1-2067-EC47-8E88-26DB099B5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D302-BEFF-534F-A9EB-B0E3960B9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3056-20D2-ED40-93C7-5B666107E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ECE09-E1B4-674A-9C07-2B58331896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1617F-EB74-1C4E-9F66-DF5A4014A8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1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1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1" charset="0"/>
              </a:defRPr>
            </a:lvl1pPr>
          </a:lstStyle>
          <a:p>
            <a:pPr>
              <a:defRPr/>
            </a:pPr>
            <a:fld id="{D167ACBE-2927-3C41-840A-01C824E0F6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pitchFamily="1" charset="-128"/>
          <a:cs typeface="ヒラギノ角ゴ Pro W3" pitchFamily="-8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/Users/cristinadominguez/Desktop/Grabacio%25CC%2581n%20de%20pantalla%202020-11-10%20a%20las%209.39.57.mov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project.org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676" y="0"/>
            <a:ext cx="4866342" cy="2277533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890067"/>
            <a:ext cx="3898508" cy="296793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878" y="2089682"/>
            <a:ext cx="4821469" cy="4768317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3322" y="2213126"/>
            <a:ext cx="4698025" cy="4644873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7D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486AFAA-45C6-E945-B54A-93F97929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" r="4" b="4"/>
          <a:stretch/>
        </p:blipFill>
        <p:spPr>
          <a:xfrm>
            <a:off x="1" y="4058088"/>
            <a:ext cx="3751061" cy="2799911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220072" y="6248400"/>
            <a:ext cx="697192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dirty="0"/>
              <a:t>PhD Cristina Domínguez Mendoza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92308" y="3549713"/>
            <a:ext cx="3747247" cy="1518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685800" eaLnBrk="1" hangingPunct="1">
              <a:lnSpc>
                <a:spcPct val="90000"/>
              </a:lnSpc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</a:t>
            </a:r>
            <a:r>
              <a:rPr lang="en-US" altLang="ja-JP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ón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R y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Rstudio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92307" y="5192025"/>
            <a:ext cx="3747246" cy="801220"/>
          </a:xfrm>
        </p:spPr>
        <p:txBody>
          <a:bodyPr vert="horz" lIns="91440" tIns="45720" rIns="91440" bIns="45720" rtlCol="0">
            <a:normAutofit/>
          </a:bodyPr>
          <a:lstStyle/>
          <a:p>
            <a:pPr defTabSz="685800" eaLnBrk="1" hangingPunct="1">
              <a:lnSpc>
                <a:spcPct val="90000"/>
              </a:lnSpc>
              <a:spcBef>
                <a:spcPts val="750"/>
              </a:spcBef>
            </a:pP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</a:pP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</a:pP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R-imagen.jpg"/>
          <p:cNvPicPr>
            <a:picLocks noChangeAspect="1"/>
          </p:cNvPicPr>
          <p:nvPr/>
        </p:nvPicPr>
        <p:blipFill rotWithShape="1">
          <a:blip r:embed="rId4"/>
          <a:srcRect t="19499" b="18594"/>
          <a:stretch/>
        </p:blipFill>
        <p:spPr>
          <a:xfrm>
            <a:off x="734903" y="1"/>
            <a:ext cx="4551888" cy="2129837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a de pantalla 2021-02-09 a las 21.14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316" y="5629537"/>
            <a:ext cx="523522" cy="1228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8455" y="1697182"/>
            <a:ext cx="3313545" cy="681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0D0D0D"/>
                </a:solidFill>
              </a:rPr>
              <a:t>Vector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8455" y="2683170"/>
            <a:ext cx="3313545" cy="681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0D0D0D"/>
                </a:solidFill>
              </a:rPr>
              <a:t>Factor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8455" y="3673779"/>
            <a:ext cx="3313545" cy="681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0D0D0D"/>
                </a:solidFill>
              </a:rPr>
              <a:t>Lista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8455" y="4680543"/>
            <a:ext cx="3313545" cy="681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0D0D0D"/>
                </a:solidFill>
              </a:rPr>
              <a:t>Matriz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225" y="5664183"/>
            <a:ext cx="3313545" cy="681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0D0D0D"/>
                </a:solidFill>
              </a:rPr>
              <a:t>data </a:t>
            </a:r>
            <a:r>
              <a:rPr lang="es-ES_tradnl" b="1" dirty="0" err="1">
                <a:solidFill>
                  <a:srgbClr val="0D0D0D"/>
                </a:solidFill>
              </a:rPr>
              <a:t>frame</a:t>
            </a:r>
            <a:endParaRPr lang="es-ES_tradnl" b="1" dirty="0">
              <a:solidFill>
                <a:srgbClr val="0D0D0D"/>
              </a:solidFill>
            </a:endParaRPr>
          </a:p>
        </p:txBody>
      </p:sp>
      <p:pic>
        <p:nvPicPr>
          <p:cNvPr id="12" name="Picture 11" descr="Captura de pantalla 2021-02-09 a las 21.13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7" y="4451333"/>
            <a:ext cx="723900" cy="1212850"/>
          </a:xfrm>
          <a:prstGeom prst="rect">
            <a:avLst/>
          </a:prstGeom>
        </p:spPr>
      </p:pic>
      <p:pic>
        <p:nvPicPr>
          <p:cNvPr id="15" name="Picture 14" descr="Captura de pantalla 2021-02-09 a las 21.21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57" y="1697182"/>
            <a:ext cx="814286" cy="681182"/>
          </a:xfrm>
          <a:prstGeom prst="rect">
            <a:avLst/>
          </a:prstGeom>
        </p:spPr>
      </p:pic>
      <p:pic>
        <p:nvPicPr>
          <p:cNvPr id="16" name="Picture 15" descr="Captura de pantalla 2021-02-09 a las 21.21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57" y="2640837"/>
            <a:ext cx="814286" cy="681182"/>
          </a:xfrm>
          <a:prstGeom prst="rect">
            <a:avLst/>
          </a:prstGeom>
        </p:spPr>
      </p:pic>
      <p:pic>
        <p:nvPicPr>
          <p:cNvPr id="17" name="Picture 16" descr="Captura de pantalla 2021-02-09 a las 21.22.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38" y="3545065"/>
            <a:ext cx="556523" cy="99060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43714"/>
            <a:ext cx="7772400" cy="1470025"/>
          </a:xfrm>
        </p:spPr>
        <p:txBody>
          <a:bodyPr/>
          <a:lstStyle/>
          <a:p>
            <a:r>
              <a:rPr lang="es-ES_tradnl" dirty="0"/>
              <a:t>Estructura de objetos en 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62770" y="17179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Numérica o doble, entero, complejo, lógico, </a:t>
            </a:r>
            <a:r>
              <a:rPr lang="es-ES_tradnl" dirty="0" err="1"/>
              <a:t>caracter</a:t>
            </a:r>
            <a:endParaRPr lang="es-ES_tradnl" dirty="0"/>
          </a:p>
        </p:txBody>
      </p:sp>
      <p:sp>
        <p:nvSpPr>
          <p:cNvPr id="19" name="TextBox 18"/>
          <p:cNvSpPr txBox="1"/>
          <p:nvPr/>
        </p:nvSpPr>
        <p:spPr>
          <a:xfrm>
            <a:off x="4783667" y="2878667"/>
            <a:ext cx="36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Numérico o </a:t>
            </a:r>
            <a:r>
              <a:rPr lang="es-ES_tradnl" dirty="0" err="1"/>
              <a:t>caracter</a:t>
            </a:r>
            <a:endParaRPr lang="es-ES_tradnl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7086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Numérica o doble, entero, complejo, lógico, </a:t>
            </a:r>
            <a:r>
              <a:rPr lang="es-ES_tradnl" dirty="0" err="1"/>
              <a:t>caracter</a:t>
            </a:r>
            <a:endParaRPr lang="es-ES_tradnl" dirty="0"/>
          </a:p>
        </p:txBody>
      </p:sp>
      <p:sp>
        <p:nvSpPr>
          <p:cNvPr id="22" name="Rectangle 21"/>
          <p:cNvSpPr/>
          <p:nvPr/>
        </p:nvSpPr>
        <p:spPr>
          <a:xfrm>
            <a:off x="4562770" y="468054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Numérica, lógico, </a:t>
            </a:r>
            <a:r>
              <a:rPr lang="es-ES_tradnl" dirty="0" err="1"/>
              <a:t>caracter</a:t>
            </a:r>
            <a:endParaRPr lang="es-ES_tradnl" dirty="0"/>
          </a:p>
        </p:txBody>
      </p:sp>
      <p:sp>
        <p:nvSpPr>
          <p:cNvPr id="23" name="Rectangle 22"/>
          <p:cNvSpPr/>
          <p:nvPr/>
        </p:nvSpPr>
        <p:spPr>
          <a:xfrm>
            <a:off x="4562770" y="56990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Numérica o doble, entero, complejo, lógico, </a:t>
            </a:r>
            <a:r>
              <a:rPr lang="es-ES_tradnl" dirty="0" err="1"/>
              <a:t>caracter</a:t>
            </a:r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78EA2-31BB-244A-8AB9-0AACB70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D7982-7310-3C48-A9EE-625CA776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93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76097" y="-247440"/>
            <a:ext cx="81821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>
                <a:solidFill>
                  <a:schemeClr val="tx2"/>
                </a:solidFill>
              </a:rPr>
              <a:t>Leyendo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datos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desde</a:t>
            </a:r>
            <a:r>
              <a:rPr lang="en-US" sz="2800" dirty="0">
                <a:solidFill>
                  <a:schemeClr val="tx2"/>
                </a:solidFill>
              </a:rPr>
              <a:t> un </a:t>
            </a:r>
            <a:r>
              <a:rPr lang="en-US" sz="2800" dirty="0" err="1">
                <a:solidFill>
                  <a:schemeClr val="tx2"/>
                </a:solidFill>
              </a:rPr>
              <a:t>archivo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 descr="Captura de pantalla 2020-11-10 a las 9.47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" y="648870"/>
            <a:ext cx="8847667" cy="60986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bación de pantalla 2020-11-10 a las 9.39.57.mov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866344"/>
            <a:ext cx="9144000" cy="5682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927" y="234698"/>
            <a:ext cx="836575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Importar Datos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82BFE4-0BBF-4F4F-90F8-A9BEC863CA42}"/>
              </a:ext>
            </a:extLst>
          </p:cNvPr>
          <p:cNvSpPr/>
          <p:nvPr/>
        </p:nvSpPr>
        <p:spPr bwMode="auto">
          <a:xfrm>
            <a:off x="467544" y="4005064"/>
            <a:ext cx="648072" cy="21602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Guardar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endParaRPr lang="es-ES_tradnl" dirty="0"/>
          </a:p>
        </p:txBody>
      </p:sp>
      <p:pic>
        <p:nvPicPr>
          <p:cNvPr id="4" name="Content Placeholder 3" descr="Captura de pantalla 2020-11-10 a las 9.47.5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470" r="-2047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0653"/>
            <a:ext cx="7772400" cy="1470025"/>
          </a:xfrm>
        </p:spPr>
        <p:txBody>
          <a:bodyPr/>
          <a:lstStyle/>
          <a:p>
            <a:r>
              <a:rPr lang="es-ES_tradnl" dirty="0"/>
              <a:t>Introducción a R y R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60678"/>
            <a:ext cx="9144000" cy="2971800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/>
              <a:t>Estructura de objetos en R</a:t>
            </a:r>
          </a:p>
          <a:p>
            <a:r>
              <a:rPr lang="es-ES_tradnl" dirty="0"/>
              <a:t>Crear objetos</a:t>
            </a:r>
          </a:p>
          <a:p>
            <a:r>
              <a:rPr lang="es-ES_tradnl" dirty="0"/>
              <a:t>Manipulación de objetos</a:t>
            </a:r>
          </a:p>
          <a:p>
            <a:r>
              <a:rPr lang="es-ES_tradnl" dirty="0"/>
              <a:t>Coerción entre objetos</a:t>
            </a:r>
          </a:p>
          <a:p>
            <a:r>
              <a:rPr lang="es-ES_tradnl" dirty="0"/>
              <a:t>Análisis descriptivo de datos (</a:t>
            </a:r>
            <a:r>
              <a:rPr lang="es-ES_tradnl" dirty="0" err="1"/>
              <a:t>summary</a:t>
            </a:r>
            <a:r>
              <a:rPr lang="es-ES_tradnl" dirty="0"/>
              <a:t>)</a:t>
            </a:r>
          </a:p>
          <a:p>
            <a:r>
              <a:rPr lang="es-ES_tradnl" dirty="0"/>
              <a:t>Observaciones &amp; Variables</a:t>
            </a:r>
          </a:p>
          <a:p>
            <a:r>
              <a:rPr lang="es-ES_tradnl" dirty="0"/>
              <a:t>Importar &amp; Exportar datos a R</a:t>
            </a:r>
          </a:p>
          <a:p>
            <a:r>
              <a:rPr lang="es-ES_tradnl" dirty="0"/>
              <a:t>Bases de datos en R</a:t>
            </a:r>
          </a:p>
          <a:p>
            <a:r>
              <a:rPr lang="es-ES_tradnl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1758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971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proyecto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 </a:t>
            </a:r>
            <a:r>
              <a:rPr lang="en-US" dirty="0" err="1"/>
              <a:t>Desarrollado</a:t>
            </a:r>
            <a:r>
              <a:rPr lang="en-US" dirty="0"/>
              <a:t> en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dándole</a:t>
            </a:r>
            <a:r>
              <a:rPr lang="en-US" dirty="0"/>
              <a:t> </a:t>
            </a:r>
            <a:r>
              <a:rPr lang="en-US" dirty="0" err="1"/>
              <a:t>versatilidad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extensibilidad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los </a:t>
            </a:r>
            <a:r>
              <a:rPr lang="en-US" dirty="0" err="1"/>
              <a:t>paquetes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en CRAN (Red de Archivos de R), </a:t>
            </a:r>
            <a:r>
              <a:rPr lang="en-US" dirty="0" err="1"/>
              <a:t>Bioconductor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R-Forge.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4" name="Picture 3" descr="R-imagen.jp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"/>
            <a:ext cx="327660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791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https://www.r-project.org</a:t>
            </a:r>
            <a:endParaRPr lang="en-US" sz="1200" dirty="0"/>
          </a:p>
          <a:p>
            <a:pPr algn="r"/>
            <a:r>
              <a:rPr lang="en-US" sz="1200" dirty="0"/>
              <a:t>https://</a:t>
            </a:r>
            <a:r>
              <a:rPr lang="en-US" sz="1200" dirty="0" err="1"/>
              <a:t>rdrr.io</a:t>
            </a:r>
            <a:r>
              <a:rPr lang="en-US" sz="1200" dirty="0"/>
              <a:t>/</a:t>
            </a:r>
            <a:endParaRPr lang="es-ES_tradn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cono&#10;&#10;Descripción generada automáticamente con confianza media">
            <a:extLst>
              <a:ext uri="{FF2B5EF4-FFF2-40B4-BE49-F238E27FC236}">
                <a16:creationId xmlns:a16="http://schemas.microsoft.com/office/drawing/2014/main" id="{917478E3-DE66-514E-BD0D-5BC510195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261618"/>
            <a:ext cx="8178799" cy="4334762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59915-4904-49F1-A4EF-2FE8A6BA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740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5168389" cy="1135737"/>
          </a:xfrm>
        </p:spPr>
        <p:txBody>
          <a:bodyPr>
            <a:normAutofit/>
          </a:bodyPr>
          <a:lstStyle/>
          <a:p>
            <a:r>
              <a:rPr lang="es-ES_tradnl" sz="3100"/>
              <a:t>R en la actualidad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0BCA66-5ECA-417B-8865-9D93E16B0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54292"/>
              </p:ext>
            </p:extLst>
          </p:nvPr>
        </p:nvGraphicFramePr>
        <p:xfrm>
          <a:off x="205673" y="4512629"/>
          <a:ext cx="5445315" cy="223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Marcador de contenido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93963E24-B086-7541-A9E8-160DA8495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37998" y="1229146"/>
            <a:ext cx="5652938" cy="296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46779-CC92-C143-B881-2CD0E40D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RStudio Cloud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A6659A5E-4388-674A-862F-35362551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3" y="1675227"/>
            <a:ext cx="9100087" cy="51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78B9F-9B09-0343-9CC1-C5DF7B7D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RStudioCloud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7F41E8A-67C3-5D47-8FB4-48213E05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106" y="1700808"/>
            <a:ext cx="9228211" cy="51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Intalaciones</a:t>
            </a:r>
            <a:endParaRPr lang="es-ES_tradnl" b="1" dirty="0"/>
          </a:p>
        </p:txBody>
      </p:sp>
      <p:pic>
        <p:nvPicPr>
          <p:cNvPr id="4" name="Picture 3" descr="R-imagen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2" y="2895600"/>
            <a:ext cx="2772508" cy="209550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 bwMode="auto">
          <a:xfrm>
            <a:off x="4038600" y="3429000"/>
            <a:ext cx="1371600" cy="1371600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24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 descr="Rstud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11500"/>
            <a:ext cx="2070100" cy="207010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BCE350F-8BC6-E244-BC16-F6360652BF59}"/>
              </a:ext>
            </a:extLst>
          </p:cNvPr>
          <p:cNvSpPr txBox="1"/>
          <p:nvPr/>
        </p:nvSpPr>
        <p:spPr>
          <a:xfrm>
            <a:off x="4572000" y="6550223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rstudio.com/products/rstudio/download</a:t>
            </a:r>
            <a:r>
              <a:rPr lang="en-US" sz="1200" dirty="0"/>
              <a:t>/</a:t>
            </a:r>
            <a:endParaRPr lang="es-ES_tradn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pantalla 2021-03-01 a las 14.00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0"/>
            <a:ext cx="596347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17794</TotalTime>
  <Words>219</Words>
  <Application>Microsoft Macintosh PowerPoint</Application>
  <PresentationFormat>Presentación en pantalla (4:3)</PresentationFormat>
  <Paragraphs>42</Paragraphs>
  <Slides>14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Blank Presentation</vt:lpstr>
      <vt:lpstr>Introducción a R y Rstudio  </vt:lpstr>
      <vt:lpstr>Introducción a R y R Studio</vt:lpstr>
      <vt:lpstr>Presentación de PowerPoint</vt:lpstr>
      <vt:lpstr>Presentación de PowerPoint</vt:lpstr>
      <vt:lpstr>R en la actualidad</vt:lpstr>
      <vt:lpstr>RStudio Cloud</vt:lpstr>
      <vt:lpstr>RStudioCloud</vt:lpstr>
      <vt:lpstr>Intalaciones</vt:lpstr>
      <vt:lpstr>Presentación de PowerPoint</vt:lpstr>
      <vt:lpstr>Estructura de objetos en R</vt:lpstr>
      <vt:lpstr>Presentación de PowerPoint</vt:lpstr>
      <vt:lpstr>Presentación de PowerPoint</vt:lpstr>
      <vt:lpstr>Presentación de PowerPoint</vt:lpstr>
      <vt:lpstr>Guardar datos </vt:lpstr>
    </vt:vector>
  </TitlesOfParts>
  <Manager/>
  <Company>Personal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Introdución a  R</dc:title>
  <dc:subject/>
  <dc:creator>Alejandro Ponce</dc:creator>
  <cp:keywords/>
  <dc:description/>
  <cp:lastModifiedBy>Cristina Alex</cp:lastModifiedBy>
  <cp:revision>299</cp:revision>
  <cp:lastPrinted>2021-02-08T11:05:20Z</cp:lastPrinted>
  <dcterms:created xsi:type="dcterms:W3CDTF">2021-03-15T13:08:24Z</dcterms:created>
  <dcterms:modified xsi:type="dcterms:W3CDTF">2021-10-07T14:06:50Z</dcterms:modified>
  <cp:category/>
</cp:coreProperties>
</file>