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-project.org/about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an.r-project.org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40bc85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40bc85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https://www.computerhope.com/jargon/s/script.htm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fcba4f5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fcba4f5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c0e74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c0e74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https://rmarkdown.rstudio.com/articles_intro.html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c0e74c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c0e74c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c0e74c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c0e74c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https://rmarkdown.rstudio.com/articles_intro.html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c0e74c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c0e74c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c0e74c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c0e74c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fcba4f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fcba4f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https://en.wikipedia.org/wiki/R_package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fcba4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fcba4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https://en.wikipedia.org/wiki/R_package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bd2ae0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9bd2ae0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https://support.rstudio.com/hc/en-us/articles/200526207-Using-Projects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bd2ae0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bd2ae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fcba4f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fcba4f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https://support.rstudio.com/hc/en-us/articles/200526207-Using-Projects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c0e74c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c0e74c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title: "Untitled"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author: "Brandon"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date: "5/13/2021"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output: pdf_document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```{r setup, include=FALSE}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 &lt;- matrix(rnorm(1000),nrow=100)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install.packages("pheatmap")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library(pheatmap)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pheatmap(x)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40bc85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640bc85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c0e74c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c0e74c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bd2ae0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bd2ae0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https://www.r-project.org/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https://www.r-project.org/about.html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bd2ae0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bd2ae0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40bc85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40bc85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https://www.guru99.com/r-programming-introduction-basics.html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40bc85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40bc85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https://www.guru99.com/r-programming-introduction-basics.html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bd2ae0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bd2ae0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https://cran.r-project.org/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40bc85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640bc85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40bc85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40bc85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randonyph.github.io/ggplot2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Basics, Scripting and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and Rstudio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Scripting?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script or scripting language is a computer language with a series of commands within a file capable of being executed without being compiled.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A.k.a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text file containing all the command you want to run, in 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Dothis.txt (R script ends with a r </a:t>
            </a:r>
            <a:r>
              <a:rPr lang="en-GB"/>
              <a:t>extension</a:t>
            </a:r>
            <a:r>
              <a:rPr lang="en-GB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ascript.r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61725"/>
            <a:ext cx="5819150" cy="4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Format	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is a file format for making dynamic documents with 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 R Markdown document is written in markdown (an easy-to-write plain text format) and contains chunks of embedded R code, like the document below.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25" y="250025"/>
            <a:ext cx="7143127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Format	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 easier way to export to pdf as a analysis report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Publish straight to Github as 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https://brandonyph.github.io/ggplot2-tutorial/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my files? 		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getwd() to obtain the current directory in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the setwd() to set a new directory in 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same the image from RStudio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plot from the run should appear in the bottom right corner (default) under the plot tab.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Packages?	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 packages are </a:t>
            </a:r>
            <a:r>
              <a:rPr b="1" lang="en-GB" sz="2100"/>
              <a:t>extensions</a:t>
            </a:r>
            <a:r>
              <a:rPr lang="en-GB" sz="2100"/>
              <a:t> to the R statistical programming language. R packages contain </a:t>
            </a:r>
            <a:r>
              <a:rPr b="1" lang="en-GB" sz="2100"/>
              <a:t>code, data, and documentation</a:t>
            </a:r>
            <a:r>
              <a:rPr lang="en-GB" sz="2100"/>
              <a:t> in a standardised collection format that can be installed by users of R, typically via a centralised software repository such as </a:t>
            </a:r>
            <a:r>
              <a:rPr b="1" lang="en-GB" sz="2100"/>
              <a:t>CRAN </a:t>
            </a:r>
            <a:r>
              <a:rPr lang="en-GB" sz="2100"/>
              <a:t>(the Comprehensive R Archive Network).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A.k.a 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Installing an app on your phone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Packages?	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a package using the install.packages()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install.packages(“readr”)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Load the package to your environment using the library()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library(readr)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Project?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RStudio projects make it straightforward to divide your work into multiple contexts, each with their own working directory, workspace, history, and source documents.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673" y="2437049"/>
            <a:ext cx="3431876" cy="2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Purpose of using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Setting up R and Rstudio in your own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Packages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Projects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Project? 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RStudio projects make it straightforward to divide your work into multiple contexts, each with their own working directory, workspace, history, and source documents.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A collection of </a:t>
            </a:r>
            <a:r>
              <a:rPr lang="en-GB" sz="2100"/>
              <a:t>scripts</a:t>
            </a:r>
            <a:r>
              <a:rPr lang="en-GB" sz="2100"/>
              <a:t> into a single folder, that all work together to accomplish a single task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heatmap in Rmd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rmd file in Rstudio, choose pdf as the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the code chunk,copy paste the code from the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Generate the heatmap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Knitr the document into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300" y="2228425"/>
            <a:ext cx="5120024" cy="2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Homework?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 R, RStudio ( you can use any IDE you desire,but I might be familiar)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R, use the command print,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print(“Hello world”)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1	+ 3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3 / 5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Writer a R script or rmd file that install “readr” and;  print out 7 digits of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(Going Further) print out 20 digits of pi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Homework?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Use the plot function instead of the pheatmap and observe that do you get from the previous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Try out boxplot() and  hist(), does it work?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 Language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is a free software environment for </a:t>
            </a:r>
            <a:r>
              <a:rPr b="1" lang="en-GB"/>
              <a:t>statistical computing and graphics</a:t>
            </a:r>
            <a:r>
              <a:rPr lang="en-GB"/>
              <a:t>.  It is a GNU project which is similar to the</a:t>
            </a:r>
            <a:r>
              <a:rPr b="1" lang="en-GB"/>
              <a:t> S language </a:t>
            </a:r>
            <a:r>
              <a:rPr lang="en-GB"/>
              <a:t>and environment which was developed at </a:t>
            </a:r>
            <a:r>
              <a:rPr b="1" lang="en-GB"/>
              <a:t>Bell Laboratories</a:t>
            </a:r>
            <a:r>
              <a:rPr lang="en-GB"/>
              <a:t> (formerly AT&amp;T, now Lucent Technologies) by John Chambers and colleagues.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One of R’s strengths is the ease with which well-designed </a:t>
            </a:r>
            <a:r>
              <a:rPr b="1" lang="en-GB"/>
              <a:t>publication-quality plots</a:t>
            </a:r>
            <a:r>
              <a:rPr lang="en-GB"/>
              <a:t> can be produced, including </a:t>
            </a:r>
            <a:r>
              <a:rPr b="1" lang="en-GB"/>
              <a:t>mathematical symbols </a:t>
            </a:r>
            <a:r>
              <a:rPr lang="en-GB"/>
              <a:t>and formulae where needed.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 effective data handling and storage facility,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suite of operators for calculations on arrays, in particular matrices,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large, coherent, integrated collection of intermediate tools for data analysis,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graphical facilities for data analysis and display either on-screen or on hardcopy,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well-developed, simple and effective programming language which includes conditionals, loops, user-defined recursive functions and input and output facilities.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 used for?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1779" l="0" r="0" t="0"/>
          <a:stretch/>
        </p:blipFill>
        <p:spPr>
          <a:xfrm>
            <a:off x="523225" y="1144125"/>
            <a:ext cx="6757951" cy="39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0083" l="0" r="0" t="0"/>
          <a:stretch/>
        </p:blipFill>
        <p:spPr>
          <a:xfrm>
            <a:off x="311675" y="121125"/>
            <a:ext cx="8226275" cy="49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Install R?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https://cran.r-project.org/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CRAN : The Comprehensive R Archive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CRAN is a network of ftp and web servers around the world that store identical, up-to-date, versions of code and documentation for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-- aka. The google PlayStore / apple AppStore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R? 	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“R” in command prompt/terminal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 to C:\Program Files\R\R-4.0.4\bin (in windows) and run R.exe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2144521"/>
            <a:ext cx="5270176" cy="28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RStudio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06" y="51825"/>
            <a:ext cx="691653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