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cbravo.org/IntroDataSci/bookdown-notes/tidying-data.htm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implystatistics.org/2016/02/17/non-tidy-data/" TargetMode="External"/><Relationship Id="rId3" Type="http://schemas.openxmlformats.org/officeDocument/2006/relationships/hyperlink" Target="https://www.mongodb.com/nosql-explained/advantages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ntro2r.com/using-functions-in-r.html" TargetMode="External"/><Relationship Id="rId3" Type="http://schemas.openxmlformats.org/officeDocument/2006/relationships/hyperlink" Target="https://www.datacamp.com/community/tutorials/functions-in-r-a-tutorial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implystatistics.org/2016/02/17/non-tidy-data/" TargetMode="External"/><Relationship Id="rId3" Type="http://schemas.openxmlformats.org/officeDocument/2006/relationships/hyperlink" Target="https://www.mongodb.com/nosql-explained/advantag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https://www.hcbravo.org/IntroDataSci/bookdown-notes/tidying-data.html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e1762dd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9e1762dd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https://simplystatistics.org/2016/02/17/non-tidy-data/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https://www.mongodb.com/nosql-explained/advantages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9e1762dd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9e1762dd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9e1762dd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9e1762dd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9e1762dd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9e1762dd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9e1762dd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9e1762dd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9e1762dd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9e1762dd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https://intro2r.com/using-functions-in-r.html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https://www.datacamp.com/community/tutorials/functions-in-r-a-tutorial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9e1762dd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9e1762dd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9e1762dd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9e1762dd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9e1762dd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9e1762dd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9e1762dd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9e1762dd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3e1c58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3e1c58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9e1762dd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9e1762dd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7d3d17f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7d3d17f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9e1762dd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9e1762dd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9e1762dd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9e1762dd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9e1762dd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9e1762dd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9e1762dd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9e1762dd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7d3d17f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7d3d17f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https://cran.r-project.org/doc/contrib/de_Jonge+van_der_Loo-Introduction_to_data_cleaning_with_R.pdf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9e1762dd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9e1762dd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9e1762dd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9e1762dd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9e1762dd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9e1762dd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9e1762dd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9e1762dd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https://simplystatistics.org/2016/02/17/non-tidy-data/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https://www.mongodb.com/nosql-explained/advantages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Importing </a:t>
            </a:r>
            <a:r>
              <a:rPr lang="en-GB"/>
              <a:t>and Tidying Data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over here,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problems in messy data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Column headers are values, not variable names (gather)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Multiple variables stored in one column (split)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Variables stored in both rows and column (rotate)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Multiple types of observational units are stored in the same table (normalize)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Single observational unit stored in multiple tables (join)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Many more………..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Tidying Data - </a:t>
            </a:r>
            <a:r>
              <a:rPr lang="en-GB"/>
              <a:t>useful</a:t>
            </a:r>
            <a:r>
              <a:rPr lang="en-GB"/>
              <a:t> Tools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Joining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Separating</a:t>
            </a:r>
            <a:r>
              <a:rPr lang="en-GB"/>
              <a:t>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Converting Long format to wide format (vice versa)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</a:t>
            </a:r>
            <a:r>
              <a:rPr lang="en-GB"/>
              <a:t>oercing data (character to number, vice cersa)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Character date to POSIXt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 to wide data (reshape2-melt)	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on long format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     ozone      wind     temp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1 23.61538 11.622581 65.54839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2 29.44444 10.266667 79.10000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3 59.11538  8.941935 83.90323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4 59.96154  8.793548 83.96774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 to wide data (reshape2-melt)	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87900" y="1489825"/>
            <a:ext cx="8368200" cy="3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on long format data (## No id variables; using all as measure variables)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   variable     value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1     ozone 23.615385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2     ozone 29.444444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3     ozone 59.115385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4     ozone 59.961538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5      wind 11.622581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….(cont.)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Missing values - (complete.cases &amp; imputation)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87900" y="1489825"/>
            <a:ext cx="83682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library(imputeTS)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 &lt;- imputeTS::na.locf(x, option = "locf", na.remaining = "rev")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 &lt;- </a:t>
            </a:r>
            <a:r>
              <a:rPr lang="en-GB"/>
              <a:t>imputeTS::na.locf(x, option = "nocb", na.remaining = "rev")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#################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data[complete.cases(data), ] # Keep only the complete rows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data_complete &lt;- data[complete.cases(data), ] # Store the complete cases subset in a  </a:t>
            </a:r>
            <a:endParaRPr/>
          </a:p>
          <a:p>
            <a:pPr indent="0" lvl="0" marL="4114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new data 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programming, you use functions to incorporate sets of instructions that you want to use repeatedly or that, because of their complexity, are better self-contained in a sub program and called when needed.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 function is a piece of code written to carry out </a:t>
            </a:r>
            <a:r>
              <a:rPr b="1" lang="en-GB"/>
              <a:t>a specified task</a:t>
            </a:r>
            <a:r>
              <a:rPr lang="en-GB"/>
              <a:t>; it can or can not accept arguments or parameters and it can or can not return one or more values.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Syntax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function.name &lt;- function(arguments)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computations on the arguments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some other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Example 1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	</a:t>
            </a:r>
            <a:r>
              <a:rPr lang="en-GB"/>
              <a:t>pow &lt;- function(x, y) {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function to print x raised to the power 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result &lt;- x^y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print(paste(x,"raised to the power", y, "is", result))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pow(2,3) ##calculate 2^3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8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Example 1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Named Arguments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	 </a:t>
            </a:r>
            <a:r>
              <a:rPr lang="en-GB"/>
              <a:t>pow(x = 8, y = 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	 pow(y = 8, x = 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	256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r>
              <a:rPr lang="en-GB"/>
              <a:t> 2 - D</a:t>
            </a:r>
            <a:r>
              <a:rPr lang="en-GB"/>
              <a:t>efault</a:t>
            </a:r>
            <a:r>
              <a:rPr lang="en-GB"/>
              <a:t> arguments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	</a:t>
            </a:r>
            <a:r>
              <a:rPr lang="en-GB"/>
              <a:t>pow &lt;- function(x, y = 2) {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function to print x raised to the power y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result &lt;- x^y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print(paste(x,"raised to the power", y, "is", result))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	pow(5)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Workshop Objective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2 - Default arguments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	pow &lt;- function(x, y = 2) {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function to print x raised to the power y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result &lt;- x^y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print(paste(x,"raised to the power", y, "is", result))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	pow(5,3)  ## change y to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125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Cleaning? 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head to R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Import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700"/>
              <a:t>import.csv(“File directory.csv”)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700"/>
              <a:t>readr(“</a:t>
            </a:r>
            <a:r>
              <a:rPr lang="en-GB" sz="2700"/>
              <a:t>File directory.csv</a:t>
            </a:r>
            <a:r>
              <a:rPr lang="en-GB" sz="2700"/>
              <a:t>”)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700"/>
              <a:t>readxl(“</a:t>
            </a:r>
            <a:r>
              <a:rPr lang="en-GB" sz="2700"/>
              <a:t>File directory.xls</a:t>
            </a:r>
            <a:r>
              <a:rPr lang="en-GB" sz="2700"/>
              <a:t>”)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700"/>
              <a:t>BiocManager::install("airway")</a:t>
            </a:r>
            <a:endParaRPr sz="27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en-GB" sz="2300"/>
              <a:t>library(Airway)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and Tidying - Why?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“Happy families are all alike; every unhappy family is unhappy in its own way.”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–– Leo Tolstoy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“Tidy datasets are all alike, but every messy dataset is messy in its own way.”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–– Hadley Wickham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65650" y="1455625"/>
            <a:ext cx="3654300" cy="15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Statistical Analysis Value Chain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64301"/>
            <a:ext cx="4078843" cy="48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you mean a tidy data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attribute (or variable) forms a column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Each entity (or observation) forms a row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Each type of entity (observational unit) forms a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you mean a tidy data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0325"/>
            <a:ext cx="9144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364226"/>
            <a:ext cx="9144001" cy="464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of Non Tidy Data?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Handle Large Volumes of Data at High Speed with a Scale-Out Architecture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Store Unstructured, Semi-Structured, or Structured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Enable Easy Updates to Schema and Fields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Developer-Friendly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