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0" r:id="rId22"/>
    <p:sldId id="279" r:id="rId23"/>
    <p:sldId id="276" r:id="rId24"/>
    <p:sldId id="277" r:id="rId25"/>
    <p:sldId id="278" r:id="rId26"/>
  </p:sldIdLst>
  <p:sldSz cx="9144000" cy="5143500" type="screen16x9"/>
  <p:notesSz cx="6858000" cy="9144000"/>
  <p:embeddedFontLst>
    <p:embeddedFont>
      <p:font typeface="Roboto Slab" panose="020B0604020202020204" charset="0"/>
      <p:regular r:id="rId28"/>
      <p:bold r:id="rId29"/>
    </p:embeddedFont>
    <p:embeddedFont>
      <p:font typeface="Roboto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r-project.org/about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640bc854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640bc854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https://www.computerhope.com/jargon/s/script.htm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8fcba4f5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8fcba4f5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d9c0e74c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d9c0e74c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https://rmarkdown.rstudio.com/articles_intro.html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9c0e74c4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9c0e74c4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9c0e74c4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9c0e74c4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https://rmarkdown.rstudio.com/articles_intro.html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9c0e74c4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9c0e74c4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d9c0e74c4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d9c0e74c4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8fcba4f5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8fcba4f5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https://en.wikipedia.org/wiki/R_package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d8fcba4f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d8fcba4f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https://en.wikipedia.org/wiki/R_package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c9bd2ae07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c9bd2ae07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https://support.rstudio.com/hc/en-us/articles/200526207-Using-Projects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9bd2ae0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9bd2ae0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8fcba4f5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8fcba4f5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https://support.rstudio.com/hc/en-us/articles/200526207-Using-Projects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8fcba4f5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8fcba4f5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https://support.rstudio.com/hc/en-us/articles/200526207-Using-Projects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0199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d8fcba4f5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d8fcba4f5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https://support.rstudio.com/hc/en-us/articles/200526207-Using-Projects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39189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d9c0e74c4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d9c0e74c4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title: "Untitled"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author: "Brandon"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date: "5/13/2021"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output: pdf_document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---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```{r setup, include=FALSE}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x &lt;- matrix(rnorm(1000),nrow=100)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install.packages("pheatmap")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library(pheatmap)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pheatmap(x)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```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d640bc8547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d640bc8547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d9c0e74c4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d9c0e74c4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9bd2ae07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9bd2ae07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https://www.r-project.org/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https://www.r-project.org/about.html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c9bd2ae07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c9bd2ae07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640bc854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640bc854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https://www.guru99.com/r-programming-introduction-basics.html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640bc854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640bc854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https://www.guru99.com/r-programming-introduction-basics.html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9bd2ae07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9bd2ae07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https://cran.r-project.org/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640bc854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640bc854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640bc854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640bc854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randonyph.github.io/ggplot2-tutorial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Basics, Scripting and Project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and Rstudio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Scripting? 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script or scripting language is a computer language with a series of commands within a file capable of being executed without being compiled.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u="sng"/>
              <a:t>A.k.a</a:t>
            </a:r>
            <a:endParaRPr b="1" u="sng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 text file containing all the command you want to run, in sequence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Dothis.txt (R script ends with a r extension)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ascript.r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750" y="61725"/>
            <a:ext cx="5819150" cy="48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MarkDown Format	</a:t>
            </a:r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Markdown is a file format for making dynamic documents with R.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An R Markdown document is written in markdown (an easy-to-write plain text format) and contains chunks of embedded R code, like the document below.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425" y="250025"/>
            <a:ext cx="7143127" cy="489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MarkDown Format	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Much easier way to export to pdf as a analysis report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Publish straight to Github as a page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https://brandonyph.github.io/ggplot2-tutorial/</a:t>
            </a:r>
            <a:r>
              <a:rPr lang="en-GB"/>
              <a:t/>
            </a:r>
            <a:br>
              <a:rPr lang="en-GB"/>
            </a:b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are my files? 		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getwd() to obtain the current directory in 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Use the setwd() to set a new directory in 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same the image from RStudio</a:t>
            </a:r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Your plot from the run should appear in the bottom right corner (default) under the plot tab.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Packages?	</a:t>
            </a: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R packages are </a:t>
            </a:r>
            <a:r>
              <a:rPr lang="en-GB" sz="2100" b="1"/>
              <a:t>extensions</a:t>
            </a:r>
            <a:r>
              <a:rPr lang="en-GB" sz="2100"/>
              <a:t> to the R statistical programming language. R packages contain </a:t>
            </a:r>
            <a:r>
              <a:rPr lang="en-GB" sz="2100" b="1"/>
              <a:t>code, data, and documentation</a:t>
            </a:r>
            <a:r>
              <a:rPr lang="en-GB" sz="2100"/>
              <a:t> in a standardised collection format that can be installed by users of R, typically via a centralised software repository such as </a:t>
            </a:r>
            <a:r>
              <a:rPr lang="en-GB" sz="2100" b="1"/>
              <a:t>CRAN </a:t>
            </a:r>
            <a:r>
              <a:rPr lang="en-GB" sz="2100"/>
              <a:t>(the Comprehensive R Archive Network).</a:t>
            </a:r>
            <a:endParaRPr sz="21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A.k.a </a:t>
            </a:r>
            <a:endParaRPr sz="21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/>
              <a:t>Installing an app on your phone</a:t>
            </a:r>
            <a:endParaRPr sz="21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Packages?	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 a package using the install.packages() command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install.packages(“readr”)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Load the package to your environment using the library() command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&gt; library(readr)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Project? </a:t>
            </a:r>
            <a:endParaRPr/>
          </a:p>
        </p:txBody>
      </p:sp>
      <p:sp>
        <p:nvSpPr>
          <p:cNvPr id="176" name="Google Shape;176;p3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RStudio projects make it straightforward to divide your work into multiple contexts, each with their own working directory, workspace, history, and source documents.</a:t>
            </a:r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9673" y="2437049"/>
            <a:ext cx="3431876" cy="25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Workshop Objective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Introduction to 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Purpose of using 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Setting up R and Rstudio in your own computer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Introduction to: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R console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IDE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Scripts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Packages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Projects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Project? </a:t>
            </a:r>
            <a:endParaRPr/>
          </a:p>
        </p:txBody>
      </p:sp>
      <p:sp>
        <p:nvSpPr>
          <p:cNvPr id="183" name="Google Shape;183;p3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/>
              <a:t>RStudio projects make it straightforward to divide your work into multiple contexts, each with their own working directory, workspace, history, and source documents.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100"/>
              <a:t>A collection of scripts into a single folder, that all work together to accomplish a single task</a:t>
            </a:r>
            <a:endParaRPr sz="2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Project? </a:t>
            </a:r>
            <a:r>
              <a:rPr lang="en-GB" dirty="0" smtClean="0"/>
              <a:t>(When and Why?)</a:t>
            </a:r>
            <a:endParaRPr dirty="0"/>
          </a:p>
        </p:txBody>
      </p:sp>
      <p:sp>
        <p:nvSpPr>
          <p:cNvPr id="183" name="Google Shape;183;p3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100" dirty="0" err="1" smtClean="0"/>
              <a:t>Rstudio</a:t>
            </a:r>
            <a:r>
              <a:rPr lang="en-MY" sz="2100" dirty="0" smtClean="0"/>
              <a:t> relies on Absolute Path, and when moving scripts from folder to folder (or Computers to Computers), the path “C:\User\Data” might be problem.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MY" sz="2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100" dirty="0" smtClean="0"/>
              <a:t>Use of .</a:t>
            </a:r>
            <a:r>
              <a:rPr lang="en-MY" sz="2100" dirty="0" err="1" smtClean="0"/>
              <a:t>Rpropj</a:t>
            </a:r>
            <a:r>
              <a:rPr lang="en-MY" sz="2100" dirty="0" smtClean="0"/>
              <a:t> allow </a:t>
            </a:r>
            <a:r>
              <a:rPr lang="en-MY" sz="2100" dirty="0" smtClean="0"/>
              <a:t>the use of relative path directory and you can move the </a:t>
            </a:r>
            <a:r>
              <a:rPr lang="en-MY" sz="2100" dirty="0" smtClean="0"/>
              <a:t>whole folder without affecting the directory. </a:t>
            </a:r>
            <a:endParaRPr lang="en-MY" sz="2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MY" sz="21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2100" dirty="0" smtClean="0"/>
              <a:t>Just remember to move the whole folder and open it using the .</a:t>
            </a:r>
            <a:r>
              <a:rPr lang="en-MY" sz="2100" dirty="0" err="1" smtClean="0"/>
              <a:t>Rproj</a:t>
            </a:r>
            <a:r>
              <a:rPr lang="en-MY" sz="2100" dirty="0" smtClean="0"/>
              <a:t> file. </a:t>
            </a:r>
            <a:endParaRPr sz="2100" dirty="0"/>
          </a:p>
        </p:txBody>
      </p:sp>
    </p:spTree>
    <p:extLst>
      <p:ext uri="{BB962C8B-B14F-4D97-AF65-F5344CB8AC3E}">
        <p14:creationId xmlns:p14="http://schemas.microsoft.com/office/powerpoint/2010/main" val="1684039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Project? </a:t>
            </a:r>
            <a:endParaRPr dirty="0"/>
          </a:p>
        </p:txBody>
      </p:sp>
      <p:sp>
        <p:nvSpPr>
          <p:cNvPr id="183" name="Google Shape;183;p32"/>
          <p:cNvSpPr txBox="1">
            <a:spLocks noGrp="1"/>
          </p:cNvSpPr>
          <p:nvPr>
            <p:ph type="body" idx="1"/>
          </p:nvPr>
        </p:nvSpPr>
        <p:spPr>
          <a:xfrm>
            <a:off x="387900" y="1489823"/>
            <a:ext cx="4471483" cy="3626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fontAlgn="base"/>
            <a:r>
              <a:rPr lang="en-US" dirty="0" err="1"/>
              <a:t>RStudio</a:t>
            </a:r>
            <a:r>
              <a:rPr lang="en-US" dirty="0"/>
              <a:t> projects solve the problem of ‘fragile’ file paths by making file paths </a:t>
            </a:r>
            <a:r>
              <a:rPr lang="en-US" i="1" dirty="0"/>
              <a:t>relative</a:t>
            </a:r>
            <a:r>
              <a:rPr lang="en-US" dirty="0"/>
              <a:t>. The </a:t>
            </a:r>
            <a:r>
              <a:rPr lang="en-US" dirty="0" err="1"/>
              <a:t>RStudio</a:t>
            </a:r>
            <a:r>
              <a:rPr lang="en-US" dirty="0"/>
              <a:t> project file is a file that sits in the root directory, with the extension .</a:t>
            </a:r>
            <a:r>
              <a:rPr lang="en-US" dirty="0" err="1"/>
              <a:t>Rproj</a:t>
            </a:r>
            <a:r>
              <a:rPr lang="en-US" dirty="0"/>
              <a:t>. When your </a:t>
            </a:r>
            <a:r>
              <a:rPr lang="en-US" dirty="0" err="1"/>
              <a:t>RStudio</a:t>
            </a:r>
            <a:r>
              <a:rPr lang="en-US" dirty="0"/>
              <a:t> session is running through the project file (.</a:t>
            </a:r>
            <a:r>
              <a:rPr lang="en-US" dirty="0" err="1"/>
              <a:t>Rproj</a:t>
            </a:r>
            <a:r>
              <a:rPr lang="en-US" dirty="0"/>
              <a:t>), the current working directory points to the root folder where that .</a:t>
            </a:r>
            <a:r>
              <a:rPr lang="en-US" dirty="0" err="1"/>
              <a:t>Rproj</a:t>
            </a:r>
            <a:r>
              <a:rPr lang="en-US" dirty="0"/>
              <a:t> file is saved.</a:t>
            </a:r>
          </a:p>
          <a:p>
            <a:pPr fontAlgn="base"/>
            <a:r>
              <a:rPr lang="en-US" dirty="0"/>
              <a:t>Here’s an example – let’s suppose my working directory is a folder named </a:t>
            </a:r>
            <a:r>
              <a:rPr lang="en-US" i="1" dirty="0"/>
              <a:t>SurveyAnalysis1</a:t>
            </a:r>
            <a:r>
              <a:rPr lang="en-US" dirty="0"/>
              <a:t>. Instead of listing out the full absolute file path, </a:t>
            </a:r>
            <a:endParaRPr lang="en-US" dirty="0" smtClean="0"/>
          </a:p>
          <a:p>
            <a:pPr lvl="1" fontAlgn="base"/>
            <a:r>
              <a:rPr lang="en-US" i="1" dirty="0" smtClean="0"/>
              <a:t>C</a:t>
            </a:r>
            <a:r>
              <a:rPr lang="en-US" i="1" dirty="0"/>
              <a:t>:/Users/Martin/Documents/Analysis/SurveyAnalysis1/Data/Data1.xlsx</a:t>
            </a:r>
            <a:r>
              <a:rPr lang="en-US" dirty="0"/>
              <a:t>, </a:t>
            </a:r>
            <a:endParaRPr lang="en-US" dirty="0" smtClean="0"/>
          </a:p>
          <a:p>
            <a:pPr fontAlgn="base"/>
            <a:r>
              <a:rPr lang="en-US" dirty="0" smtClean="0"/>
              <a:t>I </a:t>
            </a:r>
            <a:r>
              <a:rPr lang="en-US" dirty="0"/>
              <a:t>can simply refer the same Excel file at the directory level when using projects, i.e. just refer to the file by </a:t>
            </a:r>
            <a:endParaRPr lang="en-US" dirty="0" smtClean="0"/>
          </a:p>
          <a:p>
            <a:pPr lvl="1" fontAlgn="base"/>
            <a:r>
              <a:rPr lang="en-US" i="1" dirty="0" smtClean="0"/>
              <a:t>Data/Data1.xlsx</a:t>
            </a:r>
            <a:r>
              <a:rPr lang="en-US" dirty="0"/>
              <a:t>. </a:t>
            </a:r>
            <a:endParaRPr lang="en-US" dirty="0" smtClean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idea is that if one day I decide to move my entire </a:t>
            </a:r>
            <a:r>
              <a:rPr lang="en-US" i="1" dirty="0"/>
              <a:t>SurveyAnalysis1</a:t>
            </a:r>
            <a:r>
              <a:rPr lang="en-US" dirty="0"/>
              <a:t> folder/directory to another location, or perhaps open this up on a different computer, all the file paths specified in my R scripts would still work as long as I start the session through opening the .</a:t>
            </a:r>
            <a:r>
              <a:rPr lang="en-US" dirty="0" err="1"/>
              <a:t>Rproj</a:t>
            </a:r>
            <a:r>
              <a:rPr lang="en-US" dirty="0"/>
              <a:t> file.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/>
          </a:p>
        </p:txBody>
      </p:sp>
      <p:pic>
        <p:nvPicPr>
          <p:cNvPr id="1026" name="Picture 2" descr="Basic Struct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760" y="91740"/>
            <a:ext cx="4160520" cy="502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268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 heatmap in Rmd</a:t>
            </a:r>
            <a:endParaRPr/>
          </a:p>
        </p:txBody>
      </p:sp>
      <p:sp>
        <p:nvSpPr>
          <p:cNvPr id="189" name="Google Shape;189;p3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Create a rmd file in Rstudio, choose pdf as the output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 the code chunk,copy paste the code from the notes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Generate the heatmap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Knitr the document into pdf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/>
          </a:p>
        </p:txBody>
      </p:sp>
      <p:pic>
        <p:nvPicPr>
          <p:cNvPr id="190" name="Google Shape;19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705" y="2326396"/>
            <a:ext cx="5120024" cy="266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Homework?</a:t>
            </a:r>
            <a:endParaRPr/>
          </a:p>
        </p:txBody>
      </p:sp>
      <p:sp>
        <p:nvSpPr>
          <p:cNvPr id="196" name="Google Shape;196;p3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Install R, </a:t>
            </a:r>
            <a:r>
              <a:rPr lang="en-GB" dirty="0" err="1"/>
              <a:t>RStudio</a:t>
            </a:r>
            <a:r>
              <a:rPr lang="en-GB" dirty="0"/>
              <a:t> ( you can use any IDE you </a:t>
            </a:r>
            <a:r>
              <a:rPr lang="en-GB" dirty="0" err="1"/>
              <a:t>desire,but</a:t>
            </a:r>
            <a:r>
              <a:rPr lang="en-GB" dirty="0"/>
              <a:t> I might be familiar)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In R, use the command print, 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&gt; print(“Hello world”)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&gt; </a:t>
            </a:r>
            <a:r>
              <a:rPr lang="en-GB" dirty="0" smtClean="0"/>
              <a:t>1+ </a:t>
            </a:r>
            <a:r>
              <a:rPr lang="en-GB" dirty="0"/>
              <a:t>3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&gt; 3 / 5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&gt; pi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Writer a R script or </a:t>
            </a:r>
            <a:r>
              <a:rPr lang="en-GB" dirty="0" err="1"/>
              <a:t>rmd</a:t>
            </a:r>
            <a:r>
              <a:rPr lang="en-GB" dirty="0"/>
              <a:t> file that install “</a:t>
            </a:r>
            <a:r>
              <a:rPr lang="en-GB" dirty="0" err="1"/>
              <a:t>readr</a:t>
            </a:r>
            <a:r>
              <a:rPr lang="en-GB" dirty="0"/>
              <a:t>” and;  print out 7 digits of pi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(Going Further) print out 20 digits of pi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Homework?</a:t>
            </a:r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Use the plot function instead of the pheatmap and observe that do you get from the previous dataframe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6. Try out boxplot() and  hist(), does it work?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R Language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 is a free software environment for </a:t>
            </a:r>
            <a:r>
              <a:rPr lang="en-GB" b="1"/>
              <a:t>statistical computing and graphics</a:t>
            </a:r>
            <a:r>
              <a:rPr lang="en-GB"/>
              <a:t>.  It is a GNU project which is similar to the</a:t>
            </a:r>
            <a:r>
              <a:rPr lang="en-GB" b="1"/>
              <a:t> S language </a:t>
            </a:r>
            <a:r>
              <a:rPr lang="en-GB"/>
              <a:t>and environment which was developed at </a:t>
            </a:r>
            <a:r>
              <a:rPr lang="en-GB" b="1"/>
              <a:t>Bell Laboratories</a:t>
            </a:r>
            <a:r>
              <a:rPr lang="en-GB"/>
              <a:t> (formerly AT&amp;T, now Lucent Technologies) by John Chambers and colleagues.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One of R’s strengths is the ease with which well-designed </a:t>
            </a:r>
            <a:r>
              <a:rPr lang="en-GB" b="1"/>
              <a:t>publication-quality plots</a:t>
            </a:r>
            <a:r>
              <a:rPr lang="en-GB"/>
              <a:t> can be produced, including </a:t>
            </a:r>
            <a:r>
              <a:rPr lang="en-GB" b="1"/>
              <a:t>mathematical symbols </a:t>
            </a:r>
            <a:r>
              <a:rPr lang="en-GB"/>
              <a:t>and formulae where needed.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R?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an effective data handling and storage facility,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 suite of operators for calculations on arrays, in particular matrices,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 large, coherent, integrated collection of intermediate tools for data analysis,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graphical facilities for data analysis and display either on-screen or on hardcopy, and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 well-developed, simple and effective programming language which includes conditionals, loops, user-defined recursive functions and input and output facilities.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it used for? 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41779"/>
          <a:stretch/>
        </p:blipFill>
        <p:spPr>
          <a:xfrm>
            <a:off x="523225" y="1144125"/>
            <a:ext cx="6757951" cy="39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40083"/>
          <a:stretch/>
        </p:blipFill>
        <p:spPr>
          <a:xfrm>
            <a:off x="311675" y="121125"/>
            <a:ext cx="8226275" cy="492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Where to Install R? 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https://cran.r-project.org/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CRAN : The Comprehensive R Archive Network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CRAN is a network of ftp and web servers around the world that store identical, up-to-date, versions of code and documentation for 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 -- aka. The google PlayStore / apple AppStore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Run R? 	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 “R” in command prompt/terminal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Go to C:\Program Files\R\R-4.0.4\bin (in windows) and run R.exe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600" y="2144521"/>
            <a:ext cx="5270176" cy="283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IDE?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RStudio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406" y="51825"/>
            <a:ext cx="6916536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932</Words>
  <Application>Microsoft Office PowerPoint</Application>
  <PresentationFormat>On-screen Show (16:9)</PresentationFormat>
  <Paragraphs>130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Roboto Slab</vt:lpstr>
      <vt:lpstr>Arial</vt:lpstr>
      <vt:lpstr>Roboto</vt:lpstr>
      <vt:lpstr>Marina</vt:lpstr>
      <vt:lpstr>Basics, Scripting and Project</vt:lpstr>
      <vt:lpstr>Workshop Objective</vt:lpstr>
      <vt:lpstr>The R Language</vt:lpstr>
      <vt:lpstr>Why R?</vt:lpstr>
      <vt:lpstr>What is it used for? </vt:lpstr>
      <vt:lpstr>PowerPoint Presentation</vt:lpstr>
      <vt:lpstr>Where to Install R? </vt:lpstr>
      <vt:lpstr>How to Run R?  </vt:lpstr>
      <vt:lpstr>IDE?</vt:lpstr>
      <vt:lpstr>Scripting? </vt:lpstr>
      <vt:lpstr>PowerPoint Presentation</vt:lpstr>
      <vt:lpstr>R MarkDown Format </vt:lpstr>
      <vt:lpstr>PowerPoint Presentation</vt:lpstr>
      <vt:lpstr>R MarkDown Format </vt:lpstr>
      <vt:lpstr>Where are my files?   </vt:lpstr>
      <vt:lpstr>How to same the image from RStudio</vt:lpstr>
      <vt:lpstr>Packages? </vt:lpstr>
      <vt:lpstr>Packages? </vt:lpstr>
      <vt:lpstr>Project? </vt:lpstr>
      <vt:lpstr>Project? </vt:lpstr>
      <vt:lpstr>Project? (When and Why?)</vt:lpstr>
      <vt:lpstr>Project? </vt:lpstr>
      <vt:lpstr>Simple heatmap in Rmd</vt:lpstr>
      <vt:lpstr>Homework?</vt:lpstr>
      <vt:lpstr>Homework?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Basics, Scripting and Project</dc:title>
  <cp:lastModifiedBy>Brandon Yeo</cp:lastModifiedBy>
  <cp:revision>4</cp:revision>
  <dcterms:modified xsi:type="dcterms:W3CDTF">2021-07-04T03:05:21Z</dcterms:modified>
</cp:coreProperties>
</file>