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b11a6865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b11a6865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11a686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11a686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11a68653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11a68653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b11a68653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b11a6865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fb3f2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fb3f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11a686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11a686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https://www.datanami.com/2019/11/08/why-you-need-data-transformation-in-machine-learning/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11a6865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11a6865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11a686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11a686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https://www.tidyverse.org/packages/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11a6865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11a6865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11a6865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11a6865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https://tidyverse.tidyverse.org/articles/paper.html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11a6865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11a6865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11a6865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11a6865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https://www.tutorialspoint.com/r/r_data_frames.htm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Transformation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Dplyr and the tidyverse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5" y="1489825"/>
            <a:ext cx="49530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get your data into R?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Use </a:t>
            </a:r>
            <a:r>
              <a:rPr lang="en-GB" sz="2200"/>
              <a:t>integrated</a:t>
            </a:r>
            <a:r>
              <a:rPr lang="en-GB" sz="2200"/>
              <a:t> dataset in R (iris, Cars, mpg etc)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Import csv (import dataset from the top right corner), read.csv()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Import excel spreadsheet (import excel from the top right corner), readxl()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Download dataset from CRAN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install.packages(Gapminder)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2200"/>
              <a:t>Download dataset from Bioconductor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BiocManager::install("airway")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dplyr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library(dplyr)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head to R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transformation / </a:t>
            </a:r>
            <a:r>
              <a:rPr lang="en-GB"/>
              <a:t>Manipulation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Remove unused and repeated columns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Change data types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Handle missing data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Remove string formatting and non-alphanumeric characters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Convert categorical data to numerical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Convert timestamps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Garbage in , Garbage out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75" y="1489825"/>
            <a:ext cx="3965650" cy="25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4288400" y="2357975"/>
            <a:ext cx="1166100" cy="58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872" y="458013"/>
            <a:ext cx="3048825" cy="40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Tidyverse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tidyverse is an opinionated collection of </a:t>
            </a:r>
            <a:r>
              <a:rPr b="1" lang="en-GB"/>
              <a:t>R packages </a:t>
            </a:r>
            <a:r>
              <a:rPr lang="en-GB"/>
              <a:t>designed for data science. All packages share an underlying design philosophy, grammar, and data structures.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576" y="2253701"/>
            <a:ext cx="5690350" cy="28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dplyr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dplyr is a grammar of data manipulation, providing a consistent set of verbs that help you solve the most common data manipulation 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mutate() adds new variables that are functions of existing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select() picks variables based on their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filter() picks cases based on their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summarise() reduces multiple values down to a single summary.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arrange() changes the ordering of the rows.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250" y="142500"/>
            <a:ext cx="1032074" cy="119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6341"/>
            <a:ext cx="9144003" cy="3344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packages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 The easiest way to get dplyr is to install the whole tidyverse: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install.packages("tidyverse")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# Alternatively, install just dplyr: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install.packages("dplyr")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Dataframe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frame is a table or a </a:t>
            </a:r>
            <a:r>
              <a:rPr b="1" lang="en-GB"/>
              <a:t>two-dimensional array-like structure </a:t>
            </a:r>
            <a:r>
              <a:rPr lang="en-GB"/>
              <a:t>in which each column contains values of one variable and each row contains one set of values from each column.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column names should be non-empty.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row names should be unique.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data stored in a data frame can be of numeric, factor or character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Each column should contain same number of data items.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